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notesMasterIdLst>
    <p:notesMasterId r:id="rId13"/>
  </p:notesMasterIdLst>
  <p:sldIdLst>
    <p:sldId id="257" r:id="rId2"/>
    <p:sldId id="258" r:id="rId3"/>
    <p:sldId id="260" r:id="rId4"/>
    <p:sldId id="262" r:id="rId5"/>
    <p:sldId id="263" r:id="rId6"/>
    <p:sldId id="264" r:id="rId7"/>
    <p:sldId id="265" r:id="rId8"/>
    <p:sldId id="266" r:id="rId9"/>
    <p:sldId id="267" r:id="rId10"/>
    <p:sldId id="268" r:id="rId11"/>
    <p:sldId id="269" r:id="rId1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Black" panose="020B0A04020102020204" pitchFamily="34" charset="0"/>
        <a:ea typeface="+mn-ea"/>
        <a:cs typeface="+mn-cs"/>
      </a:defRPr>
    </a:lvl1pPr>
    <a:lvl2pPr marL="457200" algn="l" rtl="0" fontAlgn="base">
      <a:spcBef>
        <a:spcPct val="0"/>
      </a:spcBef>
      <a:spcAft>
        <a:spcPct val="0"/>
      </a:spcAft>
      <a:defRPr kern="1200">
        <a:solidFill>
          <a:schemeClr val="tx1"/>
        </a:solidFill>
        <a:latin typeface="Arial Black" panose="020B0A04020102020204" pitchFamily="34" charset="0"/>
        <a:ea typeface="+mn-ea"/>
        <a:cs typeface="+mn-cs"/>
      </a:defRPr>
    </a:lvl2pPr>
    <a:lvl3pPr marL="914400" algn="l" rtl="0" fontAlgn="base">
      <a:spcBef>
        <a:spcPct val="0"/>
      </a:spcBef>
      <a:spcAft>
        <a:spcPct val="0"/>
      </a:spcAft>
      <a:defRPr kern="1200">
        <a:solidFill>
          <a:schemeClr val="tx1"/>
        </a:solidFill>
        <a:latin typeface="Arial Black" panose="020B0A04020102020204" pitchFamily="34" charset="0"/>
        <a:ea typeface="+mn-ea"/>
        <a:cs typeface="+mn-cs"/>
      </a:defRPr>
    </a:lvl3pPr>
    <a:lvl4pPr marL="1371600" algn="l" rtl="0" fontAlgn="base">
      <a:spcBef>
        <a:spcPct val="0"/>
      </a:spcBef>
      <a:spcAft>
        <a:spcPct val="0"/>
      </a:spcAft>
      <a:defRPr kern="1200">
        <a:solidFill>
          <a:schemeClr val="tx1"/>
        </a:solidFill>
        <a:latin typeface="Arial Black" panose="020B0A04020102020204" pitchFamily="34" charset="0"/>
        <a:ea typeface="+mn-ea"/>
        <a:cs typeface="+mn-cs"/>
      </a:defRPr>
    </a:lvl4pPr>
    <a:lvl5pPr marL="1828800" algn="l" rtl="0" fontAlgn="base">
      <a:spcBef>
        <a:spcPct val="0"/>
      </a:spcBef>
      <a:spcAft>
        <a:spcPct val="0"/>
      </a:spcAft>
      <a:defRPr kern="1200">
        <a:solidFill>
          <a:schemeClr val="tx1"/>
        </a:solidFill>
        <a:latin typeface="Arial Black" panose="020B0A04020102020204" pitchFamily="34" charset="0"/>
        <a:ea typeface="+mn-ea"/>
        <a:cs typeface="+mn-cs"/>
      </a:defRPr>
    </a:lvl5pPr>
    <a:lvl6pPr marL="2286000" algn="l" defTabSz="914400" rtl="0" eaLnBrk="1" latinLnBrk="0" hangingPunct="1">
      <a:defRPr kern="1200">
        <a:solidFill>
          <a:schemeClr val="tx1"/>
        </a:solidFill>
        <a:latin typeface="Arial Black" panose="020B0A04020102020204" pitchFamily="34" charset="0"/>
        <a:ea typeface="+mn-ea"/>
        <a:cs typeface="+mn-cs"/>
      </a:defRPr>
    </a:lvl6pPr>
    <a:lvl7pPr marL="2743200" algn="l" defTabSz="914400" rtl="0" eaLnBrk="1" latinLnBrk="0" hangingPunct="1">
      <a:defRPr kern="1200">
        <a:solidFill>
          <a:schemeClr val="tx1"/>
        </a:solidFill>
        <a:latin typeface="Arial Black" panose="020B0A04020102020204" pitchFamily="34" charset="0"/>
        <a:ea typeface="+mn-ea"/>
        <a:cs typeface="+mn-cs"/>
      </a:defRPr>
    </a:lvl7pPr>
    <a:lvl8pPr marL="3200400" algn="l" defTabSz="914400" rtl="0" eaLnBrk="1" latinLnBrk="0" hangingPunct="1">
      <a:defRPr kern="1200">
        <a:solidFill>
          <a:schemeClr val="tx1"/>
        </a:solidFill>
        <a:latin typeface="Arial Black" panose="020B0A04020102020204" pitchFamily="34" charset="0"/>
        <a:ea typeface="+mn-ea"/>
        <a:cs typeface="+mn-cs"/>
      </a:defRPr>
    </a:lvl8pPr>
    <a:lvl9pPr marL="3657600" algn="l" defTabSz="914400" rtl="0" eaLnBrk="1" latinLnBrk="0" hangingPunct="1">
      <a:defRPr kern="1200">
        <a:solidFill>
          <a:schemeClr val="tx1"/>
        </a:solidFill>
        <a:latin typeface="Arial Black" panose="020B0A04020102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FFFFFF"/>
    <a:srgbClr val="660066"/>
    <a:srgbClr val="66FF33"/>
    <a:srgbClr val="0000FF"/>
    <a:srgbClr val="FFCCFF"/>
    <a:srgbClr val="99CC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581" autoAdjust="0"/>
  </p:normalViewPr>
  <p:slideViewPr>
    <p:cSldViewPr>
      <p:cViewPr varScale="1">
        <p:scale>
          <a:sx n="87" d="100"/>
          <a:sy n="87" d="100"/>
        </p:scale>
        <p:origin x="-1434"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New Roman" panose="02020603050405020304" pitchFamily="18" charset="0"/>
              </a:defRPr>
            </a:lvl1pPr>
          </a:lstStyle>
          <a:p>
            <a:endParaRPr lang="ru-RU" altLang="ru-RU"/>
          </a:p>
        </p:txBody>
      </p:sp>
      <p:sp>
        <p:nvSpPr>
          <p:cNvPr id="1229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panose="02020603050405020304" pitchFamily="18" charset="0"/>
              </a:defRPr>
            </a:lvl1pPr>
          </a:lstStyle>
          <a:p>
            <a:endParaRPr lang="ru-RU" altLang="ru-RU"/>
          </a:p>
        </p:txBody>
      </p:sp>
      <p:sp>
        <p:nvSpPr>
          <p:cNvPr id="122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229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imes New Roman" panose="02020603050405020304" pitchFamily="18" charset="0"/>
              </a:defRPr>
            </a:lvl1pPr>
          </a:lstStyle>
          <a:p>
            <a:endParaRPr lang="ru-RU" altLang="ru-RU"/>
          </a:p>
        </p:txBody>
      </p:sp>
      <p:sp>
        <p:nvSpPr>
          <p:cNvPr id="1229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imes New Roman" panose="02020603050405020304" pitchFamily="18" charset="0"/>
              </a:defRPr>
            </a:lvl1pPr>
          </a:lstStyle>
          <a:p>
            <a:fld id="{7BBC71C9-735F-442C-AF3C-395BB3633AF3}" type="slidenum">
              <a:rPr lang="ru-RU" altLang="ru-RU"/>
              <a:pPr/>
              <a:t>‹#›</a:t>
            </a:fld>
            <a:endParaRPr lang="ru-RU" altLang="ru-RU"/>
          </a:p>
        </p:txBody>
      </p:sp>
    </p:spTree>
    <p:extLst>
      <p:ext uri="{BB962C8B-B14F-4D97-AF65-F5344CB8AC3E}">
        <p14:creationId xmlns:p14="http://schemas.microsoft.com/office/powerpoint/2010/main" val="42991646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59394" name="Group 2"/>
          <p:cNvGrpSpPr>
            <a:grpSpLocks/>
          </p:cNvGrpSpPr>
          <p:nvPr/>
        </p:nvGrpSpPr>
        <p:grpSpPr bwMode="auto">
          <a:xfrm>
            <a:off x="2084388" y="296863"/>
            <a:ext cx="6823075" cy="5353050"/>
            <a:chOff x="1313" y="187"/>
            <a:chExt cx="4298" cy="3372"/>
          </a:xfrm>
        </p:grpSpPr>
        <p:grpSp>
          <p:nvGrpSpPr>
            <p:cNvPr id="59395" name="Group 3"/>
            <p:cNvGrpSpPr>
              <a:grpSpLocks/>
            </p:cNvGrpSpPr>
            <p:nvPr/>
          </p:nvGrpSpPr>
          <p:grpSpPr bwMode="auto">
            <a:xfrm>
              <a:off x="2194" y="601"/>
              <a:ext cx="596" cy="447"/>
              <a:chOff x="0" y="0"/>
              <a:chExt cx="768" cy="576"/>
            </a:xfrm>
          </p:grpSpPr>
          <p:sp>
            <p:nvSpPr>
              <p:cNvPr id="59396" name="Oval 4"/>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397" name="Oval 5"/>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398" name="Group 6"/>
            <p:cNvGrpSpPr>
              <a:grpSpLocks/>
            </p:cNvGrpSpPr>
            <p:nvPr/>
          </p:nvGrpSpPr>
          <p:grpSpPr bwMode="auto">
            <a:xfrm>
              <a:off x="1313" y="187"/>
              <a:ext cx="4298" cy="3372"/>
              <a:chOff x="0" y="0"/>
              <a:chExt cx="5533" cy="4341"/>
            </a:xfrm>
          </p:grpSpPr>
          <p:grpSp>
            <p:nvGrpSpPr>
              <p:cNvPr id="59399" name="Group 7"/>
              <p:cNvGrpSpPr>
                <a:grpSpLocks/>
              </p:cNvGrpSpPr>
              <p:nvPr/>
            </p:nvGrpSpPr>
            <p:grpSpPr bwMode="auto">
              <a:xfrm>
                <a:off x="0" y="0"/>
                <a:ext cx="5470" cy="4341"/>
                <a:chOff x="0" y="0"/>
                <a:chExt cx="5470" cy="4341"/>
              </a:xfrm>
            </p:grpSpPr>
            <p:grpSp>
              <p:nvGrpSpPr>
                <p:cNvPr id="59400" name="Group 8"/>
                <p:cNvGrpSpPr>
                  <a:grpSpLocks/>
                </p:cNvGrpSpPr>
                <p:nvPr/>
              </p:nvGrpSpPr>
              <p:grpSpPr bwMode="auto">
                <a:xfrm>
                  <a:off x="1339" y="786"/>
                  <a:ext cx="2919" cy="2151"/>
                  <a:chOff x="1265" y="814"/>
                  <a:chExt cx="2919" cy="2151"/>
                </a:xfrm>
              </p:grpSpPr>
              <p:sp>
                <p:nvSpPr>
                  <p:cNvPr id="59401" name="Oval 9"/>
                  <p:cNvSpPr>
                    <a:spLocks noChangeArrowheads="1"/>
                  </p:cNvSpPr>
                  <p:nvPr/>
                </p:nvSpPr>
                <p:spPr bwMode="hidden">
                  <a:xfrm>
                    <a:off x="1265" y="814"/>
                    <a:ext cx="2919" cy="2151"/>
                  </a:xfrm>
                  <a:prstGeom prst="ellipse">
                    <a:avLst/>
                  </a:prstGeom>
                  <a:gradFill rotWithShape="0">
                    <a:gsLst>
                      <a:gs pos="0">
                        <a:schemeClr val="bg2"/>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02" name="Oval 10"/>
                  <p:cNvSpPr>
                    <a:spLocks noChangeArrowheads="1"/>
                  </p:cNvSpPr>
                  <p:nvPr/>
                </p:nvSpPr>
                <p:spPr bwMode="hidden">
                  <a:xfrm>
                    <a:off x="2380" y="1601"/>
                    <a:ext cx="579" cy="406"/>
                  </a:xfrm>
                  <a:prstGeom prst="ellipse">
                    <a:avLst/>
                  </a:prstGeom>
                  <a:gradFill rotWithShape="0">
                    <a:gsLst>
                      <a:gs pos="0">
                        <a:schemeClr val="accent2"/>
                      </a:gs>
                      <a:gs pos="100000">
                        <a:schemeClr val="bg2"/>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03" name="Group 11"/>
                <p:cNvGrpSpPr>
                  <a:grpSpLocks/>
                </p:cNvGrpSpPr>
                <p:nvPr/>
              </p:nvGrpSpPr>
              <p:grpSpPr bwMode="auto">
                <a:xfrm>
                  <a:off x="0" y="0"/>
                  <a:ext cx="5470" cy="4341"/>
                  <a:chOff x="0" y="0"/>
                  <a:chExt cx="5470" cy="4341"/>
                </a:xfrm>
              </p:grpSpPr>
              <p:grpSp>
                <p:nvGrpSpPr>
                  <p:cNvPr id="59404" name="Group 12"/>
                  <p:cNvGrpSpPr>
                    <a:grpSpLocks/>
                  </p:cNvGrpSpPr>
                  <p:nvPr/>
                </p:nvGrpSpPr>
                <p:grpSpPr bwMode="auto">
                  <a:xfrm>
                    <a:off x="3545" y="1502"/>
                    <a:ext cx="1258" cy="2327"/>
                    <a:chOff x="3471" y="1530"/>
                    <a:chExt cx="1258" cy="2327"/>
                  </a:xfrm>
                </p:grpSpPr>
                <p:sp>
                  <p:nvSpPr>
                    <p:cNvPr id="59405" name="Freeform 13"/>
                    <p:cNvSpPr>
                      <a:spLocks/>
                    </p:cNvSpPr>
                    <p:nvPr/>
                  </p:nvSpPr>
                  <p:spPr bwMode="hidden">
                    <a:xfrm rot="2711884">
                      <a:off x="2765" y="2236"/>
                      <a:ext cx="172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06" name="Freeform 14"/>
                    <p:cNvSpPr>
                      <a:spLocks/>
                    </p:cNvSpPr>
                    <p:nvPr/>
                  </p:nvSpPr>
                  <p:spPr bwMode="hidden">
                    <a:xfrm rot="2711884">
                      <a:off x="4021" y="3150"/>
                      <a:ext cx="925"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07" name="Group 15"/>
                  <p:cNvGrpSpPr>
                    <a:grpSpLocks/>
                  </p:cNvGrpSpPr>
                  <p:nvPr/>
                </p:nvGrpSpPr>
                <p:grpSpPr bwMode="auto">
                  <a:xfrm>
                    <a:off x="2938" y="1991"/>
                    <a:ext cx="2463" cy="1332"/>
                    <a:chOff x="2864" y="2019"/>
                    <a:chExt cx="2463" cy="1332"/>
                  </a:xfrm>
                </p:grpSpPr>
                <p:sp>
                  <p:nvSpPr>
                    <p:cNvPr id="59408" name="Freeform 16"/>
                    <p:cNvSpPr>
                      <a:spLocks/>
                    </p:cNvSpPr>
                    <p:nvPr/>
                  </p:nvSpPr>
                  <p:spPr bwMode="hidden">
                    <a:xfrm rot="2104081">
                      <a:off x="2864" y="2019"/>
                      <a:ext cx="1814" cy="3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09" name="Freeform 17"/>
                    <p:cNvSpPr>
                      <a:spLocks/>
                    </p:cNvSpPr>
                    <p:nvPr/>
                  </p:nvSpPr>
                  <p:spPr bwMode="hidden">
                    <a:xfrm rot="2104081">
                      <a:off x="4353" y="2806"/>
                      <a:ext cx="974" cy="54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10" name="Group 18"/>
                  <p:cNvGrpSpPr>
                    <a:grpSpLocks/>
                  </p:cNvGrpSpPr>
                  <p:nvPr/>
                </p:nvGrpSpPr>
                <p:grpSpPr bwMode="auto">
                  <a:xfrm>
                    <a:off x="2971" y="1804"/>
                    <a:ext cx="2477" cy="1064"/>
                    <a:chOff x="2897" y="1832"/>
                    <a:chExt cx="2477" cy="1064"/>
                  </a:xfrm>
                </p:grpSpPr>
                <p:sp>
                  <p:nvSpPr>
                    <p:cNvPr id="59411" name="Freeform 19"/>
                    <p:cNvSpPr>
                      <a:spLocks/>
                    </p:cNvSpPr>
                    <p:nvPr/>
                  </p:nvSpPr>
                  <p:spPr bwMode="hidden">
                    <a:xfrm rot="1582915">
                      <a:off x="2897" y="1832"/>
                      <a:ext cx="1736" cy="30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12" name="Freeform 20"/>
                    <p:cNvSpPr>
                      <a:spLocks/>
                    </p:cNvSpPr>
                    <p:nvPr/>
                  </p:nvSpPr>
                  <p:spPr bwMode="hidden">
                    <a:xfrm rot="1582915">
                      <a:off x="4442" y="2420"/>
                      <a:ext cx="932" cy="47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13" name="Group 21"/>
                  <p:cNvGrpSpPr>
                    <a:grpSpLocks/>
                  </p:cNvGrpSpPr>
                  <p:nvPr/>
                </p:nvGrpSpPr>
                <p:grpSpPr bwMode="auto">
                  <a:xfrm>
                    <a:off x="2998" y="1608"/>
                    <a:ext cx="2472" cy="927"/>
                    <a:chOff x="2924" y="1636"/>
                    <a:chExt cx="2472" cy="927"/>
                  </a:xfrm>
                </p:grpSpPr>
                <p:sp>
                  <p:nvSpPr>
                    <p:cNvPr id="59414" name="Freeform 22"/>
                    <p:cNvSpPr>
                      <a:spLocks/>
                    </p:cNvSpPr>
                    <p:nvPr/>
                  </p:nvSpPr>
                  <p:spPr bwMode="hidden">
                    <a:xfrm rot="1080363">
                      <a:off x="2924" y="1636"/>
                      <a:ext cx="1677" cy="33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15" name="Freeform 23"/>
                    <p:cNvSpPr>
                      <a:spLocks/>
                    </p:cNvSpPr>
                    <p:nvPr/>
                  </p:nvSpPr>
                  <p:spPr bwMode="hidden">
                    <a:xfrm rot="1080363">
                      <a:off x="4495" y="2037"/>
                      <a:ext cx="901" cy="52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16" name="Group 24"/>
                  <p:cNvGrpSpPr>
                    <a:grpSpLocks/>
                  </p:cNvGrpSpPr>
                  <p:nvPr/>
                </p:nvGrpSpPr>
                <p:grpSpPr bwMode="auto">
                  <a:xfrm>
                    <a:off x="3032" y="1386"/>
                    <a:ext cx="2342" cy="657"/>
                    <a:chOff x="2958" y="1414"/>
                    <a:chExt cx="2342" cy="657"/>
                  </a:xfrm>
                </p:grpSpPr>
                <p:sp>
                  <p:nvSpPr>
                    <p:cNvPr id="59417" name="Freeform 25"/>
                    <p:cNvSpPr>
                      <a:spLocks/>
                    </p:cNvSpPr>
                    <p:nvPr/>
                  </p:nvSpPr>
                  <p:spPr bwMode="hidden">
                    <a:xfrm rot="463793">
                      <a:off x="2958" y="1414"/>
                      <a:ext cx="1545"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18" name="Freeform 26"/>
                    <p:cNvSpPr>
                      <a:spLocks/>
                    </p:cNvSpPr>
                    <p:nvPr/>
                  </p:nvSpPr>
                  <p:spPr bwMode="hidden">
                    <a:xfrm rot="463793">
                      <a:off x="4470" y="1582"/>
                      <a:ext cx="830"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19" name="Group 27"/>
                  <p:cNvGrpSpPr>
                    <a:grpSpLocks/>
                  </p:cNvGrpSpPr>
                  <p:nvPr/>
                </p:nvGrpSpPr>
                <p:grpSpPr bwMode="auto">
                  <a:xfrm>
                    <a:off x="3057" y="1241"/>
                    <a:ext cx="2150" cy="343"/>
                    <a:chOff x="2983" y="1269"/>
                    <a:chExt cx="2150" cy="343"/>
                  </a:xfrm>
                </p:grpSpPr>
                <p:sp>
                  <p:nvSpPr>
                    <p:cNvPr id="59420" name="Freeform 28"/>
                    <p:cNvSpPr>
                      <a:spLocks/>
                    </p:cNvSpPr>
                    <p:nvPr/>
                  </p:nvSpPr>
                  <p:spPr bwMode="hidden">
                    <a:xfrm rot="-84182">
                      <a:off x="2983" y="1289"/>
                      <a:ext cx="1404" cy="21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21" name="Freeform 29"/>
                    <p:cNvSpPr>
                      <a:spLocks/>
                    </p:cNvSpPr>
                    <p:nvPr/>
                  </p:nvSpPr>
                  <p:spPr bwMode="hidden">
                    <a:xfrm rot="-84182">
                      <a:off x="4379" y="1269"/>
                      <a:ext cx="754" cy="34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22" name="Group 30"/>
                  <p:cNvGrpSpPr>
                    <a:grpSpLocks/>
                  </p:cNvGrpSpPr>
                  <p:nvPr/>
                </p:nvGrpSpPr>
                <p:grpSpPr bwMode="auto">
                  <a:xfrm>
                    <a:off x="3012" y="889"/>
                    <a:ext cx="1879" cy="427"/>
                    <a:chOff x="2938" y="917"/>
                    <a:chExt cx="1879" cy="427"/>
                  </a:xfrm>
                </p:grpSpPr>
                <p:sp>
                  <p:nvSpPr>
                    <p:cNvPr id="59423" name="Freeform 31"/>
                    <p:cNvSpPr>
                      <a:spLocks/>
                    </p:cNvSpPr>
                    <p:nvPr/>
                  </p:nvSpPr>
                  <p:spPr bwMode="hidden">
                    <a:xfrm rot="-802576">
                      <a:off x="2938" y="1129"/>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24" name="Freeform 32"/>
                    <p:cNvSpPr>
                      <a:spLocks/>
                    </p:cNvSpPr>
                    <p:nvPr/>
                  </p:nvSpPr>
                  <p:spPr bwMode="hidden">
                    <a:xfrm rot="-802576">
                      <a:off x="4155" y="917"/>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25" name="Group 33"/>
                  <p:cNvGrpSpPr>
                    <a:grpSpLocks/>
                  </p:cNvGrpSpPr>
                  <p:nvPr/>
                </p:nvGrpSpPr>
                <p:grpSpPr bwMode="auto">
                  <a:xfrm>
                    <a:off x="711" y="1625"/>
                    <a:ext cx="1257" cy="2326"/>
                    <a:chOff x="637" y="1653"/>
                    <a:chExt cx="1257" cy="2326"/>
                  </a:xfrm>
                </p:grpSpPr>
                <p:sp>
                  <p:nvSpPr>
                    <p:cNvPr id="59426" name="Freeform 34"/>
                    <p:cNvSpPr>
                      <a:spLocks/>
                    </p:cNvSpPr>
                    <p:nvPr/>
                  </p:nvSpPr>
                  <p:spPr bwMode="hidden">
                    <a:xfrm rot="18888116" flipH="1">
                      <a:off x="876" y="2359"/>
                      <a:ext cx="172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27" name="Freeform 35"/>
                    <p:cNvSpPr>
                      <a:spLocks/>
                    </p:cNvSpPr>
                    <p:nvPr/>
                  </p:nvSpPr>
                  <p:spPr bwMode="hidden">
                    <a:xfrm rot="18888116" flipH="1">
                      <a:off x="419" y="3272"/>
                      <a:ext cx="925"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28" name="Group 36"/>
                  <p:cNvGrpSpPr>
                    <a:grpSpLocks/>
                  </p:cNvGrpSpPr>
                  <p:nvPr/>
                </p:nvGrpSpPr>
                <p:grpSpPr bwMode="auto">
                  <a:xfrm>
                    <a:off x="69" y="2168"/>
                    <a:ext cx="2463" cy="1332"/>
                    <a:chOff x="-5" y="2196"/>
                    <a:chExt cx="2463" cy="1332"/>
                  </a:xfrm>
                </p:grpSpPr>
                <p:sp>
                  <p:nvSpPr>
                    <p:cNvPr id="59429" name="Freeform 37"/>
                    <p:cNvSpPr>
                      <a:spLocks/>
                    </p:cNvSpPr>
                    <p:nvPr/>
                  </p:nvSpPr>
                  <p:spPr bwMode="hidden">
                    <a:xfrm rot="19495919" flipH="1">
                      <a:off x="644" y="2196"/>
                      <a:ext cx="1814" cy="3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30" name="Freeform 38"/>
                    <p:cNvSpPr>
                      <a:spLocks/>
                    </p:cNvSpPr>
                    <p:nvPr/>
                  </p:nvSpPr>
                  <p:spPr bwMode="hidden">
                    <a:xfrm rot="19495919" flipH="1">
                      <a:off x="-5" y="2983"/>
                      <a:ext cx="974" cy="54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31" name="Group 39"/>
                  <p:cNvGrpSpPr>
                    <a:grpSpLocks/>
                  </p:cNvGrpSpPr>
                  <p:nvPr/>
                </p:nvGrpSpPr>
                <p:grpSpPr bwMode="auto">
                  <a:xfrm>
                    <a:off x="22" y="1981"/>
                    <a:ext cx="2477" cy="1064"/>
                    <a:chOff x="-52" y="2009"/>
                    <a:chExt cx="2477" cy="1064"/>
                  </a:xfrm>
                </p:grpSpPr>
                <p:sp>
                  <p:nvSpPr>
                    <p:cNvPr id="59432" name="Freeform 40"/>
                    <p:cNvSpPr>
                      <a:spLocks/>
                    </p:cNvSpPr>
                    <p:nvPr/>
                  </p:nvSpPr>
                  <p:spPr bwMode="hidden">
                    <a:xfrm rot="20017085" flipH="1">
                      <a:off x="689" y="2009"/>
                      <a:ext cx="1736" cy="30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33" name="Freeform 41"/>
                    <p:cNvSpPr>
                      <a:spLocks/>
                    </p:cNvSpPr>
                    <p:nvPr/>
                  </p:nvSpPr>
                  <p:spPr bwMode="hidden">
                    <a:xfrm rot="20017085" flipH="1">
                      <a:off x="-52" y="2597"/>
                      <a:ext cx="932" cy="47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34" name="Group 42"/>
                  <p:cNvGrpSpPr>
                    <a:grpSpLocks/>
                  </p:cNvGrpSpPr>
                  <p:nvPr/>
                </p:nvGrpSpPr>
                <p:grpSpPr bwMode="auto">
                  <a:xfrm>
                    <a:off x="0" y="1785"/>
                    <a:ext cx="2472" cy="927"/>
                    <a:chOff x="-74" y="1813"/>
                    <a:chExt cx="2472" cy="927"/>
                  </a:xfrm>
                </p:grpSpPr>
                <p:sp>
                  <p:nvSpPr>
                    <p:cNvPr id="59435" name="Freeform 43"/>
                    <p:cNvSpPr>
                      <a:spLocks/>
                    </p:cNvSpPr>
                    <p:nvPr/>
                  </p:nvSpPr>
                  <p:spPr bwMode="hidden">
                    <a:xfrm rot="20519637" flipH="1">
                      <a:off x="721" y="1813"/>
                      <a:ext cx="1677" cy="33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36" name="Freeform 44"/>
                    <p:cNvSpPr>
                      <a:spLocks/>
                    </p:cNvSpPr>
                    <p:nvPr/>
                  </p:nvSpPr>
                  <p:spPr bwMode="hidden">
                    <a:xfrm rot="20519637" flipH="1">
                      <a:off x="-74" y="2214"/>
                      <a:ext cx="901" cy="52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37" name="Group 45"/>
                  <p:cNvGrpSpPr>
                    <a:grpSpLocks/>
                  </p:cNvGrpSpPr>
                  <p:nvPr/>
                </p:nvGrpSpPr>
                <p:grpSpPr bwMode="auto">
                  <a:xfrm>
                    <a:off x="96" y="1563"/>
                    <a:ext cx="2342" cy="657"/>
                    <a:chOff x="22" y="1591"/>
                    <a:chExt cx="2342" cy="657"/>
                  </a:xfrm>
                </p:grpSpPr>
                <p:sp>
                  <p:nvSpPr>
                    <p:cNvPr id="59438" name="Freeform 46"/>
                    <p:cNvSpPr>
                      <a:spLocks/>
                    </p:cNvSpPr>
                    <p:nvPr/>
                  </p:nvSpPr>
                  <p:spPr bwMode="hidden">
                    <a:xfrm rot="21136207" flipH="1">
                      <a:off x="819" y="1591"/>
                      <a:ext cx="1545"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39" name="Freeform 47"/>
                    <p:cNvSpPr>
                      <a:spLocks/>
                    </p:cNvSpPr>
                    <p:nvPr/>
                  </p:nvSpPr>
                  <p:spPr bwMode="hidden">
                    <a:xfrm rot="21136207" flipH="1">
                      <a:off x="22" y="1759"/>
                      <a:ext cx="830"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40" name="Group 48"/>
                  <p:cNvGrpSpPr>
                    <a:grpSpLocks/>
                  </p:cNvGrpSpPr>
                  <p:nvPr/>
                </p:nvGrpSpPr>
                <p:grpSpPr bwMode="auto">
                  <a:xfrm>
                    <a:off x="263" y="1418"/>
                    <a:ext cx="2150" cy="343"/>
                    <a:chOff x="189" y="1446"/>
                    <a:chExt cx="2150" cy="343"/>
                  </a:xfrm>
                </p:grpSpPr>
                <p:sp>
                  <p:nvSpPr>
                    <p:cNvPr id="59441" name="Freeform 49"/>
                    <p:cNvSpPr>
                      <a:spLocks/>
                    </p:cNvSpPr>
                    <p:nvPr/>
                  </p:nvSpPr>
                  <p:spPr bwMode="hidden">
                    <a:xfrm rot="84182" flipH="1">
                      <a:off x="935" y="1466"/>
                      <a:ext cx="1404" cy="21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42" name="Freeform 50"/>
                    <p:cNvSpPr>
                      <a:spLocks/>
                    </p:cNvSpPr>
                    <p:nvPr/>
                  </p:nvSpPr>
                  <p:spPr bwMode="hidden">
                    <a:xfrm rot="84182" flipH="1">
                      <a:off x="189" y="1446"/>
                      <a:ext cx="754" cy="34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43" name="Group 51"/>
                  <p:cNvGrpSpPr>
                    <a:grpSpLocks/>
                  </p:cNvGrpSpPr>
                  <p:nvPr/>
                </p:nvGrpSpPr>
                <p:grpSpPr bwMode="auto">
                  <a:xfrm>
                    <a:off x="579" y="1066"/>
                    <a:ext cx="1879" cy="427"/>
                    <a:chOff x="505" y="1094"/>
                    <a:chExt cx="1879" cy="427"/>
                  </a:xfrm>
                </p:grpSpPr>
                <p:sp>
                  <p:nvSpPr>
                    <p:cNvPr id="59444" name="Freeform 52"/>
                    <p:cNvSpPr>
                      <a:spLocks/>
                    </p:cNvSpPr>
                    <p:nvPr/>
                  </p:nvSpPr>
                  <p:spPr bwMode="hidden">
                    <a:xfrm rot="802576" flipH="1">
                      <a:off x="1151" y="1306"/>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45" name="Freeform 53"/>
                    <p:cNvSpPr>
                      <a:spLocks/>
                    </p:cNvSpPr>
                    <p:nvPr/>
                  </p:nvSpPr>
                  <p:spPr bwMode="hidden">
                    <a:xfrm rot="802576" flipH="1">
                      <a:off x="505" y="1094"/>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46" name="Group 54"/>
                  <p:cNvGrpSpPr>
                    <a:grpSpLocks/>
                  </p:cNvGrpSpPr>
                  <p:nvPr/>
                </p:nvGrpSpPr>
                <p:grpSpPr bwMode="auto">
                  <a:xfrm>
                    <a:off x="690" y="871"/>
                    <a:ext cx="1850" cy="554"/>
                    <a:chOff x="616" y="899"/>
                    <a:chExt cx="1850" cy="554"/>
                  </a:xfrm>
                </p:grpSpPr>
                <p:sp>
                  <p:nvSpPr>
                    <p:cNvPr id="59447" name="Freeform 55"/>
                    <p:cNvSpPr>
                      <a:spLocks/>
                    </p:cNvSpPr>
                    <p:nvPr/>
                  </p:nvSpPr>
                  <p:spPr bwMode="hidden">
                    <a:xfrm rot="1277471" flipH="1">
                      <a:off x="1233" y="1238"/>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48" name="Freeform 56"/>
                    <p:cNvSpPr>
                      <a:spLocks/>
                    </p:cNvSpPr>
                    <p:nvPr/>
                  </p:nvSpPr>
                  <p:spPr bwMode="hidden">
                    <a:xfrm rot="1277471" flipH="1">
                      <a:off x="616" y="899"/>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49" name="Group 57"/>
                  <p:cNvGrpSpPr>
                    <a:grpSpLocks/>
                  </p:cNvGrpSpPr>
                  <p:nvPr/>
                </p:nvGrpSpPr>
                <p:grpSpPr bwMode="auto">
                  <a:xfrm>
                    <a:off x="911" y="589"/>
                    <a:ext cx="1767" cy="743"/>
                    <a:chOff x="911" y="589"/>
                    <a:chExt cx="1767" cy="743"/>
                  </a:xfrm>
                </p:grpSpPr>
                <p:sp>
                  <p:nvSpPr>
                    <p:cNvPr id="59450" name="Freeform 58"/>
                    <p:cNvSpPr>
                      <a:spLocks/>
                    </p:cNvSpPr>
                    <p:nvPr/>
                  </p:nvSpPr>
                  <p:spPr bwMode="hidden">
                    <a:xfrm rot="2028410" flipH="1">
                      <a:off x="1445" y="1117"/>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51" name="Freeform 59"/>
                    <p:cNvSpPr>
                      <a:spLocks/>
                    </p:cNvSpPr>
                    <p:nvPr/>
                  </p:nvSpPr>
                  <p:spPr bwMode="hidden">
                    <a:xfrm rot="2028410" flipH="1">
                      <a:off x="911" y="589"/>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52" name="Group 60"/>
                  <p:cNvGrpSpPr>
                    <a:grpSpLocks/>
                  </p:cNvGrpSpPr>
                  <p:nvPr/>
                </p:nvGrpSpPr>
                <p:grpSpPr bwMode="auto">
                  <a:xfrm>
                    <a:off x="1120" y="300"/>
                    <a:ext cx="1693" cy="892"/>
                    <a:chOff x="1120" y="300"/>
                    <a:chExt cx="1693" cy="892"/>
                  </a:xfrm>
                </p:grpSpPr>
                <p:sp>
                  <p:nvSpPr>
                    <p:cNvPr id="59453" name="Freeform 61"/>
                    <p:cNvSpPr>
                      <a:spLocks/>
                    </p:cNvSpPr>
                    <p:nvPr/>
                  </p:nvSpPr>
                  <p:spPr bwMode="hidden">
                    <a:xfrm rot="2664424" flipH="1">
                      <a:off x="1562" y="977"/>
                      <a:ext cx="1251"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54" name="Freeform 62"/>
                    <p:cNvSpPr>
                      <a:spLocks/>
                    </p:cNvSpPr>
                    <p:nvPr/>
                  </p:nvSpPr>
                  <p:spPr bwMode="hidden">
                    <a:xfrm rot="2664424" flipH="1">
                      <a:off x="1120" y="300"/>
                      <a:ext cx="67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55" name="Group 63"/>
                  <p:cNvGrpSpPr>
                    <a:grpSpLocks/>
                  </p:cNvGrpSpPr>
                  <p:nvPr/>
                </p:nvGrpSpPr>
                <p:grpSpPr bwMode="auto">
                  <a:xfrm>
                    <a:off x="1707" y="76"/>
                    <a:ext cx="778" cy="1512"/>
                    <a:chOff x="1633" y="104"/>
                    <a:chExt cx="778" cy="1512"/>
                  </a:xfrm>
                </p:grpSpPr>
                <p:sp>
                  <p:nvSpPr>
                    <p:cNvPr id="59456" name="Freeform 64"/>
                    <p:cNvSpPr>
                      <a:spLocks/>
                    </p:cNvSpPr>
                    <p:nvPr/>
                  </p:nvSpPr>
                  <p:spPr bwMode="hidden">
                    <a:xfrm rot="3473776" flipH="1">
                      <a:off x="1754" y="958"/>
                      <a:ext cx="1100"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57" name="Freeform 65"/>
                    <p:cNvSpPr>
                      <a:spLocks/>
                    </p:cNvSpPr>
                    <p:nvPr/>
                  </p:nvSpPr>
                  <p:spPr bwMode="hidden">
                    <a:xfrm rot="3473776" flipH="1">
                      <a:off x="1506" y="231"/>
                      <a:ext cx="591"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58" name="Group 66"/>
                  <p:cNvGrpSpPr>
                    <a:grpSpLocks/>
                  </p:cNvGrpSpPr>
                  <p:nvPr/>
                </p:nvGrpSpPr>
                <p:grpSpPr bwMode="auto">
                  <a:xfrm>
                    <a:off x="2009" y="0"/>
                    <a:ext cx="634" cy="1534"/>
                    <a:chOff x="1935" y="28"/>
                    <a:chExt cx="634" cy="1534"/>
                  </a:xfrm>
                </p:grpSpPr>
                <p:sp>
                  <p:nvSpPr>
                    <p:cNvPr id="59459" name="Freeform 67"/>
                    <p:cNvSpPr>
                      <a:spLocks/>
                    </p:cNvSpPr>
                    <p:nvPr/>
                  </p:nvSpPr>
                  <p:spPr bwMode="hidden">
                    <a:xfrm rot="4126480" flipH="1">
                      <a:off x="1931" y="924"/>
                      <a:ext cx="1061"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60" name="Freeform 68"/>
                    <p:cNvSpPr>
                      <a:spLocks/>
                    </p:cNvSpPr>
                    <p:nvPr/>
                  </p:nvSpPr>
                  <p:spPr bwMode="hidden">
                    <a:xfrm rot="4126480" flipH="1">
                      <a:off x="1819" y="144"/>
                      <a:ext cx="570"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61" name="Group 69"/>
                  <p:cNvGrpSpPr>
                    <a:grpSpLocks/>
                  </p:cNvGrpSpPr>
                  <p:nvPr/>
                </p:nvGrpSpPr>
                <p:grpSpPr bwMode="auto">
                  <a:xfrm>
                    <a:off x="2896" y="644"/>
                    <a:ext cx="1845" cy="566"/>
                    <a:chOff x="2822" y="672"/>
                    <a:chExt cx="1845" cy="566"/>
                  </a:xfrm>
                </p:grpSpPr>
                <p:sp>
                  <p:nvSpPr>
                    <p:cNvPr id="59462" name="Freeform 70"/>
                    <p:cNvSpPr>
                      <a:spLocks/>
                    </p:cNvSpPr>
                    <p:nvPr/>
                  </p:nvSpPr>
                  <p:spPr bwMode="hidden">
                    <a:xfrm rot="-1325434">
                      <a:off x="2822" y="1023"/>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63" name="Freeform 71"/>
                    <p:cNvSpPr>
                      <a:spLocks/>
                    </p:cNvSpPr>
                    <p:nvPr/>
                  </p:nvSpPr>
                  <p:spPr bwMode="hidden">
                    <a:xfrm rot="-1325434">
                      <a:off x="4005" y="672"/>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64" name="Group 72"/>
                  <p:cNvGrpSpPr>
                    <a:grpSpLocks/>
                  </p:cNvGrpSpPr>
                  <p:nvPr/>
                </p:nvGrpSpPr>
                <p:grpSpPr bwMode="auto">
                  <a:xfrm>
                    <a:off x="2757" y="417"/>
                    <a:ext cx="1781" cy="717"/>
                    <a:chOff x="2683" y="445"/>
                    <a:chExt cx="1781" cy="717"/>
                  </a:xfrm>
                </p:grpSpPr>
                <p:sp>
                  <p:nvSpPr>
                    <p:cNvPr id="59465" name="Freeform 73"/>
                    <p:cNvSpPr>
                      <a:spLocks/>
                    </p:cNvSpPr>
                    <p:nvPr/>
                  </p:nvSpPr>
                  <p:spPr bwMode="hidden">
                    <a:xfrm rot="-1921064">
                      <a:off x="2683" y="947"/>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66" name="Freeform 74"/>
                    <p:cNvSpPr>
                      <a:spLocks/>
                    </p:cNvSpPr>
                    <p:nvPr/>
                  </p:nvSpPr>
                  <p:spPr bwMode="hidden">
                    <a:xfrm rot="-1921064">
                      <a:off x="3802" y="445"/>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59467" name="Freeform 75"/>
                  <p:cNvSpPr>
                    <a:spLocks/>
                  </p:cNvSpPr>
                  <p:nvPr/>
                </p:nvSpPr>
                <p:spPr bwMode="hidden">
                  <a:xfrm rot="4578755" flipH="1">
                    <a:off x="2175" y="949"/>
                    <a:ext cx="1027" cy="14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68" name="Freeform 76"/>
                  <p:cNvSpPr>
                    <a:spLocks/>
                  </p:cNvSpPr>
                  <p:nvPr/>
                </p:nvSpPr>
                <p:spPr bwMode="hidden">
                  <a:xfrm rot="4578755" flipH="1">
                    <a:off x="2199" y="196"/>
                    <a:ext cx="552" cy="22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nvGrpSpPr>
                  <p:cNvPr id="59469" name="Group 77"/>
                  <p:cNvGrpSpPr>
                    <a:grpSpLocks/>
                  </p:cNvGrpSpPr>
                  <p:nvPr/>
                </p:nvGrpSpPr>
                <p:grpSpPr bwMode="auto">
                  <a:xfrm>
                    <a:off x="2874" y="13"/>
                    <a:ext cx="640" cy="1520"/>
                    <a:chOff x="2800" y="41"/>
                    <a:chExt cx="640" cy="1520"/>
                  </a:xfrm>
                </p:grpSpPr>
                <p:sp>
                  <p:nvSpPr>
                    <p:cNvPr id="59470" name="Freeform 78"/>
                    <p:cNvSpPr>
                      <a:spLocks/>
                    </p:cNvSpPr>
                    <p:nvPr/>
                  </p:nvSpPr>
                  <p:spPr bwMode="hidden">
                    <a:xfrm rot="-3857755">
                      <a:off x="2361" y="938"/>
                      <a:ext cx="1062" cy="18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71" name="Freeform 79"/>
                    <p:cNvSpPr>
                      <a:spLocks/>
                    </p:cNvSpPr>
                    <p:nvPr/>
                  </p:nvSpPr>
                  <p:spPr bwMode="hidden">
                    <a:xfrm rot="-3857755">
                      <a:off x="3011" y="181"/>
                      <a:ext cx="570" cy="2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72" name="Group 80"/>
                  <p:cNvGrpSpPr>
                    <a:grpSpLocks/>
                  </p:cNvGrpSpPr>
                  <p:nvPr/>
                </p:nvGrpSpPr>
                <p:grpSpPr bwMode="auto">
                  <a:xfrm>
                    <a:off x="3008" y="135"/>
                    <a:ext cx="1017" cy="1464"/>
                    <a:chOff x="2934" y="163"/>
                    <a:chExt cx="1017" cy="1464"/>
                  </a:xfrm>
                </p:grpSpPr>
                <p:sp>
                  <p:nvSpPr>
                    <p:cNvPr id="59473" name="Freeform 81"/>
                    <p:cNvSpPr>
                      <a:spLocks/>
                    </p:cNvSpPr>
                    <p:nvPr/>
                  </p:nvSpPr>
                  <p:spPr bwMode="hidden">
                    <a:xfrm rot="-2777260">
                      <a:off x="2491" y="915"/>
                      <a:ext cx="1155" cy="27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74" name="Freeform 82"/>
                    <p:cNvSpPr>
                      <a:spLocks/>
                    </p:cNvSpPr>
                    <p:nvPr/>
                  </p:nvSpPr>
                  <p:spPr bwMode="hidden">
                    <a:xfrm rot="-2777260">
                      <a:off x="3430" y="261"/>
                      <a:ext cx="620" cy="42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75" name="Group 83"/>
                  <p:cNvGrpSpPr>
                    <a:grpSpLocks/>
                  </p:cNvGrpSpPr>
                  <p:nvPr/>
                </p:nvGrpSpPr>
                <p:grpSpPr bwMode="auto">
                  <a:xfrm>
                    <a:off x="2804" y="4"/>
                    <a:ext cx="243" cy="1448"/>
                    <a:chOff x="2730" y="32"/>
                    <a:chExt cx="243" cy="1448"/>
                  </a:xfrm>
                </p:grpSpPr>
                <p:sp>
                  <p:nvSpPr>
                    <p:cNvPr id="59476" name="Freeform 84"/>
                    <p:cNvSpPr>
                      <a:spLocks/>
                    </p:cNvSpPr>
                    <p:nvPr/>
                  </p:nvSpPr>
                  <p:spPr bwMode="hidden">
                    <a:xfrm rot="-4903748">
                      <a:off x="2296" y="960"/>
                      <a:ext cx="954" cy="8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77" name="Freeform 85"/>
                    <p:cNvSpPr>
                      <a:spLocks/>
                    </p:cNvSpPr>
                    <p:nvPr/>
                  </p:nvSpPr>
                  <p:spPr bwMode="hidden">
                    <a:xfrm rot="-4903748">
                      <a:off x="2650" y="220"/>
                      <a:ext cx="512" cy="1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78" name="Group 86"/>
                  <p:cNvGrpSpPr>
                    <a:grpSpLocks/>
                  </p:cNvGrpSpPr>
                  <p:nvPr/>
                </p:nvGrpSpPr>
                <p:grpSpPr bwMode="auto">
                  <a:xfrm>
                    <a:off x="1017" y="1741"/>
                    <a:ext cx="1085" cy="2450"/>
                    <a:chOff x="943" y="1769"/>
                    <a:chExt cx="1085" cy="2450"/>
                  </a:xfrm>
                </p:grpSpPr>
                <p:sp>
                  <p:nvSpPr>
                    <p:cNvPr id="59479" name="Freeform 87"/>
                    <p:cNvSpPr>
                      <a:spLocks/>
                    </p:cNvSpPr>
                    <p:nvPr/>
                  </p:nvSpPr>
                  <p:spPr bwMode="hidden">
                    <a:xfrm rot="18335692" flipH="1">
                      <a:off x="1010" y="2475"/>
                      <a:ext cx="172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80" name="Freeform 88"/>
                    <p:cNvSpPr>
                      <a:spLocks/>
                    </p:cNvSpPr>
                    <p:nvPr/>
                  </p:nvSpPr>
                  <p:spPr bwMode="hidden">
                    <a:xfrm rot="18335692" flipH="1">
                      <a:off x="725" y="3512"/>
                      <a:ext cx="925"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81" name="Group 89"/>
                  <p:cNvGrpSpPr>
                    <a:grpSpLocks/>
                  </p:cNvGrpSpPr>
                  <p:nvPr/>
                </p:nvGrpSpPr>
                <p:grpSpPr bwMode="auto">
                  <a:xfrm>
                    <a:off x="1529" y="1908"/>
                    <a:ext cx="766" cy="2373"/>
                    <a:chOff x="1455" y="1936"/>
                    <a:chExt cx="766" cy="2373"/>
                  </a:xfrm>
                </p:grpSpPr>
                <p:sp>
                  <p:nvSpPr>
                    <p:cNvPr id="59482" name="Freeform 90"/>
                    <p:cNvSpPr>
                      <a:spLocks/>
                    </p:cNvSpPr>
                    <p:nvPr/>
                  </p:nvSpPr>
                  <p:spPr bwMode="hidden">
                    <a:xfrm rot="17542885" flipH="1">
                      <a:off x="1267" y="2578"/>
                      <a:ext cx="1595"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83" name="Freeform 91"/>
                    <p:cNvSpPr>
                      <a:spLocks/>
                    </p:cNvSpPr>
                    <p:nvPr/>
                  </p:nvSpPr>
                  <p:spPr bwMode="hidden">
                    <a:xfrm rot="17542885" flipH="1">
                      <a:off x="1272" y="3636"/>
                      <a:ext cx="856"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84" name="Group 92"/>
                  <p:cNvGrpSpPr>
                    <a:grpSpLocks/>
                  </p:cNvGrpSpPr>
                  <p:nvPr/>
                </p:nvGrpSpPr>
                <p:grpSpPr bwMode="auto">
                  <a:xfrm rot="88588">
                    <a:off x="2061" y="1962"/>
                    <a:ext cx="459" cy="2329"/>
                    <a:chOff x="1956" y="1990"/>
                    <a:chExt cx="492" cy="2604"/>
                  </a:xfrm>
                </p:grpSpPr>
                <p:sp>
                  <p:nvSpPr>
                    <p:cNvPr id="59485" name="Freeform 93"/>
                    <p:cNvSpPr>
                      <a:spLocks/>
                    </p:cNvSpPr>
                    <p:nvPr/>
                  </p:nvSpPr>
                  <p:spPr bwMode="hidden">
                    <a:xfrm rot="16782062" flipH="1">
                      <a:off x="1442" y="2695"/>
                      <a:ext cx="1711" cy="3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86" name="Freeform 94"/>
                    <p:cNvSpPr>
                      <a:spLocks/>
                    </p:cNvSpPr>
                    <p:nvPr/>
                  </p:nvSpPr>
                  <p:spPr bwMode="hidden">
                    <a:xfrm rot="16782062" flipH="1">
                      <a:off x="1734" y="3898"/>
                      <a:ext cx="918" cy="47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87" name="Group 95"/>
                  <p:cNvGrpSpPr>
                    <a:grpSpLocks/>
                  </p:cNvGrpSpPr>
                  <p:nvPr/>
                </p:nvGrpSpPr>
                <p:grpSpPr bwMode="auto">
                  <a:xfrm>
                    <a:off x="3408" y="1689"/>
                    <a:ext cx="1125" cy="2426"/>
                    <a:chOff x="3334" y="1717"/>
                    <a:chExt cx="1125" cy="2426"/>
                  </a:xfrm>
                </p:grpSpPr>
                <p:sp>
                  <p:nvSpPr>
                    <p:cNvPr id="59488" name="Freeform 96"/>
                    <p:cNvSpPr>
                      <a:spLocks/>
                    </p:cNvSpPr>
                    <p:nvPr/>
                  </p:nvSpPr>
                  <p:spPr bwMode="hidden">
                    <a:xfrm rot="3144576">
                      <a:off x="2628" y="2423"/>
                      <a:ext cx="172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89" name="Freeform 97"/>
                    <p:cNvSpPr>
                      <a:spLocks/>
                    </p:cNvSpPr>
                    <p:nvPr/>
                  </p:nvSpPr>
                  <p:spPr bwMode="hidden">
                    <a:xfrm rot="3144576">
                      <a:off x="3751" y="3436"/>
                      <a:ext cx="925"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90" name="Group 98"/>
                  <p:cNvGrpSpPr>
                    <a:grpSpLocks/>
                  </p:cNvGrpSpPr>
                  <p:nvPr/>
                </p:nvGrpSpPr>
                <p:grpSpPr bwMode="auto">
                  <a:xfrm>
                    <a:off x="3255" y="1838"/>
                    <a:ext cx="883" cy="2426"/>
                    <a:chOff x="3181" y="1866"/>
                    <a:chExt cx="883" cy="2426"/>
                  </a:xfrm>
                </p:grpSpPr>
                <p:sp>
                  <p:nvSpPr>
                    <p:cNvPr id="59491" name="Freeform 99"/>
                    <p:cNvSpPr>
                      <a:spLocks/>
                    </p:cNvSpPr>
                    <p:nvPr/>
                  </p:nvSpPr>
                  <p:spPr bwMode="hidden">
                    <a:xfrm rot="3745735">
                      <a:off x="2506" y="2541"/>
                      <a:ext cx="1650" cy="29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92" name="Freeform 100"/>
                    <p:cNvSpPr>
                      <a:spLocks/>
                    </p:cNvSpPr>
                    <p:nvPr/>
                  </p:nvSpPr>
                  <p:spPr bwMode="hidden">
                    <a:xfrm rot="3745735">
                      <a:off x="3387" y="3615"/>
                      <a:ext cx="885" cy="46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93" name="Group 101"/>
                  <p:cNvGrpSpPr>
                    <a:grpSpLocks/>
                  </p:cNvGrpSpPr>
                  <p:nvPr/>
                </p:nvGrpSpPr>
                <p:grpSpPr bwMode="auto">
                  <a:xfrm>
                    <a:off x="3080" y="1955"/>
                    <a:ext cx="619" cy="2386"/>
                    <a:chOff x="3006" y="1983"/>
                    <a:chExt cx="619" cy="2386"/>
                  </a:xfrm>
                </p:grpSpPr>
                <p:sp>
                  <p:nvSpPr>
                    <p:cNvPr id="59494" name="Freeform 102"/>
                    <p:cNvSpPr>
                      <a:spLocks/>
                    </p:cNvSpPr>
                    <p:nvPr/>
                  </p:nvSpPr>
                  <p:spPr bwMode="hidden">
                    <a:xfrm rot="4286818">
                      <a:off x="2328" y="2661"/>
                      <a:ext cx="1601" cy="24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95" name="Freeform 103"/>
                    <p:cNvSpPr>
                      <a:spLocks/>
                    </p:cNvSpPr>
                    <p:nvPr/>
                  </p:nvSpPr>
                  <p:spPr bwMode="hidden">
                    <a:xfrm rot="4286818">
                      <a:off x="3002" y="3747"/>
                      <a:ext cx="859"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96" name="Group 104"/>
                  <p:cNvGrpSpPr>
                    <a:grpSpLocks/>
                  </p:cNvGrpSpPr>
                  <p:nvPr/>
                </p:nvGrpSpPr>
                <p:grpSpPr bwMode="auto">
                  <a:xfrm>
                    <a:off x="2893" y="2073"/>
                    <a:ext cx="405" cy="2219"/>
                    <a:chOff x="2819" y="2101"/>
                    <a:chExt cx="405" cy="2219"/>
                  </a:xfrm>
                </p:grpSpPr>
                <p:sp>
                  <p:nvSpPr>
                    <p:cNvPr id="59497" name="Freeform 105"/>
                    <p:cNvSpPr>
                      <a:spLocks/>
                    </p:cNvSpPr>
                    <p:nvPr/>
                  </p:nvSpPr>
                  <p:spPr bwMode="hidden">
                    <a:xfrm rot="4898956">
                      <a:off x="2206" y="2714"/>
                      <a:ext cx="1471" cy="24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498" name="Freeform 106"/>
                    <p:cNvSpPr>
                      <a:spLocks/>
                    </p:cNvSpPr>
                    <p:nvPr/>
                  </p:nvSpPr>
                  <p:spPr bwMode="hidden">
                    <a:xfrm rot="4898956">
                      <a:off x="2636" y="3732"/>
                      <a:ext cx="790"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9499" name="Group 107"/>
                  <p:cNvGrpSpPr>
                    <a:grpSpLocks/>
                  </p:cNvGrpSpPr>
                  <p:nvPr/>
                </p:nvGrpSpPr>
                <p:grpSpPr bwMode="auto">
                  <a:xfrm>
                    <a:off x="2372" y="2107"/>
                    <a:ext cx="426" cy="2185"/>
                    <a:chOff x="2287" y="2135"/>
                    <a:chExt cx="426" cy="2185"/>
                  </a:xfrm>
                </p:grpSpPr>
                <p:sp>
                  <p:nvSpPr>
                    <p:cNvPr id="59500" name="Freeform 108"/>
                    <p:cNvSpPr>
                      <a:spLocks/>
                    </p:cNvSpPr>
                    <p:nvPr/>
                  </p:nvSpPr>
                  <p:spPr bwMode="hidden">
                    <a:xfrm rot="5755659">
                      <a:off x="1900" y="2760"/>
                      <a:ext cx="1437" cy="18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501" name="Freeform 109"/>
                    <p:cNvSpPr>
                      <a:spLocks/>
                    </p:cNvSpPr>
                    <p:nvPr/>
                  </p:nvSpPr>
                  <p:spPr bwMode="hidden">
                    <a:xfrm rot="5755659">
                      <a:off x="2049" y="3787"/>
                      <a:ext cx="771" cy="29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grpSp>
          <p:grpSp>
            <p:nvGrpSpPr>
              <p:cNvPr id="59502" name="Group 110"/>
              <p:cNvGrpSpPr>
                <a:grpSpLocks/>
              </p:cNvGrpSpPr>
              <p:nvPr/>
            </p:nvGrpSpPr>
            <p:grpSpPr bwMode="auto">
              <a:xfrm>
                <a:off x="74" y="313"/>
                <a:ext cx="5459" cy="3667"/>
                <a:chOff x="74" y="313"/>
                <a:chExt cx="5459" cy="3667"/>
              </a:xfrm>
            </p:grpSpPr>
            <p:grpSp>
              <p:nvGrpSpPr>
                <p:cNvPr id="59503" name="Group 111"/>
                <p:cNvGrpSpPr>
                  <a:grpSpLocks/>
                </p:cNvGrpSpPr>
                <p:nvPr/>
              </p:nvGrpSpPr>
              <p:grpSpPr bwMode="auto">
                <a:xfrm>
                  <a:off x="74" y="313"/>
                  <a:ext cx="5459" cy="3667"/>
                  <a:chOff x="74" y="313"/>
                  <a:chExt cx="5459" cy="3667"/>
                </a:xfrm>
              </p:grpSpPr>
              <p:sp>
                <p:nvSpPr>
                  <p:cNvPr id="59504" name="Arc 112"/>
                  <p:cNvSpPr>
                    <a:spLocks/>
                  </p:cNvSpPr>
                  <p:nvPr/>
                </p:nvSpPr>
                <p:spPr bwMode="hidden">
                  <a:xfrm flipV="1">
                    <a:off x="2966" y="456"/>
                    <a:ext cx="2567" cy="2046"/>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600"/>
                          <a:pt x="17826" y="21600"/>
                        </a:cubicBezTo>
                        <a:cubicBezTo>
                          <a:pt x="10696" y="21600"/>
                          <a:pt x="4025" y="18081"/>
                          <a:pt x="-1" y="12197"/>
                        </a:cubicBezTo>
                      </a:path>
                      <a:path w="36729" h="21600" stroke="0" extrusionOk="0">
                        <a:moveTo>
                          <a:pt x="36729" y="10451"/>
                        </a:moveTo>
                        <a:cubicBezTo>
                          <a:pt x="32926" y="17330"/>
                          <a:pt x="25686" y="21600"/>
                          <a:pt x="17826" y="21600"/>
                        </a:cubicBezTo>
                        <a:cubicBezTo>
                          <a:pt x="10696" y="21600"/>
                          <a:pt x="4025" y="18081"/>
                          <a:pt x="-1" y="12197"/>
                        </a:cubicBezTo>
                        <a:lnTo>
                          <a:pt x="17826" y="0"/>
                        </a:lnTo>
                        <a:close/>
                      </a:path>
                    </a:pathLst>
                  </a:custGeom>
                  <a:noFill/>
                  <a:ln w="9525">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505" name="Arc 113"/>
                  <p:cNvSpPr>
                    <a:spLocks/>
                  </p:cNvSpPr>
                  <p:nvPr/>
                </p:nvSpPr>
                <p:spPr bwMode="hidden">
                  <a:xfrm flipH="1">
                    <a:off x="388" y="1601"/>
                    <a:ext cx="2016" cy="2379"/>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0"/>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0"/>
                          <a:pt x="8873" y="0"/>
                        </a:cubicBezTo>
                        <a:cubicBezTo>
                          <a:pt x="20802" y="0"/>
                          <a:pt x="30473" y="9670"/>
                          <a:pt x="30473" y="21600"/>
                        </a:cubicBezTo>
                        <a:cubicBezTo>
                          <a:pt x="30473" y="21835"/>
                          <a:pt x="30469" y="22070"/>
                          <a:pt x="30461" y="22304"/>
                        </a:cubicBezTo>
                        <a:lnTo>
                          <a:pt x="8873" y="21600"/>
                        </a:lnTo>
                        <a:close/>
                      </a:path>
                    </a:pathLst>
                  </a:cu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506" name="Arc 114"/>
                  <p:cNvSpPr>
                    <a:spLocks/>
                  </p:cNvSpPr>
                  <p:nvPr/>
                </p:nvSpPr>
                <p:spPr bwMode="hidden">
                  <a:xfrm>
                    <a:off x="3029" y="1181"/>
                    <a:ext cx="1426"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0"/>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0"/>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507" name="Arc 115"/>
                  <p:cNvSpPr>
                    <a:spLocks/>
                  </p:cNvSpPr>
                  <p:nvPr/>
                </p:nvSpPr>
                <p:spPr bwMode="hidden">
                  <a:xfrm flipH="1">
                    <a:off x="74" y="813"/>
                    <a:ext cx="2540" cy="2379"/>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0"/>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0"/>
                          <a:pt x="15230" y="0"/>
                        </a:cubicBezTo>
                        <a:cubicBezTo>
                          <a:pt x="27159" y="0"/>
                          <a:pt x="36830" y="9670"/>
                          <a:pt x="36830" y="21600"/>
                        </a:cubicBezTo>
                        <a:cubicBezTo>
                          <a:pt x="36830" y="21835"/>
                          <a:pt x="36826" y="22070"/>
                          <a:pt x="36818" y="22304"/>
                        </a:cubicBezTo>
                        <a:lnTo>
                          <a:pt x="15230" y="21600"/>
                        </a:lnTo>
                        <a:close/>
                      </a:path>
                    </a:pathLst>
                  </a:cu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508" name="Arc 116"/>
                  <p:cNvSpPr>
                    <a:spLocks/>
                  </p:cNvSpPr>
                  <p:nvPr/>
                </p:nvSpPr>
                <p:spPr bwMode="hidden">
                  <a:xfrm flipH="1">
                    <a:off x="790" y="313"/>
                    <a:ext cx="1850" cy="2304"/>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0"/>
                          <a:pt x="18231" y="0"/>
                        </a:cubicBezTo>
                        <a:cubicBezTo>
                          <a:pt x="23204" y="0"/>
                          <a:pt x="28026" y="1716"/>
                          <a:pt x="31881" y="4859"/>
                        </a:cubicBezTo>
                      </a:path>
                      <a:path w="31881" h="21600" stroke="0" extrusionOk="0">
                        <a:moveTo>
                          <a:pt x="-1" y="10015"/>
                        </a:moveTo>
                        <a:cubicBezTo>
                          <a:pt x="3963" y="3778"/>
                          <a:pt x="10840" y="0"/>
                          <a:pt x="18231" y="0"/>
                        </a:cubicBezTo>
                        <a:cubicBezTo>
                          <a:pt x="23204" y="0"/>
                          <a:pt x="28026" y="1716"/>
                          <a:pt x="31881" y="4859"/>
                        </a:cubicBezTo>
                        <a:lnTo>
                          <a:pt x="18231" y="21600"/>
                        </a:lnTo>
                        <a:close/>
                      </a:path>
                    </a:pathLst>
                  </a:custGeom>
                  <a:noFill/>
                  <a:ln w="9525">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509" name="Arc 117"/>
                  <p:cNvSpPr>
                    <a:spLocks/>
                  </p:cNvSpPr>
                  <p:nvPr/>
                </p:nvSpPr>
                <p:spPr bwMode="hidden">
                  <a:xfrm>
                    <a:off x="2763" y="1281"/>
                    <a:ext cx="764" cy="2304"/>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0"/>
                          <a:pt x="13212" y="0"/>
                        </a:cubicBezTo>
                        <a:cubicBezTo>
                          <a:pt x="20409" y="0"/>
                          <a:pt x="27134" y="3585"/>
                          <a:pt x="31145" y="9561"/>
                        </a:cubicBezTo>
                      </a:path>
                      <a:path w="31146" h="21600" stroke="0" extrusionOk="0">
                        <a:moveTo>
                          <a:pt x="-1" y="4511"/>
                        </a:moveTo>
                        <a:cubicBezTo>
                          <a:pt x="3783" y="1586"/>
                          <a:pt x="8429" y="0"/>
                          <a:pt x="13212" y="0"/>
                        </a:cubicBezTo>
                        <a:cubicBezTo>
                          <a:pt x="20409" y="0"/>
                          <a:pt x="27134" y="3585"/>
                          <a:pt x="31145" y="9561"/>
                        </a:cubicBezTo>
                        <a:lnTo>
                          <a:pt x="13212" y="21600"/>
                        </a:lnTo>
                        <a:close/>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510" name="Freeform 118"/>
                  <p:cNvSpPr>
                    <a:spLocks/>
                  </p:cNvSpPr>
                  <p:nvPr/>
                </p:nvSpPr>
                <p:spPr bwMode="hidden">
                  <a:xfrm flipH="1">
                    <a:off x="1800" y="438"/>
                    <a:ext cx="418" cy="1524"/>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59511" name="Freeform 119"/>
                <p:cNvSpPr>
                  <a:spLocks/>
                </p:cNvSpPr>
                <p:nvPr/>
              </p:nvSpPr>
              <p:spPr bwMode="hidden">
                <a:xfrm rot="20253369">
                  <a:off x="3280" y="1529"/>
                  <a:ext cx="442" cy="83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grpSp>
          <p:nvGrpSpPr>
            <p:cNvPr id="59512" name="Group 120"/>
            <p:cNvGrpSpPr>
              <a:grpSpLocks/>
            </p:cNvGrpSpPr>
            <p:nvPr/>
          </p:nvGrpSpPr>
          <p:grpSpPr bwMode="auto">
            <a:xfrm>
              <a:off x="1476" y="449"/>
              <a:ext cx="4038" cy="2966"/>
              <a:chOff x="210" y="337"/>
              <a:chExt cx="5198" cy="3818"/>
            </a:xfrm>
          </p:grpSpPr>
          <p:sp>
            <p:nvSpPr>
              <p:cNvPr id="59513" name="Freeform 121"/>
              <p:cNvSpPr>
                <a:spLocks/>
              </p:cNvSpPr>
              <p:nvPr/>
            </p:nvSpPr>
            <p:spPr bwMode="hidden">
              <a:xfrm flipH="1">
                <a:off x="1934" y="2382"/>
                <a:ext cx="485" cy="147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514" name="Arc 122"/>
              <p:cNvSpPr>
                <a:spLocks/>
              </p:cNvSpPr>
              <p:nvPr/>
            </p:nvSpPr>
            <p:spPr bwMode="hidden">
              <a:xfrm flipH="1">
                <a:off x="1054" y="1851"/>
                <a:ext cx="2122" cy="2304"/>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515" name="Arc 123"/>
              <p:cNvSpPr>
                <a:spLocks/>
              </p:cNvSpPr>
              <p:nvPr/>
            </p:nvSpPr>
            <p:spPr bwMode="hidden">
              <a:xfrm flipH="1">
                <a:off x="1266" y="1480"/>
                <a:ext cx="1244" cy="2379"/>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0"/>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0"/>
                      <a:pt x="7340" y="0"/>
                    </a:cubicBezTo>
                    <a:cubicBezTo>
                      <a:pt x="19269" y="0"/>
                      <a:pt x="28940" y="9670"/>
                      <a:pt x="28940" y="21600"/>
                    </a:cubicBezTo>
                    <a:cubicBezTo>
                      <a:pt x="28940" y="21835"/>
                      <a:pt x="28936" y="22070"/>
                      <a:pt x="28928" y="22304"/>
                    </a:cubicBezTo>
                    <a:lnTo>
                      <a:pt x="7340" y="21600"/>
                    </a:lnTo>
                    <a:close/>
                  </a:path>
                </a:pathLst>
              </a:custGeom>
              <a:noFill/>
              <a:ln w="9525">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516" name="Arc 124"/>
              <p:cNvSpPr>
                <a:spLocks/>
              </p:cNvSpPr>
              <p:nvPr/>
            </p:nvSpPr>
            <p:spPr bwMode="hidden">
              <a:xfrm flipH="1">
                <a:off x="210" y="1168"/>
                <a:ext cx="2376" cy="2379"/>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0"/>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0"/>
                      <a:pt x="12855" y="0"/>
                    </a:cubicBezTo>
                    <a:cubicBezTo>
                      <a:pt x="24784" y="0"/>
                      <a:pt x="34455" y="9670"/>
                      <a:pt x="34455" y="21600"/>
                    </a:cubicBezTo>
                    <a:cubicBezTo>
                      <a:pt x="34455" y="21835"/>
                      <a:pt x="34451" y="22070"/>
                      <a:pt x="34443" y="22304"/>
                    </a:cubicBezTo>
                    <a:lnTo>
                      <a:pt x="12855" y="21600"/>
                    </a:lnTo>
                    <a:close/>
                  </a:path>
                </a:pathLst>
              </a:cu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517" name="Arc 125"/>
              <p:cNvSpPr>
                <a:spLocks/>
              </p:cNvSpPr>
              <p:nvPr/>
            </p:nvSpPr>
            <p:spPr bwMode="hidden">
              <a:xfrm>
                <a:off x="2840" y="1503"/>
                <a:ext cx="381"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0"/>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0"/>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518" name="Arc 126"/>
              <p:cNvSpPr>
                <a:spLocks/>
              </p:cNvSpPr>
              <p:nvPr/>
            </p:nvSpPr>
            <p:spPr bwMode="hidden">
              <a:xfrm>
                <a:off x="2940" y="1492"/>
                <a:ext cx="1004"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0"/>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0"/>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519" name="Freeform 127"/>
              <p:cNvSpPr>
                <a:spLocks/>
              </p:cNvSpPr>
              <p:nvPr/>
            </p:nvSpPr>
            <p:spPr bwMode="hidden">
              <a:xfrm>
                <a:off x="3301" y="2635"/>
                <a:ext cx="485" cy="147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520" name="Freeform 128"/>
              <p:cNvSpPr>
                <a:spLocks/>
              </p:cNvSpPr>
              <p:nvPr/>
            </p:nvSpPr>
            <p:spPr bwMode="hidden">
              <a:xfrm rot="19660755" flipV="1">
                <a:off x="2546" y="2150"/>
                <a:ext cx="442" cy="83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521" name="Freeform 129"/>
              <p:cNvSpPr>
                <a:spLocks/>
              </p:cNvSpPr>
              <p:nvPr/>
            </p:nvSpPr>
            <p:spPr bwMode="hidden">
              <a:xfrm flipH="1">
                <a:off x="489" y="2504"/>
                <a:ext cx="1085" cy="1524"/>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522" name="Freeform 130"/>
              <p:cNvSpPr>
                <a:spLocks/>
              </p:cNvSpPr>
              <p:nvPr/>
            </p:nvSpPr>
            <p:spPr bwMode="hidden">
              <a:xfrm flipH="1">
                <a:off x="1000" y="893"/>
                <a:ext cx="696" cy="1524"/>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523" name="Freeform 131"/>
              <p:cNvSpPr>
                <a:spLocks/>
              </p:cNvSpPr>
              <p:nvPr/>
            </p:nvSpPr>
            <p:spPr bwMode="hidden">
              <a:xfrm>
                <a:off x="4401" y="2280"/>
                <a:ext cx="1007" cy="1601"/>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524" name="Freeform 132"/>
              <p:cNvSpPr>
                <a:spLocks/>
              </p:cNvSpPr>
              <p:nvPr/>
            </p:nvSpPr>
            <p:spPr bwMode="hidden">
              <a:xfrm>
                <a:off x="3878" y="1470"/>
                <a:ext cx="1518" cy="106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525" name="Freeform 133"/>
              <p:cNvSpPr>
                <a:spLocks/>
              </p:cNvSpPr>
              <p:nvPr/>
            </p:nvSpPr>
            <p:spPr bwMode="hidden">
              <a:xfrm>
                <a:off x="3934" y="337"/>
                <a:ext cx="663" cy="1434"/>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9526" name="Freeform 134"/>
              <p:cNvSpPr>
                <a:spLocks/>
              </p:cNvSpPr>
              <p:nvPr/>
            </p:nvSpPr>
            <p:spPr bwMode="hidden">
              <a:xfrm rot="1346631" flipH="1">
                <a:off x="1702" y="1506"/>
                <a:ext cx="442" cy="83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sp>
        <p:nvSpPr>
          <p:cNvPr id="59527" name="Rectangle 135"/>
          <p:cNvSpPr>
            <a:spLocks noGrp="1" noChangeArrowheads="1"/>
          </p:cNvSpPr>
          <p:nvPr>
            <p:ph type="ctrTitle" sz="quarter"/>
          </p:nvPr>
        </p:nvSpPr>
        <p:spPr>
          <a:xfrm>
            <a:off x="685800" y="1827213"/>
            <a:ext cx="7772400" cy="1627187"/>
          </a:xfrm>
        </p:spPr>
        <p:txBody>
          <a:bodyPr/>
          <a:lstStyle>
            <a:lvl1pPr>
              <a:defRPr/>
            </a:lvl1pPr>
          </a:lstStyle>
          <a:p>
            <a:pPr lvl="0"/>
            <a:r>
              <a:rPr lang="ru-RU" altLang="ru-RU" noProof="0" smtClean="0"/>
              <a:t>Образец заголовка</a:t>
            </a:r>
          </a:p>
        </p:txBody>
      </p:sp>
      <p:sp>
        <p:nvSpPr>
          <p:cNvPr id="59528" name="Rectangle 136"/>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pPr lvl="0"/>
            <a:r>
              <a:rPr lang="ru-RU" altLang="ru-RU" noProof="0" smtClean="0"/>
              <a:t>Образец подзаголовка</a:t>
            </a:r>
          </a:p>
        </p:txBody>
      </p:sp>
      <p:sp>
        <p:nvSpPr>
          <p:cNvPr id="59529" name="Rectangle 137"/>
          <p:cNvSpPr>
            <a:spLocks noGrp="1" noChangeArrowheads="1"/>
          </p:cNvSpPr>
          <p:nvPr>
            <p:ph type="dt" sz="quarter" idx="2"/>
          </p:nvPr>
        </p:nvSpPr>
        <p:spPr/>
        <p:txBody>
          <a:bodyPr/>
          <a:lstStyle>
            <a:lvl1pPr>
              <a:defRPr/>
            </a:lvl1pPr>
          </a:lstStyle>
          <a:p>
            <a:endParaRPr lang="ru-RU" altLang="ru-RU"/>
          </a:p>
        </p:txBody>
      </p:sp>
      <p:sp>
        <p:nvSpPr>
          <p:cNvPr id="59530" name="Rectangle 138"/>
          <p:cNvSpPr>
            <a:spLocks noGrp="1" noChangeArrowheads="1"/>
          </p:cNvSpPr>
          <p:nvPr>
            <p:ph type="ftr" sz="quarter" idx="3"/>
          </p:nvPr>
        </p:nvSpPr>
        <p:spPr/>
        <p:txBody>
          <a:bodyPr/>
          <a:lstStyle>
            <a:lvl1pPr>
              <a:defRPr/>
            </a:lvl1pPr>
          </a:lstStyle>
          <a:p>
            <a:endParaRPr lang="ru-RU" altLang="ru-RU"/>
          </a:p>
        </p:txBody>
      </p:sp>
      <p:sp>
        <p:nvSpPr>
          <p:cNvPr id="59531" name="Rectangle 139"/>
          <p:cNvSpPr>
            <a:spLocks noGrp="1" noChangeArrowheads="1"/>
          </p:cNvSpPr>
          <p:nvPr>
            <p:ph type="sldNum" sz="quarter" idx="4"/>
          </p:nvPr>
        </p:nvSpPr>
        <p:spPr/>
        <p:txBody>
          <a:bodyPr/>
          <a:lstStyle>
            <a:lvl1pPr>
              <a:defRPr/>
            </a:lvl1pPr>
          </a:lstStyle>
          <a:p>
            <a:fld id="{4EC4915F-42F0-47C8-917E-C50ABE316E0C}" type="slidenum">
              <a:rPr lang="ru-RU" altLang="ru-RU"/>
              <a:pPr/>
              <a:t>‹#›</a:t>
            </a:fld>
            <a:endParaRPr lang="ru-RU" alt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p>
        </p:txBody>
      </p:sp>
      <p:sp>
        <p:nvSpPr>
          <p:cNvPr id="5" name="Нижний колонтитул 4"/>
          <p:cNvSpPr>
            <a:spLocks noGrp="1"/>
          </p:cNvSpPr>
          <p:nvPr>
            <p:ph type="ftr" sz="quarter" idx="11"/>
          </p:nvPr>
        </p:nvSpPr>
        <p:spPr/>
        <p:txBody>
          <a:bodyPr/>
          <a:lstStyle>
            <a:lvl1pPr>
              <a:defRPr/>
            </a:lvl1pPr>
          </a:lstStyle>
          <a:p>
            <a:endParaRPr lang="ru-RU" altLang="ru-RU"/>
          </a:p>
        </p:txBody>
      </p:sp>
      <p:sp>
        <p:nvSpPr>
          <p:cNvPr id="6" name="Номер слайда 5"/>
          <p:cNvSpPr>
            <a:spLocks noGrp="1"/>
          </p:cNvSpPr>
          <p:nvPr>
            <p:ph type="sldNum" sz="quarter" idx="12"/>
          </p:nvPr>
        </p:nvSpPr>
        <p:spPr/>
        <p:txBody>
          <a:bodyPr/>
          <a:lstStyle>
            <a:lvl1pPr>
              <a:defRPr/>
            </a:lvl1pPr>
          </a:lstStyle>
          <a:p>
            <a:fld id="{D9707C68-A339-4454-A1D0-77DB8EFBB193}" type="slidenum">
              <a:rPr lang="ru-RU" altLang="ru-RU"/>
              <a:pPr/>
              <a:t>‹#›</a:t>
            </a:fld>
            <a:endParaRPr lang="ru-RU" altLang="ru-RU"/>
          </a:p>
        </p:txBody>
      </p:sp>
    </p:spTree>
    <p:extLst>
      <p:ext uri="{BB962C8B-B14F-4D97-AF65-F5344CB8AC3E}">
        <p14:creationId xmlns:p14="http://schemas.microsoft.com/office/powerpoint/2010/main" val="2627657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301625"/>
            <a:ext cx="1943100" cy="57943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301625"/>
            <a:ext cx="5676900" cy="57943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p>
        </p:txBody>
      </p:sp>
      <p:sp>
        <p:nvSpPr>
          <p:cNvPr id="5" name="Нижний колонтитул 4"/>
          <p:cNvSpPr>
            <a:spLocks noGrp="1"/>
          </p:cNvSpPr>
          <p:nvPr>
            <p:ph type="ftr" sz="quarter" idx="11"/>
          </p:nvPr>
        </p:nvSpPr>
        <p:spPr/>
        <p:txBody>
          <a:bodyPr/>
          <a:lstStyle>
            <a:lvl1pPr>
              <a:defRPr/>
            </a:lvl1pPr>
          </a:lstStyle>
          <a:p>
            <a:endParaRPr lang="ru-RU" altLang="ru-RU"/>
          </a:p>
        </p:txBody>
      </p:sp>
      <p:sp>
        <p:nvSpPr>
          <p:cNvPr id="6" name="Номер слайда 5"/>
          <p:cNvSpPr>
            <a:spLocks noGrp="1"/>
          </p:cNvSpPr>
          <p:nvPr>
            <p:ph type="sldNum" sz="quarter" idx="12"/>
          </p:nvPr>
        </p:nvSpPr>
        <p:spPr/>
        <p:txBody>
          <a:bodyPr/>
          <a:lstStyle>
            <a:lvl1pPr>
              <a:defRPr/>
            </a:lvl1pPr>
          </a:lstStyle>
          <a:p>
            <a:fld id="{91D058E8-D576-4C4C-9AD5-78981E191F38}" type="slidenum">
              <a:rPr lang="ru-RU" altLang="ru-RU"/>
              <a:pPr/>
              <a:t>‹#›</a:t>
            </a:fld>
            <a:endParaRPr lang="ru-RU" altLang="ru-RU"/>
          </a:p>
        </p:txBody>
      </p:sp>
    </p:spTree>
    <p:extLst>
      <p:ext uri="{BB962C8B-B14F-4D97-AF65-F5344CB8AC3E}">
        <p14:creationId xmlns:p14="http://schemas.microsoft.com/office/powerpoint/2010/main" val="1630185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p>
        </p:txBody>
      </p:sp>
      <p:sp>
        <p:nvSpPr>
          <p:cNvPr id="5" name="Нижний колонтитул 4"/>
          <p:cNvSpPr>
            <a:spLocks noGrp="1"/>
          </p:cNvSpPr>
          <p:nvPr>
            <p:ph type="ftr" sz="quarter" idx="11"/>
          </p:nvPr>
        </p:nvSpPr>
        <p:spPr/>
        <p:txBody>
          <a:bodyPr/>
          <a:lstStyle>
            <a:lvl1pPr>
              <a:defRPr/>
            </a:lvl1pPr>
          </a:lstStyle>
          <a:p>
            <a:endParaRPr lang="ru-RU" altLang="ru-RU"/>
          </a:p>
        </p:txBody>
      </p:sp>
      <p:sp>
        <p:nvSpPr>
          <p:cNvPr id="6" name="Номер слайда 5"/>
          <p:cNvSpPr>
            <a:spLocks noGrp="1"/>
          </p:cNvSpPr>
          <p:nvPr>
            <p:ph type="sldNum" sz="quarter" idx="12"/>
          </p:nvPr>
        </p:nvSpPr>
        <p:spPr/>
        <p:txBody>
          <a:bodyPr/>
          <a:lstStyle>
            <a:lvl1pPr>
              <a:defRPr/>
            </a:lvl1pPr>
          </a:lstStyle>
          <a:p>
            <a:fld id="{D4EEF099-0CCC-493A-99EE-8CF3129488D0}" type="slidenum">
              <a:rPr lang="ru-RU" altLang="ru-RU"/>
              <a:pPr/>
              <a:t>‹#›</a:t>
            </a:fld>
            <a:endParaRPr lang="ru-RU" altLang="ru-RU"/>
          </a:p>
        </p:txBody>
      </p:sp>
    </p:spTree>
    <p:extLst>
      <p:ext uri="{BB962C8B-B14F-4D97-AF65-F5344CB8AC3E}">
        <p14:creationId xmlns:p14="http://schemas.microsoft.com/office/powerpoint/2010/main" val="197436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ltLang="ru-RU"/>
          </a:p>
        </p:txBody>
      </p:sp>
      <p:sp>
        <p:nvSpPr>
          <p:cNvPr id="5" name="Нижний колонтитул 4"/>
          <p:cNvSpPr>
            <a:spLocks noGrp="1"/>
          </p:cNvSpPr>
          <p:nvPr>
            <p:ph type="ftr" sz="quarter" idx="11"/>
          </p:nvPr>
        </p:nvSpPr>
        <p:spPr/>
        <p:txBody>
          <a:bodyPr/>
          <a:lstStyle>
            <a:lvl1pPr>
              <a:defRPr/>
            </a:lvl1pPr>
          </a:lstStyle>
          <a:p>
            <a:endParaRPr lang="ru-RU" altLang="ru-RU"/>
          </a:p>
        </p:txBody>
      </p:sp>
      <p:sp>
        <p:nvSpPr>
          <p:cNvPr id="6" name="Номер слайда 5"/>
          <p:cNvSpPr>
            <a:spLocks noGrp="1"/>
          </p:cNvSpPr>
          <p:nvPr>
            <p:ph type="sldNum" sz="quarter" idx="12"/>
          </p:nvPr>
        </p:nvSpPr>
        <p:spPr/>
        <p:txBody>
          <a:bodyPr/>
          <a:lstStyle>
            <a:lvl1pPr>
              <a:defRPr/>
            </a:lvl1pPr>
          </a:lstStyle>
          <a:p>
            <a:fld id="{9784FB15-BAE8-480A-8ED1-1834C10AD905}" type="slidenum">
              <a:rPr lang="ru-RU" altLang="ru-RU"/>
              <a:pPr/>
              <a:t>‹#›</a:t>
            </a:fld>
            <a:endParaRPr lang="ru-RU" altLang="ru-RU"/>
          </a:p>
        </p:txBody>
      </p:sp>
    </p:spTree>
    <p:extLst>
      <p:ext uri="{BB962C8B-B14F-4D97-AF65-F5344CB8AC3E}">
        <p14:creationId xmlns:p14="http://schemas.microsoft.com/office/powerpoint/2010/main" val="1381066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5800" y="19812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9812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ltLang="ru-RU"/>
          </a:p>
        </p:txBody>
      </p:sp>
      <p:sp>
        <p:nvSpPr>
          <p:cNvPr id="6" name="Нижний колонтитул 5"/>
          <p:cNvSpPr>
            <a:spLocks noGrp="1"/>
          </p:cNvSpPr>
          <p:nvPr>
            <p:ph type="ftr" sz="quarter" idx="11"/>
          </p:nvPr>
        </p:nvSpPr>
        <p:spPr/>
        <p:txBody>
          <a:bodyPr/>
          <a:lstStyle>
            <a:lvl1pPr>
              <a:defRPr/>
            </a:lvl1pPr>
          </a:lstStyle>
          <a:p>
            <a:endParaRPr lang="ru-RU" altLang="ru-RU"/>
          </a:p>
        </p:txBody>
      </p:sp>
      <p:sp>
        <p:nvSpPr>
          <p:cNvPr id="7" name="Номер слайда 6"/>
          <p:cNvSpPr>
            <a:spLocks noGrp="1"/>
          </p:cNvSpPr>
          <p:nvPr>
            <p:ph type="sldNum" sz="quarter" idx="12"/>
          </p:nvPr>
        </p:nvSpPr>
        <p:spPr/>
        <p:txBody>
          <a:bodyPr/>
          <a:lstStyle>
            <a:lvl1pPr>
              <a:defRPr/>
            </a:lvl1pPr>
          </a:lstStyle>
          <a:p>
            <a:fld id="{E33DE2C0-752C-46DC-8AC1-6B805E5ACC2E}" type="slidenum">
              <a:rPr lang="ru-RU" altLang="ru-RU"/>
              <a:pPr/>
              <a:t>‹#›</a:t>
            </a:fld>
            <a:endParaRPr lang="ru-RU" altLang="ru-RU"/>
          </a:p>
        </p:txBody>
      </p:sp>
    </p:spTree>
    <p:extLst>
      <p:ext uri="{BB962C8B-B14F-4D97-AF65-F5344CB8AC3E}">
        <p14:creationId xmlns:p14="http://schemas.microsoft.com/office/powerpoint/2010/main" val="3568911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30238" y="2505075"/>
            <a:ext cx="386873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29150" y="2505075"/>
            <a:ext cx="38877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ltLang="ru-RU"/>
          </a:p>
        </p:txBody>
      </p:sp>
      <p:sp>
        <p:nvSpPr>
          <p:cNvPr id="8" name="Нижний колонтитул 7"/>
          <p:cNvSpPr>
            <a:spLocks noGrp="1"/>
          </p:cNvSpPr>
          <p:nvPr>
            <p:ph type="ftr" sz="quarter" idx="11"/>
          </p:nvPr>
        </p:nvSpPr>
        <p:spPr/>
        <p:txBody>
          <a:bodyPr/>
          <a:lstStyle>
            <a:lvl1pPr>
              <a:defRPr/>
            </a:lvl1pPr>
          </a:lstStyle>
          <a:p>
            <a:endParaRPr lang="ru-RU" altLang="ru-RU"/>
          </a:p>
        </p:txBody>
      </p:sp>
      <p:sp>
        <p:nvSpPr>
          <p:cNvPr id="9" name="Номер слайда 8"/>
          <p:cNvSpPr>
            <a:spLocks noGrp="1"/>
          </p:cNvSpPr>
          <p:nvPr>
            <p:ph type="sldNum" sz="quarter" idx="12"/>
          </p:nvPr>
        </p:nvSpPr>
        <p:spPr/>
        <p:txBody>
          <a:bodyPr/>
          <a:lstStyle>
            <a:lvl1pPr>
              <a:defRPr/>
            </a:lvl1pPr>
          </a:lstStyle>
          <a:p>
            <a:fld id="{DC535B93-2CB7-419F-9BA0-EAAB6B3D7A6A}" type="slidenum">
              <a:rPr lang="ru-RU" altLang="ru-RU"/>
              <a:pPr/>
              <a:t>‹#›</a:t>
            </a:fld>
            <a:endParaRPr lang="ru-RU" altLang="ru-RU"/>
          </a:p>
        </p:txBody>
      </p:sp>
    </p:spTree>
    <p:extLst>
      <p:ext uri="{BB962C8B-B14F-4D97-AF65-F5344CB8AC3E}">
        <p14:creationId xmlns:p14="http://schemas.microsoft.com/office/powerpoint/2010/main" val="4142814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ltLang="ru-RU"/>
          </a:p>
        </p:txBody>
      </p:sp>
      <p:sp>
        <p:nvSpPr>
          <p:cNvPr id="4" name="Нижний колонтитул 3"/>
          <p:cNvSpPr>
            <a:spLocks noGrp="1"/>
          </p:cNvSpPr>
          <p:nvPr>
            <p:ph type="ftr" sz="quarter" idx="11"/>
          </p:nvPr>
        </p:nvSpPr>
        <p:spPr/>
        <p:txBody>
          <a:bodyPr/>
          <a:lstStyle>
            <a:lvl1pPr>
              <a:defRPr/>
            </a:lvl1pPr>
          </a:lstStyle>
          <a:p>
            <a:endParaRPr lang="ru-RU" altLang="ru-RU"/>
          </a:p>
        </p:txBody>
      </p:sp>
      <p:sp>
        <p:nvSpPr>
          <p:cNvPr id="5" name="Номер слайда 4"/>
          <p:cNvSpPr>
            <a:spLocks noGrp="1"/>
          </p:cNvSpPr>
          <p:nvPr>
            <p:ph type="sldNum" sz="quarter" idx="12"/>
          </p:nvPr>
        </p:nvSpPr>
        <p:spPr/>
        <p:txBody>
          <a:bodyPr/>
          <a:lstStyle>
            <a:lvl1pPr>
              <a:defRPr/>
            </a:lvl1pPr>
          </a:lstStyle>
          <a:p>
            <a:fld id="{B0736D95-8CF8-4411-B208-D68FADA54CF4}" type="slidenum">
              <a:rPr lang="ru-RU" altLang="ru-RU"/>
              <a:pPr/>
              <a:t>‹#›</a:t>
            </a:fld>
            <a:endParaRPr lang="ru-RU" altLang="ru-RU"/>
          </a:p>
        </p:txBody>
      </p:sp>
    </p:spTree>
    <p:extLst>
      <p:ext uri="{BB962C8B-B14F-4D97-AF65-F5344CB8AC3E}">
        <p14:creationId xmlns:p14="http://schemas.microsoft.com/office/powerpoint/2010/main" val="3538926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ltLang="ru-RU"/>
          </a:p>
        </p:txBody>
      </p:sp>
      <p:sp>
        <p:nvSpPr>
          <p:cNvPr id="3" name="Нижний колонтитул 2"/>
          <p:cNvSpPr>
            <a:spLocks noGrp="1"/>
          </p:cNvSpPr>
          <p:nvPr>
            <p:ph type="ftr" sz="quarter" idx="11"/>
          </p:nvPr>
        </p:nvSpPr>
        <p:spPr/>
        <p:txBody>
          <a:bodyPr/>
          <a:lstStyle>
            <a:lvl1pPr>
              <a:defRPr/>
            </a:lvl1pPr>
          </a:lstStyle>
          <a:p>
            <a:endParaRPr lang="ru-RU" altLang="ru-RU"/>
          </a:p>
        </p:txBody>
      </p:sp>
      <p:sp>
        <p:nvSpPr>
          <p:cNvPr id="4" name="Номер слайда 3"/>
          <p:cNvSpPr>
            <a:spLocks noGrp="1"/>
          </p:cNvSpPr>
          <p:nvPr>
            <p:ph type="sldNum" sz="quarter" idx="12"/>
          </p:nvPr>
        </p:nvSpPr>
        <p:spPr/>
        <p:txBody>
          <a:bodyPr/>
          <a:lstStyle>
            <a:lvl1pPr>
              <a:defRPr/>
            </a:lvl1pPr>
          </a:lstStyle>
          <a:p>
            <a:fld id="{3AE4FB74-66B1-459B-A14E-D22FC9160D1D}" type="slidenum">
              <a:rPr lang="ru-RU" altLang="ru-RU"/>
              <a:pPr/>
              <a:t>‹#›</a:t>
            </a:fld>
            <a:endParaRPr lang="ru-RU" altLang="ru-RU"/>
          </a:p>
        </p:txBody>
      </p:sp>
    </p:spTree>
    <p:extLst>
      <p:ext uri="{BB962C8B-B14F-4D97-AF65-F5344CB8AC3E}">
        <p14:creationId xmlns:p14="http://schemas.microsoft.com/office/powerpoint/2010/main" val="2641814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ru-RU"/>
          </a:p>
        </p:txBody>
      </p:sp>
      <p:sp>
        <p:nvSpPr>
          <p:cNvPr id="6" name="Нижний колонтитул 5"/>
          <p:cNvSpPr>
            <a:spLocks noGrp="1"/>
          </p:cNvSpPr>
          <p:nvPr>
            <p:ph type="ftr" sz="quarter" idx="11"/>
          </p:nvPr>
        </p:nvSpPr>
        <p:spPr/>
        <p:txBody>
          <a:bodyPr/>
          <a:lstStyle>
            <a:lvl1pPr>
              <a:defRPr/>
            </a:lvl1pPr>
          </a:lstStyle>
          <a:p>
            <a:endParaRPr lang="ru-RU" altLang="ru-RU"/>
          </a:p>
        </p:txBody>
      </p:sp>
      <p:sp>
        <p:nvSpPr>
          <p:cNvPr id="7" name="Номер слайда 6"/>
          <p:cNvSpPr>
            <a:spLocks noGrp="1"/>
          </p:cNvSpPr>
          <p:nvPr>
            <p:ph type="sldNum" sz="quarter" idx="12"/>
          </p:nvPr>
        </p:nvSpPr>
        <p:spPr/>
        <p:txBody>
          <a:bodyPr/>
          <a:lstStyle>
            <a:lvl1pPr>
              <a:defRPr/>
            </a:lvl1pPr>
          </a:lstStyle>
          <a:p>
            <a:fld id="{DAA499EF-ECDB-48A5-8D09-64A57A9B4052}" type="slidenum">
              <a:rPr lang="ru-RU" altLang="ru-RU"/>
              <a:pPr/>
              <a:t>‹#›</a:t>
            </a:fld>
            <a:endParaRPr lang="ru-RU" altLang="ru-RU"/>
          </a:p>
        </p:txBody>
      </p:sp>
    </p:spTree>
    <p:extLst>
      <p:ext uri="{BB962C8B-B14F-4D97-AF65-F5344CB8AC3E}">
        <p14:creationId xmlns:p14="http://schemas.microsoft.com/office/powerpoint/2010/main" val="3767676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ru-RU"/>
          </a:p>
        </p:txBody>
      </p:sp>
      <p:sp>
        <p:nvSpPr>
          <p:cNvPr id="6" name="Нижний колонтитул 5"/>
          <p:cNvSpPr>
            <a:spLocks noGrp="1"/>
          </p:cNvSpPr>
          <p:nvPr>
            <p:ph type="ftr" sz="quarter" idx="11"/>
          </p:nvPr>
        </p:nvSpPr>
        <p:spPr/>
        <p:txBody>
          <a:bodyPr/>
          <a:lstStyle>
            <a:lvl1pPr>
              <a:defRPr/>
            </a:lvl1pPr>
          </a:lstStyle>
          <a:p>
            <a:endParaRPr lang="ru-RU" altLang="ru-RU"/>
          </a:p>
        </p:txBody>
      </p:sp>
      <p:sp>
        <p:nvSpPr>
          <p:cNvPr id="7" name="Номер слайда 6"/>
          <p:cNvSpPr>
            <a:spLocks noGrp="1"/>
          </p:cNvSpPr>
          <p:nvPr>
            <p:ph type="sldNum" sz="quarter" idx="12"/>
          </p:nvPr>
        </p:nvSpPr>
        <p:spPr/>
        <p:txBody>
          <a:bodyPr/>
          <a:lstStyle>
            <a:lvl1pPr>
              <a:defRPr/>
            </a:lvl1pPr>
          </a:lstStyle>
          <a:p>
            <a:fld id="{4850EFAB-882B-4693-9D68-CC6B1E835ACB}" type="slidenum">
              <a:rPr lang="ru-RU" altLang="ru-RU"/>
              <a:pPr/>
              <a:t>‹#›</a:t>
            </a:fld>
            <a:endParaRPr lang="ru-RU" altLang="ru-RU"/>
          </a:p>
        </p:txBody>
      </p:sp>
    </p:spTree>
    <p:extLst>
      <p:ext uri="{BB962C8B-B14F-4D97-AF65-F5344CB8AC3E}">
        <p14:creationId xmlns:p14="http://schemas.microsoft.com/office/powerpoint/2010/main" val="4128644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8370" name="Group 2"/>
          <p:cNvGrpSpPr>
            <a:grpSpLocks/>
          </p:cNvGrpSpPr>
          <p:nvPr/>
        </p:nvGrpSpPr>
        <p:grpSpPr bwMode="auto">
          <a:xfrm>
            <a:off x="6303963" y="0"/>
            <a:ext cx="2840037" cy="3254375"/>
            <a:chOff x="3115" y="0"/>
            <a:chExt cx="2170" cy="2486"/>
          </a:xfrm>
        </p:grpSpPr>
        <p:grpSp>
          <p:nvGrpSpPr>
            <p:cNvPr id="58371" name="Group 3"/>
            <p:cNvGrpSpPr>
              <a:grpSpLocks/>
            </p:cNvGrpSpPr>
            <p:nvPr/>
          </p:nvGrpSpPr>
          <p:grpSpPr bwMode="auto">
            <a:xfrm>
              <a:off x="4080" y="1910"/>
              <a:ext cx="768" cy="576"/>
              <a:chOff x="0" y="0"/>
              <a:chExt cx="768" cy="576"/>
            </a:xfrm>
          </p:grpSpPr>
          <p:sp>
            <p:nvSpPr>
              <p:cNvPr id="58372" name="Oval 4"/>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373" name="Oval 5"/>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374" name="Group 6"/>
            <p:cNvGrpSpPr>
              <a:grpSpLocks/>
            </p:cNvGrpSpPr>
            <p:nvPr/>
          </p:nvGrpSpPr>
          <p:grpSpPr bwMode="auto">
            <a:xfrm>
              <a:off x="4257" y="1103"/>
              <a:ext cx="768" cy="576"/>
              <a:chOff x="0" y="0"/>
              <a:chExt cx="768" cy="576"/>
            </a:xfrm>
          </p:grpSpPr>
          <p:sp>
            <p:nvSpPr>
              <p:cNvPr id="58375" name="Oval 7"/>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376" name="Oval 8"/>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377" name="Group 9"/>
            <p:cNvGrpSpPr>
              <a:grpSpLocks/>
            </p:cNvGrpSpPr>
            <p:nvPr/>
          </p:nvGrpSpPr>
          <p:grpSpPr bwMode="auto">
            <a:xfrm>
              <a:off x="3134" y="0"/>
              <a:ext cx="768" cy="576"/>
              <a:chOff x="0" y="0"/>
              <a:chExt cx="768" cy="576"/>
            </a:xfrm>
          </p:grpSpPr>
          <p:sp>
            <p:nvSpPr>
              <p:cNvPr id="58378" name="Oval 10"/>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379" name="Oval 11"/>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380" name="Group 12"/>
            <p:cNvGrpSpPr>
              <a:grpSpLocks/>
            </p:cNvGrpSpPr>
            <p:nvPr/>
          </p:nvGrpSpPr>
          <p:grpSpPr bwMode="auto">
            <a:xfrm>
              <a:off x="3115" y="0"/>
              <a:ext cx="2170" cy="1702"/>
              <a:chOff x="3115" y="0"/>
              <a:chExt cx="2170" cy="1702"/>
            </a:xfrm>
          </p:grpSpPr>
          <p:grpSp>
            <p:nvGrpSpPr>
              <p:cNvPr id="58381" name="Group 13"/>
              <p:cNvGrpSpPr>
                <a:grpSpLocks/>
              </p:cNvGrpSpPr>
              <p:nvPr/>
            </p:nvGrpSpPr>
            <p:grpSpPr bwMode="auto">
              <a:xfrm>
                <a:off x="3640" y="308"/>
                <a:ext cx="1145" cy="844"/>
                <a:chOff x="1265" y="814"/>
                <a:chExt cx="2919" cy="2151"/>
              </a:xfrm>
            </p:grpSpPr>
            <p:sp>
              <p:nvSpPr>
                <p:cNvPr id="58382" name="Oval 14"/>
                <p:cNvSpPr>
                  <a:spLocks noChangeArrowheads="1"/>
                </p:cNvSpPr>
                <p:nvPr/>
              </p:nvSpPr>
              <p:spPr bwMode="hidden">
                <a:xfrm>
                  <a:off x="1265" y="814"/>
                  <a:ext cx="2919" cy="2151"/>
                </a:xfrm>
                <a:prstGeom prst="ellipse">
                  <a:avLst/>
                </a:prstGeom>
                <a:gradFill rotWithShape="0">
                  <a:gsLst>
                    <a:gs pos="0">
                      <a:schemeClr val="bg2"/>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383" name="Oval 15"/>
                <p:cNvSpPr>
                  <a:spLocks noChangeArrowheads="1"/>
                </p:cNvSpPr>
                <p:nvPr/>
              </p:nvSpPr>
              <p:spPr bwMode="hidden">
                <a:xfrm>
                  <a:off x="2380" y="1601"/>
                  <a:ext cx="579" cy="406"/>
                </a:xfrm>
                <a:prstGeom prst="ellipse">
                  <a:avLst/>
                </a:prstGeom>
                <a:gradFill rotWithShape="0">
                  <a:gsLst>
                    <a:gs pos="0">
                      <a:schemeClr val="accent2"/>
                    </a:gs>
                    <a:gs pos="100000">
                      <a:schemeClr val="bg2"/>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384" name="Group 16"/>
              <p:cNvGrpSpPr>
                <a:grpSpLocks/>
              </p:cNvGrpSpPr>
              <p:nvPr/>
            </p:nvGrpSpPr>
            <p:grpSpPr bwMode="auto">
              <a:xfrm>
                <a:off x="3115" y="0"/>
                <a:ext cx="2145" cy="1702"/>
                <a:chOff x="3115" y="0"/>
                <a:chExt cx="2145" cy="1702"/>
              </a:xfrm>
            </p:grpSpPr>
            <p:grpSp>
              <p:nvGrpSpPr>
                <p:cNvPr id="58385" name="Group 17"/>
                <p:cNvGrpSpPr>
                  <a:grpSpLocks/>
                </p:cNvGrpSpPr>
                <p:nvPr/>
              </p:nvGrpSpPr>
              <p:grpSpPr bwMode="auto">
                <a:xfrm>
                  <a:off x="4505" y="589"/>
                  <a:ext cx="493" cy="912"/>
                  <a:chOff x="3471" y="1530"/>
                  <a:chExt cx="1258" cy="2327"/>
                </a:xfrm>
              </p:grpSpPr>
              <p:sp>
                <p:nvSpPr>
                  <p:cNvPr id="58386" name="Freeform 18"/>
                  <p:cNvSpPr>
                    <a:spLocks/>
                  </p:cNvSpPr>
                  <p:nvPr/>
                </p:nvSpPr>
                <p:spPr bwMode="hidden">
                  <a:xfrm rot="2711884">
                    <a:off x="2765" y="2236"/>
                    <a:ext cx="172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387" name="Freeform 19"/>
                  <p:cNvSpPr>
                    <a:spLocks/>
                  </p:cNvSpPr>
                  <p:nvPr/>
                </p:nvSpPr>
                <p:spPr bwMode="hidden">
                  <a:xfrm rot="2711884">
                    <a:off x="4021" y="3150"/>
                    <a:ext cx="925"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388" name="Group 20"/>
                <p:cNvGrpSpPr>
                  <a:grpSpLocks/>
                </p:cNvGrpSpPr>
                <p:nvPr/>
              </p:nvGrpSpPr>
              <p:grpSpPr bwMode="auto">
                <a:xfrm>
                  <a:off x="4267" y="781"/>
                  <a:ext cx="966" cy="522"/>
                  <a:chOff x="2864" y="2019"/>
                  <a:chExt cx="2463" cy="1332"/>
                </a:xfrm>
              </p:grpSpPr>
              <p:sp>
                <p:nvSpPr>
                  <p:cNvPr id="58389" name="Freeform 21"/>
                  <p:cNvSpPr>
                    <a:spLocks/>
                  </p:cNvSpPr>
                  <p:nvPr/>
                </p:nvSpPr>
                <p:spPr bwMode="hidden">
                  <a:xfrm rot="2104081">
                    <a:off x="2864" y="2019"/>
                    <a:ext cx="1814" cy="3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390" name="Freeform 22"/>
                  <p:cNvSpPr>
                    <a:spLocks/>
                  </p:cNvSpPr>
                  <p:nvPr/>
                </p:nvSpPr>
                <p:spPr bwMode="hidden">
                  <a:xfrm rot="2104081">
                    <a:off x="4353" y="2806"/>
                    <a:ext cx="974" cy="54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391" name="Group 23"/>
                <p:cNvGrpSpPr>
                  <a:grpSpLocks/>
                </p:cNvGrpSpPr>
                <p:nvPr/>
              </p:nvGrpSpPr>
              <p:grpSpPr bwMode="auto">
                <a:xfrm>
                  <a:off x="4280" y="707"/>
                  <a:ext cx="971" cy="417"/>
                  <a:chOff x="2897" y="1832"/>
                  <a:chExt cx="2477" cy="1064"/>
                </a:xfrm>
              </p:grpSpPr>
              <p:sp>
                <p:nvSpPr>
                  <p:cNvPr id="58392" name="Freeform 24"/>
                  <p:cNvSpPr>
                    <a:spLocks/>
                  </p:cNvSpPr>
                  <p:nvPr/>
                </p:nvSpPr>
                <p:spPr bwMode="hidden">
                  <a:xfrm rot="1582915">
                    <a:off x="2897" y="1832"/>
                    <a:ext cx="1736" cy="30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393" name="Freeform 25"/>
                  <p:cNvSpPr>
                    <a:spLocks/>
                  </p:cNvSpPr>
                  <p:nvPr/>
                </p:nvSpPr>
                <p:spPr bwMode="hidden">
                  <a:xfrm rot="1582915">
                    <a:off x="4442" y="2420"/>
                    <a:ext cx="932" cy="47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394" name="Group 26"/>
                <p:cNvGrpSpPr>
                  <a:grpSpLocks/>
                </p:cNvGrpSpPr>
                <p:nvPr/>
              </p:nvGrpSpPr>
              <p:grpSpPr bwMode="auto">
                <a:xfrm>
                  <a:off x="4291" y="630"/>
                  <a:ext cx="969" cy="364"/>
                  <a:chOff x="2924" y="1636"/>
                  <a:chExt cx="2472" cy="927"/>
                </a:xfrm>
              </p:grpSpPr>
              <p:sp>
                <p:nvSpPr>
                  <p:cNvPr id="58395" name="Freeform 27"/>
                  <p:cNvSpPr>
                    <a:spLocks/>
                  </p:cNvSpPr>
                  <p:nvPr/>
                </p:nvSpPr>
                <p:spPr bwMode="hidden">
                  <a:xfrm rot="1080363">
                    <a:off x="2924" y="1636"/>
                    <a:ext cx="1677" cy="33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396" name="Freeform 28"/>
                  <p:cNvSpPr>
                    <a:spLocks/>
                  </p:cNvSpPr>
                  <p:nvPr/>
                </p:nvSpPr>
                <p:spPr bwMode="hidden">
                  <a:xfrm rot="1080363">
                    <a:off x="4495" y="2037"/>
                    <a:ext cx="901" cy="52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397" name="Group 29"/>
                <p:cNvGrpSpPr>
                  <a:grpSpLocks/>
                </p:cNvGrpSpPr>
                <p:nvPr/>
              </p:nvGrpSpPr>
              <p:grpSpPr bwMode="auto">
                <a:xfrm>
                  <a:off x="4304" y="543"/>
                  <a:ext cx="918" cy="258"/>
                  <a:chOff x="2958" y="1414"/>
                  <a:chExt cx="2342" cy="657"/>
                </a:xfrm>
              </p:grpSpPr>
              <p:sp>
                <p:nvSpPr>
                  <p:cNvPr id="58398" name="Freeform 30"/>
                  <p:cNvSpPr>
                    <a:spLocks/>
                  </p:cNvSpPr>
                  <p:nvPr/>
                </p:nvSpPr>
                <p:spPr bwMode="hidden">
                  <a:xfrm rot="463793">
                    <a:off x="2958" y="1414"/>
                    <a:ext cx="1545"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399" name="Freeform 31"/>
                  <p:cNvSpPr>
                    <a:spLocks/>
                  </p:cNvSpPr>
                  <p:nvPr/>
                </p:nvSpPr>
                <p:spPr bwMode="hidden">
                  <a:xfrm rot="463793">
                    <a:off x="4470" y="1582"/>
                    <a:ext cx="830"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00" name="Group 32"/>
                <p:cNvGrpSpPr>
                  <a:grpSpLocks/>
                </p:cNvGrpSpPr>
                <p:nvPr/>
              </p:nvGrpSpPr>
              <p:grpSpPr bwMode="auto">
                <a:xfrm>
                  <a:off x="4314" y="487"/>
                  <a:ext cx="843" cy="134"/>
                  <a:chOff x="2983" y="1269"/>
                  <a:chExt cx="2150" cy="343"/>
                </a:xfrm>
              </p:grpSpPr>
              <p:sp>
                <p:nvSpPr>
                  <p:cNvPr id="58401" name="Freeform 33"/>
                  <p:cNvSpPr>
                    <a:spLocks/>
                  </p:cNvSpPr>
                  <p:nvPr/>
                </p:nvSpPr>
                <p:spPr bwMode="hidden">
                  <a:xfrm rot="-84182">
                    <a:off x="2983" y="1289"/>
                    <a:ext cx="1404" cy="21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02" name="Freeform 34"/>
                  <p:cNvSpPr>
                    <a:spLocks/>
                  </p:cNvSpPr>
                  <p:nvPr/>
                </p:nvSpPr>
                <p:spPr bwMode="hidden">
                  <a:xfrm rot="-84182">
                    <a:off x="4379" y="1269"/>
                    <a:ext cx="754" cy="34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03" name="Group 35"/>
                <p:cNvGrpSpPr>
                  <a:grpSpLocks/>
                </p:cNvGrpSpPr>
                <p:nvPr/>
              </p:nvGrpSpPr>
              <p:grpSpPr bwMode="auto">
                <a:xfrm>
                  <a:off x="4296" y="349"/>
                  <a:ext cx="737" cy="167"/>
                  <a:chOff x="2938" y="917"/>
                  <a:chExt cx="1879" cy="427"/>
                </a:xfrm>
              </p:grpSpPr>
              <p:sp>
                <p:nvSpPr>
                  <p:cNvPr id="58404" name="Freeform 36"/>
                  <p:cNvSpPr>
                    <a:spLocks/>
                  </p:cNvSpPr>
                  <p:nvPr/>
                </p:nvSpPr>
                <p:spPr bwMode="hidden">
                  <a:xfrm rot="-802576">
                    <a:off x="2938" y="1129"/>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05" name="Freeform 37"/>
                  <p:cNvSpPr>
                    <a:spLocks/>
                  </p:cNvSpPr>
                  <p:nvPr/>
                </p:nvSpPr>
                <p:spPr bwMode="hidden">
                  <a:xfrm rot="-802576">
                    <a:off x="4155" y="917"/>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06" name="Group 38"/>
                <p:cNvGrpSpPr>
                  <a:grpSpLocks/>
                </p:cNvGrpSpPr>
                <p:nvPr/>
              </p:nvGrpSpPr>
              <p:grpSpPr bwMode="auto">
                <a:xfrm>
                  <a:off x="3394" y="637"/>
                  <a:ext cx="493" cy="912"/>
                  <a:chOff x="637" y="1653"/>
                  <a:chExt cx="1257" cy="2326"/>
                </a:xfrm>
              </p:grpSpPr>
              <p:sp>
                <p:nvSpPr>
                  <p:cNvPr id="58407" name="Freeform 39"/>
                  <p:cNvSpPr>
                    <a:spLocks/>
                  </p:cNvSpPr>
                  <p:nvPr/>
                </p:nvSpPr>
                <p:spPr bwMode="hidden">
                  <a:xfrm rot="18888116" flipH="1">
                    <a:off x="876" y="2359"/>
                    <a:ext cx="172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08" name="Freeform 40"/>
                  <p:cNvSpPr>
                    <a:spLocks/>
                  </p:cNvSpPr>
                  <p:nvPr/>
                </p:nvSpPr>
                <p:spPr bwMode="hidden">
                  <a:xfrm rot="18888116" flipH="1">
                    <a:off x="419" y="3272"/>
                    <a:ext cx="925"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09" name="Group 41"/>
                <p:cNvGrpSpPr>
                  <a:grpSpLocks/>
                </p:cNvGrpSpPr>
                <p:nvPr/>
              </p:nvGrpSpPr>
              <p:grpSpPr bwMode="auto">
                <a:xfrm>
                  <a:off x="3142" y="850"/>
                  <a:ext cx="966" cy="522"/>
                  <a:chOff x="-5" y="2196"/>
                  <a:chExt cx="2463" cy="1332"/>
                </a:xfrm>
              </p:grpSpPr>
              <p:sp>
                <p:nvSpPr>
                  <p:cNvPr id="58410" name="Freeform 42"/>
                  <p:cNvSpPr>
                    <a:spLocks/>
                  </p:cNvSpPr>
                  <p:nvPr/>
                </p:nvSpPr>
                <p:spPr bwMode="hidden">
                  <a:xfrm rot="19495919" flipH="1">
                    <a:off x="644" y="2196"/>
                    <a:ext cx="1814" cy="3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11" name="Freeform 43"/>
                  <p:cNvSpPr>
                    <a:spLocks/>
                  </p:cNvSpPr>
                  <p:nvPr/>
                </p:nvSpPr>
                <p:spPr bwMode="hidden">
                  <a:xfrm rot="19495919" flipH="1">
                    <a:off x="-5" y="2983"/>
                    <a:ext cx="974" cy="54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12" name="Group 44"/>
                <p:cNvGrpSpPr>
                  <a:grpSpLocks/>
                </p:cNvGrpSpPr>
                <p:nvPr/>
              </p:nvGrpSpPr>
              <p:grpSpPr bwMode="auto">
                <a:xfrm>
                  <a:off x="3124" y="777"/>
                  <a:ext cx="971" cy="417"/>
                  <a:chOff x="-52" y="2009"/>
                  <a:chExt cx="2477" cy="1064"/>
                </a:xfrm>
              </p:grpSpPr>
              <p:sp>
                <p:nvSpPr>
                  <p:cNvPr id="58413" name="Freeform 45"/>
                  <p:cNvSpPr>
                    <a:spLocks/>
                  </p:cNvSpPr>
                  <p:nvPr/>
                </p:nvSpPr>
                <p:spPr bwMode="hidden">
                  <a:xfrm rot="20017085" flipH="1">
                    <a:off x="689" y="2009"/>
                    <a:ext cx="1736" cy="30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14" name="Freeform 46"/>
                  <p:cNvSpPr>
                    <a:spLocks/>
                  </p:cNvSpPr>
                  <p:nvPr/>
                </p:nvSpPr>
                <p:spPr bwMode="hidden">
                  <a:xfrm rot="20017085" flipH="1">
                    <a:off x="-52" y="2597"/>
                    <a:ext cx="932" cy="47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15" name="Group 47"/>
                <p:cNvGrpSpPr>
                  <a:grpSpLocks/>
                </p:cNvGrpSpPr>
                <p:nvPr/>
              </p:nvGrpSpPr>
              <p:grpSpPr bwMode="auto">
                <a:xfrm>
                  <a:off x="3115" y="700"/>
                  <a:ext cx="969" cy="363"/>
                  <a:chOff x="-74" y="1813"/>
                  <a:chExt cx="2472" cy="927"/>
                </a:xfrm>
              </p:grpSpPr>
              <p:sp>
                <p:nvSpPr>
                  <p:cNvPr id="58416" name="Freeform 48"/>
                  <p:cNvSpPr>
                    <a:spLocks/>
                  </p:cNvSpPr>
                  <p:nvPr/>
                </p:nvSpPr>
                <p:spPr bwMode="hidden">
                  <a:xfrm rot="20519637" flipH="1">
                    <a:off x="721" y="1813"/>
                    <a:ext cx="1677" cy="33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17" name="Freeform 49"/>
                  <p:cNvSpPr>
                    <a:spLocks/>
                  </p:cNvSpPr>
                  <p:nvPr/>
                </p:nvSpPr>
                <p:spPr bwMode="hidden">
                  <a:xfrm rot="20519637" flipH="1">
                    <a:off x="-74" y="2214"/>
                    <a:ext cx="901" cy="52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18" name="Group 50"/>
                <p:cNvGrpSpPr>
                  <a:grpSpLocks/>
                </p:cNvGrpSpPr>
                <p:nvPr/>
              </p:nvGrpSpPr>
              <p:grpSpPr bwMode="auto">
                <a:xfrm>
                  <a:off x="3153" y="613"/>
                  <a:ext cx="918" cy="257"/>
                  <a:chOff x="22" y="1591"/>
                  <a:chExt cx="2342" cy="657"/>
                </a:xfrm>
              </p:grpSpPr>
              <p:sp>
                <p:nvSpPr>
                  <p:cNvPr id="58419" name="Freeform 51"/>
                  <p:cNvSpPr>
                    <a:spLocks/>
                  </p:cNvSpPr>
                  <p:nvPr/>
                </p:nvSpPr>
                <p:spPr bwMode="hidden">
                  <a:xfrm rot="21136207" flipH="1">
                    <a:off x="819" y="1591"/>
                    <a:ext cx="1545"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20" name="Freeform 52"/>
                  <p:cNvSpPr>
                    <a:spLocks/>
                  </p:cNvSpPr>
                  <p:nvPr/>
                </p:nvSpPr>
                <p:spPr bwMode="hidden">
                  <a:xfrm rot="21136207" flipH="1">
                    <a:off x="22" y="1759"/>
                    <a:ext cx="830"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21" name="Group 53"/>
                <p:cNvGrpSpPr>
                  <a:grpSpLocks/>
                </p:cNvGrpSpPr>
                <p:nvPr/>
              </p:nvGrpSpPr>
              <p:grpSpPr bwMode="auto">
                <a:xfrm>
                  <a:off x="3218" y="556"/>
                  <a:ext cx="843" cy="134"/>
                  <a:chOff x="189" y="1446"/>
                  <a:chExt cx="2150" cy="343"/>
                </a:xfrm>
              </p:grpSpPr>
              <p:sp>
                <p:nvSpPr>
                  <p:cNvPr id="58422" name="Freeform 54"/>
                  <p:cNvSpPr>
                    <a:spLocks/>
                  </p:cNvSpPr>
                  <p:nvPr/>
                </p:nvSpPr>
                <p:spPr bwMode="hidden">
                  <a:xfrm rot="84182" flipH="1">
                    <a:off x="935" y="1466"/>
                    <a:ext cx="1404" cy="21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23" name="Freeform 55"/>
                  <p:cNvSpPr>
                    <a:spLocks/>
                  </p:cNvSpPr>
                  <p:nvPr/>
                </p:nvSpPr>
                <p:spPr bwMode="hidden">
                  <a:xfrm rot="84182" flipH="1">
                    <a:off x="189" y="1446"/>
                    <a:ext cx="754" cy="34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24" name="Group 56"/>
                <p:cNvGrpSpPr>
                  <a:grpSpLocks/>
                </p:cNvGrpSpPr>
                <p:nvPr/>
              </p:nvGrpSpPr>
              <p:grpSpPr bwMode="auto">
                <a:xfrm>
                  <a:off x="3342" y="418"/>
                  <a:ext cx="737" cy="167"/>
                  <a:chOff x="505" y="1094"/>
                  <a:chExt cx="1879" cy="427"/>
                </a:xfrm>
              </p:grpSpPr>
              <p:sp>
                <p:nvSpPr>
                  <p:cNvPr id="58425" name="Freeform 57"/>
                  <p:cNvSpPr>
                    <a:spLocks/>
                  </p:cNvSpPr>
                  <p:nvPr/>
                </p:nvSpPr>
                <p:spPr bwMode="hidden">
                  <a:xfrm rot="802576" flipH="1">
                    <a:off x="1151" y="1306"/>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26" name="Freeform 58"/>
                  <p:cNvSpPr>
                    <a:spLocks/>
                  </p:cNvSpPr>
                  <p:nvPr/>
                </p:nvSpPr>
                <p:spPr bwMode="hidden">
                  <a:xfrm rot="802576" flipH="1">
                    <a:off x="505" y="1094"/>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27" name="Group 59"/>
                <p:cNvGrpSpPr>
                  <a:grpSpLocks/>
                </p:cNvGrpSpPr>
                <p:nvPr/>
              </p:nvGrpSpPr>
              <p:grpSpPr bwMode="auto">
                <a:xfrm>
                  <a:off x="3386" y="341"/>
                  <a:ext cx="725" cy="218"/>
                  <a:chOff x="616" y="899"/>
                  <a:chExt cx="1850" cy="554"/>
                </a:xfrm>
              </p:grpSpPr>
              <p:sp>
                <p:nvSpPr>
                  <p:cNvPr id="58428" name="Freeform 60"/>
                  <p:cNvSpPr>
                    <a:spLocks/>
                  </p:cNvSpPr>
                  <p:nvPr/>
                </p:nvSpPr>
                <p:spPr bwMode="hidden">
                  <a:xfrm rot="1277471" flipH="1">
                    <a:off x="1233" y="1238"/>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29" name="Freeform 61"/>
                  <p:cNvSpPr>
                    <a:spLocks/>
                  </p:cNvSpPr>
                  <p:nvPr/>
                </p:nvSpPr>
                <p:spPr bwMode="hidden">
                  <a:xfrm rot="1277471" flipH="1">
                    <a:off x="616" y="899"/>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30" name="Group 62"/>
                <p:cNvGrpSpPr>
                  <a:grpSpLocks/>
                </p:cNvGrpSpPr>
                <p:nvPr/>
              </p:nvGrpSpPr>
              <p:grpSpPr bwMode="auto">
                <a:xfrm>
                  <a:off x="3472" y="231"/>
                  <a:ext cx="693" cy="291"/>
                  <a:chOff x="3472" y="231"/>
                  <a:chExt cx="693" cy="291"/>
                </a:xfrm>
              </p:grpSpPr>
              <p:sp>
                <p:nvSpPr>
                  <p:cNvPr id="58431" name="Freeform 63"/>
                  <p:cNvSpPr>
                    <a:spLocks/>
                  </p:cNvSpPr>
                  <p:nvPr/>
                </p:nvSpPr>
                <p:spPr bwMode="hidden">
                  <a:xfrm rot="2028410" flipH="1">
                    <a:off x="3681" y="438"/>
                    <a:ext cx="484" cy="8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32" name="Freeform 64"/>
                  <p:cNvSpPr>
                    <a:spLocks/>
                  </p:cNvSpPr>
                  <p:nvPr/>
                </p:nvSpPr>
                <p:spPr bwMode="hidden">
                  <a:xfrm rot="2028410" flipH="1">
                    <a:off x="3472" y="231"/>
                    <a:ext cx="260" cy="13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33" name="Group 65"/>
                <p:cNvGrpSpPr>
                  <a:grpSpLocks/>
                </p:cNvGrpSpPr>
                <p:nvPr/>
              </p:nvGrpSpPr>
              <p:grpSpPr bwMode="auto">
                <a:xfrm>
                  <a:off x="3554" y="118"/>
                  <a:ext cx="664" cy="349"/>
                  <a:chOff x="3554" y="118"/>
                  <a:chExt cx="664" cy="349"/>
                </a:xfrm>
              </p:grpSpPr>
              <p:sp>
                <p:nvSpPr>
                  <p:cNvPr id="58434" name="Freeform 66"/>
                  <p:cNvSpPr>
                    <a:spLocks/>
                  </p:cNvSpPr>
                  <p:nvPr/>
                </p:nvSpPr>
                <p:spPr bwMode="hidden">
                  <a:xfrm rot="2664424" flipH="1">
                    <a:off x="3727" y="383"/>
                    <a:ext cx="491" cy="8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35" name="Freeform 67"/>
                  <p:cNvSpPr>
                    <a:spLocks/>
                  </p:cNvSpPr>
                  <p:nvPr/>
                </p:nvSpPr>
                <p:spPr bwMode="hidden">
                  <a:xfrm rot="2664424" flipH="1">
                    <a:off x="3554" y="118"/>
                    <a:ext cx="264" cy="13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36" name="Group 68"/>
                <p:cNvGrpSpPr>
                  <a:grpSpLocks/>
                </p:cNvGrpSpPr>
                <p:nvPr/>
              </p:nvGrpSpPr>
              <p:grpSpPr bwMode="auto">
                <a:xfrm>
                  <a:off x="3784" y="30"/>
                  <a:ext cx="305" cy="593"/>
                  <a:chOff x="1633" y="104"/>
                  <a:chExt cx="778" cy="1512"/>
                </a:xfrm>
              </p:grpSpPr>
              <p:sp>
                <p:nvSpPr>
                  <p:cNvPr id="58437" name="Freeform 69"/>
                  <p:cNvSpPr>
                    <a:spLocks/>
                  </p:cNvSpPr>
                  <p:nvPr/>
                </p:nvSpPr>
                <p:spPr bwMode="hidden">
                  <a:xfrm rot="3473776" flipH="1">
                    <a:off x="1754" y="958"/>
                    <a:ext cx="1100"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38" name="Freeform 70"/>
                  <p:cNvSpPr>
                    <a:spLocks/>
                  </p:cNvSpPr>
                  <p:nvPr/>
                </p:nvSpPr>
                <p:spPr bwMode="hidden">
                  <a:xfrm rot="3473776" flipH="1">
                    <a:off x="1506" y="231"/>
                    <a:ext cx="591"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39" name="Group 71"/>
                <p:cNvGrpSpPr>
                  <a:grpSpLocks/>
                </p:cNvGrpSpPr>
                <p:nvPr/>
              </p:nvGrpSpPr>
              <p:grpSpPr bwMode="auto">
                <a:xfrm>
                  <a:off x="3903" y="0"/>
                  <a:ext cx="248" cy="601"/>
                  <a:chOff x="1935" y="28"/>
                  <a:chExt cx="634" cy="1534"/>
                </a:xfrm>
              </p:grpSpPr>
              <p:sp>
                <p:nvSpPr>
                  <p:cNvPr id="58440" name="Freeform 72"/>
                  <p:cNvSpPr>
                    <a:spLocks/>
                  </p:cNvSpPr>
                  <p:nvPr/>
                </p:nvSpPr>
                <p:spPr bwMode="hidden">
                  <a:xfrm rot="4126480" flipH="1">
                    <a:off x="1931" y="924"/>
                    <a:ext cx="1061"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41" name="Freeform 73"/>
                  <p:cNvSpPr>
                    <a:spLocks/>
                  </p:cNvSpPr>
                  <p:nvPr/>
                </p:nvSpPr>
                <p:spPr bwMode="hidden">
                  <a:xfrm rot="4126480" flipH="1">
                    <a:off x="1819" y="144"/>
                    <a:ext cx="570"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42" name="Group 74"/>
                <p:cNvGrpSpPr>
                  <a:grpSpLocks/>
                </p:cNvGrpSpPr>
                <p:nvPr/>
              </p:nvGrpSpPr>
              <p:grpSpPr bwMode="auto">
                <a:xfrm>
                  <a:off x="4251" y="252"/>
                  <a:ext cx="723" cy="222"/>
                  <a:chOff x="2822" y="672"/>
                  <a:chExt cx="1845" cy="566"/>
                </a:xfrm>
              </p:grpSpPr>
              <p:sp>
                <p:nvSpPr>
                  <p:cNvPr id="58443" name="Freeform 75"/>
                  <p:cNvSpPr>
                    <a:spLocks/>
                  </p:cNvSpPr>
                  <p:nvPr/>
                </p:nvSpPr>
                <p:spPr bwMode="hidden">
                  <a:xfrm rot="-1325434">
                    <a:off x="2822" y="1023"/>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44" name="Freeform 76"/>
                  <p:cNvSpPr>
                    <a:spLocks/>
                  </p:cNvSpPr>
                  <p:nvPr/>
                </p:nvSpPr>
                <p:spPr bwMode="hidden">
                  <a:xfrm rot="-1325434">
                    <a:off x="4005" y="672"/>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45" name="Group 77"/>
                <p:cNvGrpSpPr>
                  <a:grpSpLocks/>
                </p:cNvGrpSpPr>
                <p:nvPr/>
              </p:nvGrpSpPr>
              <p:grpSpPr bwMode="auto">
                <a:xfrm>
                  <a:off x="4196" y="163"/>
                  <a:ext cx="699" cy="282"/>
                  <a:chOff x="2683" y="445"/>
                  <a:chExt cx="1781" cy="717"/>
                </a:xfrm>
              </p:grpSpPr>
              <p:sp>
                <p:nvSpPr>
                  <p:cNvPr id="58446" name="Freeform 78"/>
                  <p:cNvSpPr>
                    <a:spLocks/>
                  </p:cNvSpPr>
                  <p:nvPr/>
                </p:nvSpPr>
                <p:spPr bwMode="hidden">
                  <a:xfrm rot="-1921064">
                    <a:off x="2683" y="947"/>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47" name="Freeform 79"/>
                  <p:cNvSpPr>
                    <a:spLocks/>
                  </p:cNvSpPr>
                  <p:nvPr/>
                </p:nvSpPr>
                <p:spPr bwMode="hidden">
                  <a:xfrm rot="-1921064">
                    <a:off x="3802" y="445"/>
                    <a:ext cx="662"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58448" name="Freeform 80"/>
                <p:cNvSpPr>
                  <a:spLocks/>
                </p:cNvSpPr>
                <p:nvPr/>
              </p:nvSpPr>
              <p:spPr bwMode="hidden">
                <a:xfrm rot="4578755" flipH="1">
                  <a:off x="3968" y="372"/>
                  <a:ext cx="403" cy="5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49" name="Freeform 81"/>
                <p:cNvSpPr>
                  <a:spLocks/>
                </p:cNvSpPr>
                <p:nvPr/>
              </p:nvSpPr>
              <p:spPr bwMode="hidden">
                <a:xfrm rot="4578755" flipH="1">
                  <a:off x="3977" y="77"/>
                  <a:ext cx="216" cy="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nvGrpSpPr>
                <p:cNvPr id="58450" name="Group 82"/>
                <p:cNvGrpSpPr>
                  <a:grpSpLocks/>
                </p:cNvGrpSpPr>
                <p:nvPr/>
              </p:nvGrpSpPr>
              <p:grpSpPr bwMode="auto">
                <a:xfrm>
                  <a:off x="4242" y="5"/>
                  <a:ext cx="251" cy="596"/>
                  <a:chOff x="2800" y="41"/>
                  <a:chExt cx="640" cy="1520"/>
                </a:xfrm>
              </p:grpSpPr>
              <p:sp>
                <p:nvSpPr>
                  <p:cNvPr id="58451" name="Freeform 83"/>
                  <p:cNvSpPr>
                    <a:spLocks/>
                  </p:cNvSpPr>
                  <p:nvPr/>
                </p:nvSpPr>
                <p:spPr bwMode="hidden">
                  <a:xfrm rot="-3857755">
                    <a:off x="2361" y="938"/>
                    <a:ext cx="1062" cy="18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52" name="Freeform 84"/>
                  <p:cNvSpPr>
                    <a:spLocks/>
                  </p:cNvSpPr>
                  <p:nvPr/>
                </p:nvSpPr>
                <p:spPr bwMode="hidden">
                  <a:xfrm rot="-3857755">
                    <a:off x="3011" y="181"/>
                    <a:ext cx="570" cy="2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53" name="Group 85"/>
                <p:cNvGrpSpPr>
                  <a:grpSpLocks/>
                </p:cNvGrpSpPr>
                <p:nvPr/>
              </p:nvGrpSpPr>
              <p:grpSpPr bwMode="auto">
                <a:xfrm>
                  <a:off x="4295" y="53"/>
                  <a:ext cx="398" cy="574"/>
                  <a:chOff x="2934" y="163"/>
                  <a:chExt cx="1017" cy="1464"/>
                </a:xfrm>
              </p:grpSpPr>
              <p:sp>
                <p:nvSpPr>
                  <p:cNvPr id="58454" name="Freeform 86"/>
                  <p:cNvSpPr>
                    <a:spLocks/>
                  </p:cNvSpPr>
                  <p:nvPr/>
                </p:nvSpPr>
                <p:spPr bwMode="hidden">
                  <a:xfrm rot="-2777260">
                    <a:off x="2491" y="915"/>
                    <a:ext cx="1155" cy="27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55" name="Freeform 87"/>
                  <p:cNvSpPr>
                    <a:spLocks/>
                  </p:cNvSpPr>
                  <p:nvPr/>
                </p:nvSpPr>
                <p:spPr bwMode="hidden">
                  <a:xfrm rot="-2777260">
                    <a:off x="3430" y="261"/>
                    <a:ext cx="620" cy="42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56" name="Group 88"/>
                <p:cNvGrpSpPr>
                  <a:grpSpLocks/>
                </p:cNvGrpSpPr>
                <p:nvPr/>
              </p:nvGrpSpPr>
              <p:grpSpPr bwMode="auto">
                <a:xfrm>
                  <a:off x="4215" y="2"/>
                  <a:ext cx="95" cy="567"/>
                  <a:chOff x="2730" y="32"/>
                  <a:chExt cx="243" cy="1448"/>
                </a:xfrm>
              </p:grpSpPr>
              <p:sp>
                <p:nvSpPr>
                  <p:cNvPr id="58457" name="Freeform 89"/>
                  <p:cNvSpPr>
                    <a:spLocks/>
                  </p:cNvSpPr>
                  <p:nvPr/>
                </p:nvSpPr>
                <p:spPr bwMode="hidden">
                  <a:xfrm rot="-4903748">
                    <a:off x="2296" y="960"/>
                    <a:ext cx="954" cy="8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58" name="Freeform 90"/>
                  <p:cNvSpPr>
                    <a:spLocks/>
                  </p:cNvSpPr>
                  <p:nvPr/>
                </p:nvSpPr>
                <p:spPr bwMode="hidden">
                  <a:xfrm rot="-4903748">
                    <a:off x="2650" y="220"/>
                    <a:ext cx="512" cy="1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59" name="Group 91"/>
                <p:cNvGrpSpPr>
                  <a:grpSpLocks/>
                </p:cNvGrpSpPr>
                <p:nvPr/>
              </p:nvGrpSpPr>
              <p:grpSpPr bwMode="auto">
                <a:xfrm>
                  <a:off x="3514" y="683"/>
                  <a:ext cx="425" cy="960"/>
                  <a:chOff x="943" y="1769"/>
                  <a:chExt cx="1085" cy="2450"/>
                </a:xfrm>
              </p:grpSpPr>
              <p:sp>
                <p:nvSpPr>
                  <p:cNvPr id="58460" name="Freeform 92"/>
                  <p:cNvSpPr>
                    <a:spLocks/>
                  </p:cNvSpPr>
                  <p:nvPr/>
                </p:nvSpPr>
                <p:spPr bwMode="hidden">
                  <a:xfrm rot="18335692" flipH="1">
                    <a:off x="1010" y="2475"/>
                    <a:ext cx="172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61" name="Freeform 93"/>
                  <p:cNvSpPr>
                    <a:spLocks/>
                  </p:cNvSpPr>
                  <p:nvPr/>
                </p:nvSpPr>
                <p:spPr bwMode="hidden">
                  <a:xfrm rot="18335692" flipH="1">
                    <a:off x="725" y="3512"/>
                    <a:ext cx="925"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62" name="Group 94"/>
                <p:cNvGrpSpPr>
                  <a:grpSpLocks/>
                </p:cNvGrpSpPr>
                <p:nvPr/>
              </p:nvGrpSpPr>
              <p:grpSpPr bwMode="auto">
                <a:xfrm>
                  <a:off x="3715" y="748"/>
                  <a:ext cx="300" cy="930"/>
                  <a:chOff x="1455" y="1936"/>
                  <a:chExt cx="766" cy="2373"/>
                </a:xfrm>
              </p:grpSpPr>
              <p:sp>
                <p:nvSpPr>
                  <p:cNvPr id="58463" name="Freeform 95"/>
                  <p:cNvSpPr>
                    <a:spLocks/>
                  </p:cNvSpPr>
                  <p:nvPr/>
                </p:nvSpPr>
                <p:spPr bwMode="hidden">
                  <a:xfrm rot="17542885" flipH="1">
                    <a:off x="1267" y="2578"/>
                    <a:ext cx="1595"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64" name="Freeform 96"/>
                  <p:cNvSpPr>
                    <a:spLocks/>
                  </p:cNvSpPr>
                  <p:nvPr/>
                </p:nvSpPr>
                <p:spPr bwMode="hidden">
                  <a:xfrm rot="17542885" flipH="1">
                    <a:off x="1272" y="3636"/>
                    <a:ext cx="856"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65" name="Group 97"/>
                <p:cNvGrpSpPr>
                  <a:grpSpLocks/>
                </p:cNvGrpSpPr>
                <p:nvPr/>
              </p:nvGrpSpPr>
              <p:grpSpPr bwMode="auto">
                <a:xfrm rot="88588">
                  <a:off x="3923" y="769"/>
                  <a:ext cx="180" cy="913"/>
                  <a:chOff x="1956" y="1990"/>
                  <a:chExt cx="492" cy="2604"/>
                </a:xfrm>
              </p:grpSpPr>
              <p:sp>
                <p:nvSpPr>
                  <p:cNvPr id="58466" name="Freeform 98"/>
                  <p:cNvSpPr>
                    <a:spLocks/>
                  </p:cNvSpPr>
                  <p:nvPr/>
                </p:nvSpPr>
                <p:spPr bwMode="hidden">
                  <a:xfrm rot="16782062" flipH="1">
                    <a:off x="1442" y="2695"/>
                    <a:ext cx="1711" cy="3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67" name="Freeform 99"/>
                  <p:cNvSpPr>
                    <a:spLocks/>
                  </p:cNvSpPr>
                  <p:nvPr/>
                </p:nvSpPr>
                <p:spPr bwMode="hidden">
                  <a:xfrm rot="16782062" flipH="1">
                    <a:off x="1734" y="3898"/>
                    <a:ext cx="918" cy="47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68" name="Group 100"/>
                <p:cNvGrpSpPr>
                  <a:grpSpLocks/>
                </p:cNvGrpSpPr>
                <p:nvPr/>
              </p:nvGrpSpPr>
              <p:grpSpPr bwMode="auto">
                <a:xfrm>
                  <a:off x="4451" y="662"/>
                  <a:ext cx="442" cy="951"/>
                  <a:chOff x="3334" y="1717"/>
                  <a:chExt cx="1125" cy="2426"/>
                </a:xfrm>
              </p:grpSpPr>
              <p:sp>
                <p:nvSpPr>
                  <p:cNvPr id="58469" name="Freeform 101"/>
                  <p:cNvSpPr>
                    <a:spLocks/>
                  </p:cNvSpPr>
                  <p:nvPr/>
                </p:nvSpPr>
                <p:spPr bwMode="hidden">
                  <a:xfrm rot="3144576">
                    <a:off x="2628" y="2423"/>
                    <a:ext cx="172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70" name="Freeform 102"/>
                  <p:cNvSpPr>
                    <a:spLocks/>
                  </p:cNvSpPr>
                  <p:nvPr/>
                </p:nvSpPr>
                <p:spPr bwMode="hidden">
                  <a:xfrm rot="3144576">
                    <a:off x="3751" y="3436"/>
                    <a:ext cx="925"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71" name="Group 103"/>
                <p:cNvGrpSpPr>
                  <a:grpSpLocks/>
                </p:cNvGrpSpPr>
                <p:nvPr/>
              </p:nvGrpSpPr>
              <p:grpSpPr bwMode="auto">
                <a:xfrm>
                  <a:off x="4391" y="721"/>
                  <a:ext cx="347" cy="951"/>
                  <a:chOff x="3181" y="1866"/>
                  <a:chExt cx="883" cy="2426"/>
                </a:xfrm>
              </p:grpSpPr>
              <p:sp>
                <p:nvSpPr>
                  <p:cNvPr id="58472" name="Freeform 104"/>
                  <p:cNvSpPr>
                    <a:spLocks/>
                  </p:cNvSpPr>
                  <p:nvPr/>
                </p:nvSpPr>
                <p:spPr bwMode="hidden">
                  <a:xfrm rot="3745735">
                    <a:off x="2506" y="2541"/>
                    <a:ext cx="1650" cy="29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73" name="Freeform 105"/>
                  <p:cNvSpPr>
                    <a:spLocks/>
                  </p:cNvSpPr>
                  <p:nvPr/>
                </p:nvSpPr>
                <p:spPr bwMode="hidden">
                  <a:xfrm rot="3745735">
                    <a:off x="3387" y="3615"/>
                    <a:ext cx="885" cy="46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74" name="Group 106"/>
                <p:cNvGrpSpPr>
                  <a:grpSpLocks/>
                </p:cNvGrpSpPr>
                <p:nvPr/>
              </p:nvGrpSpPr>
              <p:grpSpPr bwMode="auto">
                <a:xfrm>
                  <a:off x="4323" y="767"/>
                  <a:ext cx="243" cy="935"/>
                  <a:chOff x="3006" y="1983"/>
                  <a:chExt cx="619" cy="2386"/>
                </a:xfrm>
              </p:grpSpPr>
              <p:sp>
                <p:nvSpPr>
                  <p:cNvPr id="58475" name="Freeform 107"/>
                  <p:cNvSpPr>
                    <a:spLocks/>
                  </p:cNvSpPr>
                  <p:nvPr/>
                </p:nvSpPr>
                <p:spPr bwMode="hidden">
                  <a:xfrm rot="4286818">
                    <a:off x="2328" y="2661"/>
                    <a:ext cx="1601" cy="24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76" name="Freeform 108"/>
                  <p:cNvSpPr>
                    <a:spLocks/>
                  </p:cNvSpPr>
                  <p:nvPr/>
                </p:nvSpPr>
                <p:spPr bwMode="hidden">
                  <a:xfrm rot="4286818">
                    <a:off x="3002" y="3747"/>
                    <a:ext cx="859"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77" name="Group 109"/>
                <p:cNvGrpSpPr>
                  <a:grpSpLocks/>
                </p:cNvGrpSpPr>
                <p:nvPr/>
              </p:nvGrpSpPr>
              <p:grpSpPr bwMode="auto">
                <a:xfrm>
                  <a:off x="4249" y="813"/>
                  <a:ext cx="159" cy="870"/>
                  <a:chOff x="2819" y="2101"/>
                  <a:chExt cx="405" cy="2219"/>
                </a:xfrm>
              </p:grpSpPr>
              <p:sp>
                <p:nvSpPr>
                  <p:cNvPr id="58478" name="Freeform 110"/>
                  <p:cNvSpPr>
                    <a:spLocks/>
                  </p:cNvSpPr>
                  <p:nvPr/>
                </p:nvSpPr>
                <p:spPr bwMode="hidden">
                  <a:xfrm rot="4898956">
                    <a:off x="2206" y="2714"/>
                    <a:ext cx="1471" cy="24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79" name="Freeform 111"/>
                  <p:cNvSpPr>
                    <a:spLocks/>
                  </p:cNvSpPr>
                  <p:nvPr/>
                </p:nvSpPr>
                <p:spPr bwMode="hidden">
                  <a:xfrm rot="4898956">
                    <a:off x="2636" y="3732"/>
                    <a:ext cx="790"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58480" name="Group 112"/>
                <p:cNvGrpSpPr>
                  <a:grpSpLocks/>
                </p:cNvGrpSpPr>
                <p:nvPr/>
              </p:nvGrpSpPr>
              <p:grpSpPr bwMode="auto">
                <a:xfrm>
                  <a:off x="4045" y="826"/>
                  <a:ext cx="167" cy="857"/>
                  <a:chOff x="2287" y="2135"/>
                  <a:chExt cx="426" cy="2185"/>
                </a:xfrm>
              </p:grpSpPr>
              <p:sp>
                <p:nvSpPr>
                  <p:cNvPr id="58481" name="Freeform 113"/>
                  <p:cNvSpPr>
                    <a:spLocks/>
                  </p:cNvSpPr>
                  <p:nvPr/>
                </p:nvSpPr>
                <p:spPr bwMode="hidden">
                  <a:xfrm rot="5755659">
                    <a:off x="1900" y="2760"/>
                    <a:ext cx="1437" cy="18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82" name="Freeform 114"/>
                  <p:cNvSpPr>
                    <a:spLocks/>
                  </p:cNvSpPr>
                  <p:nvPr/>
                </p:nvSpPr>
                <p:spPr bwMode="hidden">
                  <a:xfrm rot="5755659">
                    <a:off x="2049" y="3787"/>
                    <a:ext cx="771" cy="29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sp>
            <p:nvSpPr>
              <p:cNvPr id="58483" name="Freeform 115"/>
              <p:cNvSpPr>
                <a:spLocks/>
              </p:cNvSpPr>
              <p:nvPr/>
            </p:nvSpPr>
            <p:spPr bwMode="hidden">
              <a:xfrm flipH="1">
                <a:off x="3873" y="934"/>
                <a:ext cx="191" cy="58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84" name="Arc 116"/>
              <p:cNvSpPr>
                <a:spLocks/>
              </p:cNvSpPr>
              <p:nvPr/>
            </p:nvSpPr>
            <p:spPr bwMode="hidden">
              <a:xfrm flipH="1">
                <a:off x="3528" y="726"/>
                <a:ext cx="833" cy="903"/>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85" name="Arc 117"/>
              <p:cNvSpPr>
                <a:spLocks/>
              </p:cNvSpPr>
              <p:nvPr/>
            </p:nvSpPr>
            <p:spPr bwMode="hidden">
              <a:xfrm flipV="1">
                <a:off x="4278" y="179"/>
                <a:ext cx="1007" cy="802"/>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600"/>
                      <a:pt x="17826" y="21600"/>
                    </a:cubicBezTo>
                    <a:cubicBezTo>
                      <a:pt x="10696" y="21600"/>
                      <a:pt x="4025" y="18081"/>
                      <a:pt x="-1" y="12197"/>
                    </a:cubicBezTo>
                  </a:path>
                  <a:path w="36729" h="21600" stroke="0" extrusionOk="0">
                    <a:moveTo>
                      <a:pt x="36729" y="10451"/>
                    </a:moveTo>
                    <a:cubicBezTo>
                      <a:pt x="32926" y="17330"/>
                      <a:pt x="25686" y="21600"/>
                      <a:pt x="17826" y="21600"/>
                    </a:cubicBezTo>
                    <a:cubicBezTo>
                      <a:pt x="10696" y="21600"/>
                      <a:pt x="4025" y="18081"/>
                      <a:pt x="-1" y="12197"/>
                    </a:cubicBezTo>
                    <a:lnTo>
                      <a:pt x="17826" y="0"/>
                    </a:lnTo>
                    <a:close/>
                  </a:path>
                </a:pathLst>
              </a:custGeom>
              <a:noFill/>
              <a:ln w="9525">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86" name="Arc 118"/>
              <p:cNvSpPr>
                <a:spLocks/>
              </p:cNvSpPr>
              <p:nvPr/>
            </p:nvSpPr>
            <p:spPr bwMode="hidden">
              <a:xfrm flipH="1">
                <a:off x="3612" y="580"/>
                <a:ext cx="487" cy="933"/>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0"/>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0"/>
                      <a:pt x="7340" y="0"/>
                    </a:cubicBezTo>
                    <a:cubicBezTo>
                      <a:pt x="19269" y="0"/>
                      <a:pt x="28940" y="9670"/>
                      <a:pt x="28940" y="21600"/>
                    </a:cubicBezTo>
                    <a:cubicBezTo>
                      <a:pt x="28940" y="21835"/>
                      <a:pt x="28936" y="22070"/>
                      <a:pt x="28928" y="22304"/>
                    </a:cubicBezTo>
                    <a:lnTo>
                      <a:pt x="7340" y="21600"/>
                    </a:lnTo>
                    <a:close/>
                  </a:path>
                </a:pathLst>
              </a:custGeom>
              <a:noFill/>
              <a:ln w="9525">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87" name="Arc 119"/>
              <p:cNvSpPr>
                <a:spLocks/>
              </p:cNvSpPr>
              <p:nvPr/>
            </p:nvSpPr>
            <p:spPr bwMode="hidden">
              <a:xfrm flipH="1">
                <a:off x="3267" y="628"/>
                <a:ext cx="791" cy="932"/>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0"/>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0"/>
                      <a:pt x="8873" y="0"/>
                    </a:cubicBezTo>
                    <a:cubicBezTo>
                      <a:pt x="20802" y="0"/>
                      <a:pt x="30473" y="9670"/>
                      <a:pt x="30473" y="21600"/>
                    </a:cubicBezTo>
                    <a:cubicBezTo>
                      <a:pt x="30473" y="21835"/>
                      <a:pt x="30469" y="22070"/>
                      <a:pt x="30461" y="22304"/>
                    </a:cubicBezTo>
                    <a:lnTo>
                      <a:pt x="8873" y="21600"/>
                    </a:lnTo>
                    <a:close/>
                  </a:path>
                </a:pathLst>
              </a:cu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88" name="Arc 120"/>
              <p:cNvSpPr>
                <a:spLocks/>
              </p:cNvSpPr>
              <p:nvPr/>
            </p:nvSpPr>
            <p:spPr bwMode="hidden">
              <a:xfrm flipH="1">
                <a:off x="3197" y="458"/>
                <a:ext cx="932" cy="933"/>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0"/>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0"/>
                      <a:pt x="12855" y="0"/>
                    </a:cubicBezTo>
                    <a:cubicBezTo>
                      <a:pt x="24784" y="0"/>
                      <a:pt x="34455" y="9670"/>
                      <a:pt x="34455" y="21600"/>
                    </a:cubicBezTo>
                    <a:cubicBezTo>
                      <a:pt x="34455" y="21835"/>
                      <a:pt x="34451" y="22070"/>
                      <a:pt x="34443" y="22304"/>
                    </a:cubicBezTo>
                    <a:lnTo>
                      <a:pt x="12855" y="21600"/>
                    </a:lnTo>
                    <a:close/>
                  </a:path>
                </a:pathLst>
              </a:cu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89" name="Arc 121"/>
              <p:cNvSpPr>
                <a:spLocks/>
              </p:cNvSpPr>
              <p:nvPr/>
            </p:nvSpPr>
            <p:spPr bwMode="hidden">
              <a:xfrm>
                <a:off x="4229" y="589"/>
                <a:ext cx="14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0"/>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0"/>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90" name="Arc 122"/>
              <p:cNvSpPr>
                <a:spLocks/>
              </p:cNvSpPr>
              <p:nvPr/>
            </p:nvSpPr>
            <p:spPr bwMode="hidden">
              <a:xfrm>
                <a:off x="4268" y="585"/>
                <a:ext cx="394"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0"/>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0"/>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91" name="Arc 123"/>
              <p:cNvSpPr>
                <a:spLocks/>
              </p:cNvSpPr>
              <p:nvPr/>
            </p:nvSpPr>
            <p:spPr bwMode="hidden">
              <a:xfrm>
                <a:off x="4303" y="463"/>
                <a:ext cx="55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0"/>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0"/>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92" name="Freeform 124"/>
              <p:cNvSpPr>
                <a:spLocks/>
              </p:cNvSpPr>
              <p:nvPr/>
            </p:nvSpPr>
            <p:spPr bwMode="hidden">
              <a:xfrm>
                <a:off x="4410" y="1033"/>
                <a:ext cx="190" cy="58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93" name="Freeform 125"/>
              <p:cNvSpPr>
                <a:spLocks/>
              </p:cNvSpPr>
              <p:nvPr/>
            </p:nvSpPr>
            <p:spPr bwMode="hidden">
              <a:xfrm rot="19660755" flipV="1">
                <a:off x="4114" y="843"/>
                <a:ext cx="173" cy="32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94" name="Arc 126"/>
              <p:cNvSpPr>
                <a:spLocks/>
              </p:cNvSpPr>
              <p:nvPr/>
            </p:nvSpPr>
            <p:spPr bwMode="hidden">
              <a:xfrm flipH="1">
                <a:off x="3144" y="319"/>
                <a:ext cx="996" cy="933"/>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0"/>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0"/>
                      <a:pt x="15230" y="0"/>
                    </a:cubicBezTo>
                    <a:cubicBezTo>
                      <a:pt x="27159" y="0"/>
                      <a:pt x="36830" y="9670"/>
                      <a:pt x="36830" y="21600"/>
                    </a:cubicBezTo>
                    <a:cubicBezTo>
                      <a:pt x="36830" y="21835"/>
                      <a:pt x="36826" y="22070"/>
                      <a:pt x="36818" y="22304"/>
                    </a:cubicBezTo>
                    <a:lnTo>
                      <a:pt x="15230" y="21600"/>
                    </a:lnTo>
                    <a:close/>
                  </a:path>
                </a:pathLst>
              </a:cu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95" name="Arc 127"/>
              <p:cNvSpPr>
                <a:spLocks/>
              </p:cNvSpPr>
              <p:nvPr/>
            </p:nvSpPr>
            <p:spPr bwMode="hidden">
              <a:xfrm flipH="1">
                <a:off x="3425" y="123"/>
                <a:ext cx="725" cy="903"/>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0"/>
                      <a:pt x="18231" y="0"/>
                    </a:cubicBezTo>
                    <a:cubicBezTo>
                      <a:pt x="23204" y="0"/>
                      <a:pt x="28026" y="1716"/>
                      <a:pt x="31881" y="4859"/>
                    </a:cubicBezTo>
                  </a:path>
                  <a:path w="31881" h="21600" stroke="0" extrusionOk="0">
                    <a:moveTo>
                      <a:pt x="-1" y="10015"/>
                    </a:moveTo>
                    <a:cubicBezTo>
                      <a:pt x="3963" y="3778"/>
                      <a:pt x="10840" y="0"/>
                      <a:pt x="18231" y="0"/>
                    </a:cubicBezTo>
                    <a:cubicBezTo>
                      <a:pt x="23204" y="0"/>
                      <a:pt x="28026" y="1716"/>
                      <a:pt x="31881" y="4859"/>
                    </a:cubicBezTo>
                    <a:lnTo>
                      <a:pt x="18231" y="21600"/>
                    </a:lnTo>
                    <a:close/>
                  </a:path>
                </a:pathLst>
              </a:custGeom>
              <a:noFill/>
              <a:ln w="9525">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96" name="Arc 128"/>
              <p:cNvSpPr>
                <a:spLocks/>
              </p:cNvSpPr>
              <p:nvPr/>
            </p:nvSpPr>
            <p:spPr bwMode="hidden">
              <a:xfrm>
                <a:off x="4199" y="502"/>
                <a:ext cx="299" cy="904"/>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0"/>
                      <a:pt x="13212" y="0"/>
                    </a:cubicBezTo>
                    <a:cubicBezTo>
                      <a:pt x="20409" y="0"/>
                      <a:pt x="27134" y="3585"/>
                      <a:pt x="31145" y="9561"/>
                    </a:cubicBezTo>
                  </a:path>
                  <a:path w="31146" h="21600" stroke="0" extrusionOk="0">
                    <a:moveTo>
                      <a:pt x="-1" y="4511"/>
                    </a:moveTo>
                    <a:cubicBezTo>
                      <a:pt x="3783" y="1586"/>
                      <a:pt x="8429" y="0"/>
                      <a:pt x="13212" y="0"/>
                    </a:cubicBezTo>
                    <a:cubicBezTo>
                      <a:pt x="20409" y="0"/>
                      <a:pt x="27134" y="3585"/>
                      <a:pt x="31145" y="9561"/>
                    </a:cubicBezTo>
                    <a:lnTo>
                      <a:pt x="13212" y="21600"/>
                    </a:lnTo>
                    <a:close/>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97" name="Freeform 129"/>
              <p:cNvSpPr>
                <a:spLocks/>
              </p:cNvSpPr>
              <p:nvPr/>
            </p:nvSpPr>
            <p:spPr bwMode="hidden">
              <a:xfrm flipH="1">
                <a:off x="3307" y="982"/>
                <a:ext cx="425" cy="59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98" name="Freeform 130"/>
              <p:cNvSpPr>
                <a:spLocks/>
              </p:cNvSpPr>
              <p:nvPr/>
            </p:nvSpPr>
            <p:spPr bwMode="hidden">
              <a:xfrm flipH="1">
                <a:off x="3507" y="350"/>
                <a:ext cx="273" cy="59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499" name="Freeform 131"/>
              <p:cNvSpPr>
                <a:spLocks/>
              </p:cNvSpPr>
              <p:nvPr/>
            </p:nvSpPr>
            <p:spPr bwMode="hidden">
              <a:xfrm flipH="1">
                <a:off x="3821" y="172"/>
                <a:ext cx="164" cy="59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500" name="Freeform 132"/>
              <p:cNvSpPr>
                <a:spLocks/>
              </p:cNvSpPr>
              <p:nvPr/>
            </p:nvSpPr>
            <p:spPr bwMode="hidden">
              <a:xfrm>
                <a:off x="4841" y="894"/>
                <a:ext cx="395" cy="62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501" name="Freeform 133"/>
              <p:cNvSpPr>
                <a:spLocks/>
              </p:cNvSpPr>
              <p:nvPr/>
            </p:nvSpPr>
            <p:spPr bwMode="hidden">
              <a:xfrm>
                <a:off x="4636" y="576"/>
                <a:ext cx="595" cy="41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502" name="Freeform 134"/>
              <p:cNvSpPr>
                <a:spLocks/>
              </p:cNvSpPr>
              <p:nvPr/>
            </p:nvSpPr>
            <p:spPr bwMode="hidden">
              <a:xfrm>
                <a:off x="4658" y="132"/>
                <a:ext cx="260" cy="562"/>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503" name="Freeform 135"/>
              <p:cNvSpPr>
                <a:spLocks/>
              </p:cNvSpPr>
              <p:nvPr/>
            </p:nvSpPr>
            <p:spPr bwMode="hidden">
              <a:xfrm rot="20253369">
                <a:off x="4401" y="599"/>
                <a:ext cx="174" cy="32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8504" name="Freeform 136"/>
              <p:cNvSpPr>
                <a:spLocks/>
              </p:cNvSpPr>
              <p:nvPr/>
            </p:nvSpPr>
            <p:spPr bwMode="hidden">
              <a:xfrm rot="1346631" flipH="1">
                <a:off x="3783" y="590"/>
                <a:ext cx="173" cy="32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sp>
        <p:nvSpPr>
          <p:cNvPr id="58505" name="Rectangle 137"/>
          <p:cNvSpPr>
            <a:spLocks noGrp="1" noChangeArrowheads="1"/>
          </p:cNvSpPr>
          <p:nvPr>
            <p:ph type="title"/>
          </p:nvPr>
        </p:nvSpPr>
        <p:spPr bwMode="auto">
          <a:xfrm>
            <a:off x="685800" y="301625"/>
            <a:ext cx="7772400" cy="146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58506" name="Rectangle 138"/>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58507" name="Rectangle 139"/>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ru-RU" altLang="ru-RU"/>
          </a:p>
        </p:txBody>
      </p:sp>
      <p:sp>
        <p:nvSpPr>
          <p:cNvPr id="58508" name="Rectangle 140"/>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ru-RU" altLang="ru-RU"/>
          </a:p>
        </p:txBody>
      </p:sp>
      <p:sp>
        <p:nvSpPr>
          <p:cNvPr id="58509" name="Rectangle 141"/>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872D5808-9DD7-4444-92D4-E3C42CB2A4B5}" type="slidenum">
              <a:rPr lang="ru-RU" altLang="ru-RU"/>
              <a:pPr/>
              <a:t>‹#›</a:t>
            </a:fld>
            <a:endParaRPr lang="ru-RU" altLang="ru-RU"/>
          </a:p>
        </p:txBody>
      </p:sp>
    </p:spTree>
  </p:cSld>
  <p:clrMap bg1="dk2" tx1="lt1" bg2="dk1"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Arial Black" panose="020B0A04020102020204" pitchFamily="34" charset="0"/>
        </a:defRPr>
      </a:lvl2pPr>
      <a:lvl3pPr algn="l" rtl="0" fontAlgn="base">
        <a:spcBef>
          <a:spcPct val="0"/>
        </a:spcBef>
        <a:spcAft>
          <a:spcPct val="0"/>
        </a:spcAft>
        <a:defRPr sz="4400">
          <a:solidFill>
            <a:schemeClr val="tx2"/>
          </a:solidFill>
          <a:latin typeface="Arial Black" panose="020B0A04020102020204" pitchFamily="34" charset="0"/>
        </a:defRPr>
      </a:lvl3pPr>
      <a:lvl4pPr algn="l" rtl="0" fontAlgn="base">
        <a:spcBef>
          <a:spcPct val="0"/>
        </a:spcBef>
        <a:spcAft>
          <a:spcPct val="0"/>
        </a:spcAft>
        <a:defRPr sz="4400">
          <a:solidFill>
            <a:schemeClr val="tx2"/>
          </a:solidFill>
          <a:latin typeface="Arial Black" panose="020B0A04020102020204" pitchFamily="34" charset="0"/>
        </a:defRPr>
      </a:lvl4pPr>
      <a:lvl5pPr algn="l" rtl="0" fontAlgn="base">
        <a:spcBef>
          <a:spcPct val="0"/>
        </a:spcBef>
        <a:spcAft>
          <a:spcPct val="0"/>
        </a:spcAft>
        <a:defRPr sz="4400">
          <a:solidFill>
            <a:schemeClr val="tx2"/>
          </a:solidFill>
          <a:latin typeface="Arial Black" panose="020B0A04020102020204" pitchFamily="34" charset="0"/>
        </a:defRPr>
      </a:lvl5pPr>
      <a:lvl6pPr marL="457200" algn="l" rtl="0" fontAlgn="base">
        <a:spcBef>
          <a:spcPct val="0"/>
        </a:spcBef>
        <a:spcAft>
          <a:spcPct val="0"/>
        </a:spcAft>
        <a:defRPr sz="4400">
          <a:solidFill>
            <a:schemeClr val="tx2"/>
          </a:solidFill>
          <a:latin typeface="Arial Black" panose="020B0A04020102020204" pitchFamily="34" charset="0"/>
        </a:defRPr>
      </a:lvl6pPr>
      <a:lvl7pPr marL="914400" algn="l" rtl="0" fontAlgn="base">
        <a:spcBef>
          <a:spcPct val="0"/>
        </a:spcBef>
        <a:spcAft>
          <a:spcPct val="0"/>
        </a:spcAft>
        <a:defRPr sz="4400">
          <a:solidFill>
            <a:schemeClr val="tx2"/>
          </a:solidFill>
          <a:latin typeface="Arial Black" panose="020B0A04020102020204" pitchFamily="34" charset="0"/>
        </a:defRPr>
      </a:lvl7pPr>
      <a:lvl8pPr marL="1371600" algn="l" rtl="0" fontAlgn="base">
        <a:spcBef>
          <a:spcPct val="0"/>
        </a:spcBef>
        <a:spcAft>
          <a:spcPct val="0"/>
        </a:spcAft>
        <a:defRPr sz="4400">
          <a:solidFill>
            <a:schemeClr val="tx2"/>
          </a:solidFill>
          <a:latin typeface="Arial Black" panose="020B0A04020102020204" pitchFamily="34" charset="0"/>
        </a:defRPr>
      </a:lvl8pPr>
      <a:lvl9pPr marL="1828800" algn="l" rtl="0" fontAlgn="base">
        <a:spcBef>
          <a:spcPct val="0"/>
        </a:spcBef>
        <a:spcAft>
          <a:spcPct val="0"/>
        </a:spcAft>
        <a:defRPr sz="4400">
          <a:solidFill>
            <a:schemeClr val="tx2"/>
          </a:solidFill>
          <a:latin typeface="Arial Black" panose="020B0A04020102020204" pitchFamily="34" charset="0"/>
        </a:defRPr>
      </a:lvl9pPr>
    </p:titleStyle>
    <p:bodyStyle>
      <a:lvl1pPr marL="342900" indent="-342900" algn="l" rtl="0" fontAlgn="base">
        <a:spcBef>
          <a:spcPct val="20000"/>
        </a:spcBef>
        <a:spcAft>
          <a:spcPct val="0"/>
        </a:spcAft>
        <a:buClr>
          <a:schemeClr val="hlink"/>
        </a:buClr>
        <a:buChar char="•"/>
        <a:defRPr sz="3200" kern="1200">
          <a:solidFill>
            <a:schemeClr val="tx1"/>
          </a:solidFill>
          <a:latin typeface="+mn-lt"/>
          <a:ea typeface="+mn-ea"/>
          <a:cs typeface="+mn-cs"/>
        </a:defRPr>
      </a:lvl1pPr>
      <a:lvl2pPr marL="742950" indent="-285750" algn="l" rtl="0" fontAlgn="base">
        <a:spcBef>
          <a:spcPct val="20000"/>
        </a:spcBef>
        <a:spcAft>
          <a:spcPct val="0"/>
        </a:spcAft>
        <a:buClr>
          <a:schemeClr val="folHlink"/>
        </a:buClr>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Times New Roman" panose="02020603050405020304" pitchFamily="18"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Times New Roman" panose="02020603050405020304" pitchFamily="18"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7173" name="Text Box 5"/>
          <p:cNvSpPr txBox="1">
            <a:spLocks noChangeArrowheads="1"/>
          </p:cNvSpPr>
          <p:nvPr/>
        </p:nvSpPr>
        <p:spPr bwMode="auto">
          <a:xfrm>
            <a:off x="1116013" y="5229225"/>
            <a:ext cx="7632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ru-RU" altLang="ru-RU" sz="2400">
              <a:latin typeface="Times New Roman" panose="02020603050405020304" pitchFamily="18" charset="0"/>
            </a:endParaRPr>
          </a:p>
        </p:txBody>
      </p:sp>
      <p:sp>
        <p:nvSpPr>
          <p:cNvPr id="7182" name="Rectangle 14"/>
          <p:cNvSpPr>
            <a:spLocks noGrp="1" noChangeArrowheads="1"/>
          </p:cNvSpPr>
          <p:nvPr>
            <p:ph type="title"/>
          </p:nvPr>
        </p:nvSpPr>
        <p:spPr>
          <a:xfrm>
            <a:off x="539750" y="332656"/>
            <a:ext cx="8229600" cy="5353769"/>
          </a:xfrm>
        </p:spPr>
        <p:style>
          <a:lnRef idx="2">
            <a:schemeClr val="accent2"/>
          </a:lnRef>
          <a:fillRef idx="1">
            <a:schemeClr val="lt1"/>
          </a:fillRef>
          <a:effectRef idx="0">
            <a:schemeClr val="accent2"/>
          </a:effectRef>
          <a:fontRef idx="minor">
            <a:schemeClr val="dk1"/>
          </a:fontRef>
        </p:style>
        <p:txBody>
          <a:bodyPr/>
          <a:lstStyle/>
          <a:p>
            <a:pPr algn="ctr"/>
            <a:r>
              <a:rPr lang="en-US" altLang="ru-RU" dirty="0" err="1">
                <a:solidFill>
                  <a:schemeClr val="bg2"/>
                </a:solidFill>
              </a:rPr>
              <a:t>Temir</a:t>
            </a:r>
            <a:r>
              <a:rPr lang="en-US" altLang="ru-RU" dirty="0">
                <a:solidFill>
                  <a:schemeClr val="bg2"/>
                </a:solidFill>
              </a:rPr>
              <a:t> </a:t>
            </a:r>
            <a:r>
              <a:rPr lang="en-US" altLang="ru-RU" dirty="0" err="1">
                <a:solidFill>
                  <a:schemeClr val="bg2"/>
                </a:solidFill>
              </a:rPr>
              <a:t>va</a:t>
            </a:r>
            <a:r>
              <a:rPr lang="en-US" altLang="ru-RU" dirty="0">
                <a:solidFill>
                  <a:schemeClr val="bg2"/>
                </a:solidFill>
              </a:rPr>
              <a:t> </a:t>
            </a:r>
            <a:r>
              <a:rPr lang="en-US" altLang="ru-RU" dirty="0" err="1">
                <a:solidFill>
                  <a:schemeClr val="bg2"/>
                </a:solidFill>
              </a:rPr>
              <a:t>uning</a:t>
            </a:r>
            <a:r>
              <a:rPr lang="en-US" altLang="ru-RU" dirty="0">
                <a:solidFill>
                  <a:schemeClr val="bg2"/>
                </a:solidFill>
              </a:rPr>
              <a:t> </a:t>
            </a:r>
            <a:r>
              <a:rPr lang="en-US" altLang="ru-RU">
                <a:solidFill>
                  <a:schemeClr val="bg2"/>
                </a:solidFill>
              </a:rPr>
              <a:t>birikmalari</a:t>
            </a:r>
            <a:r>
              <a:rPr lang="en-US" altLang="ru-RU" dirty="0">
                <a:solidFill>
                  <a:schemeClr val="bg2"/>
                </a:solidFill>
              </a:rPr>
              <a:t/>
            </a:r>
            <a:br>
              <a:rPr lang="en-US" altLang="ru-RU" dirty="0">
                <a:solidFill>
                  <a:schemeClr val="bg2"/>
                </a:solidFill>
              </a:rPr>
            </a:br>
            <a:r>
              <a:rPr lang="en-US" altLang="ru-RU" dirty="0">
                <a:solidFill>
                  <a:schemeClr val="bg2"/>
                </a:solidFill>
              </a:rPr>
              <a:t>REJA :</a:t>
            </a:r>
            <a:br>
              <a:rPr lang="en-US" altLang="ru-RU" dirty="0">
                <a:solidFill>
                  <a:schemeClr val="bg2"/>
                </a:solidFill>
              </a:rPr>
            </a:br>
            <a:r>
              <a:rPr lang="en-US" altLang="ru-RU" dirty="0">
                <a:solidFill>
                  <a:schemeClr val="bg2"/>
                </a:solidFill>
              </a:rPr>
              <a:t>1. </a:t>
            </a:r>
            <a:r>
              <a:rPr lang="en-US" altLang="ru-RU" dirty="0" err="1">
                <a:solidFill>
                  <a:schemeClr val="bg2"/>
                </a:solidFill>
              </a:rPr>
              <a:t>Temir</a:t>
            </a:r>
            <a:r>
              <a:rPr lang="en-US" altLang="ru-RU" dirty="0">
                <a:solidFill>
                  <a:schemeClr val="bg2"/>
                </a:solidFill>
              </a:rPr>
              <a:t> </a:t>
            </a:r>
            <a:r>
              <a:rPr lang="en-US" altLang="ru-RU" dirty="0" err="1">
                <a:solidFill>
                  <a:schemeClr val="bg2"/>
                </a:solidFill>
              </a:rPr>
              <a:t>gruppachasi</a:t>
            </a:r>
            <a:r>
              <a:rPr lang="en-US" altLang="ru-RU" dirty="0">
                <a:solidFill>
                  <a:schemeClr val="bg2"/>
                </a:solidFill>
              </a:rPr>
              <a:t> </a:t>
            </a:r>
            <a:r>
              <a:rPr lang="en-US" altLang="ru-RU" dirty="0" err="1">
                <a:solidFill>
                  <a:schemeClr val="bg2"/>
                </a:solidFill>
              </a:rPr>
              <a:t>elementlarining</a:t>
            </a:r>
            <a:r>
              <a:rPr lang="en-US" altLang="ru-RU" dirty="0">
                <a:solidFill>
                  <a:schemeClr val="bg2"/>
                </a:solidFill>
              </a:rPr>
              <a:t> </a:t>
            </a:r>
            <a:r>
              <a:rPr lang="en-US" altLang="ru-RU" dirty="0" err="1">
                <a:solidFill>
                  <a:schemeClr val="bg2"/>
                </a:solidFill>
              </a:rPr>
              <a:t>umumiy</a:t>
            </a:r>
            <a:r>
              <a:rPr lang="en-US" altLang="ru-RU" dirty="0">
                <a:solidFill>
                  <a:schemeClr val="bg2"/>
                </a:solidFill>
              </a:rPr>
              <a:t> </a:t>
            </a:r>
            <a:r>
              <a:rPr lang="en-US" altLang="ru-RU" dirty="0" err="1">
                <a:solidFill>
                  <a:schemeClr val="bg2"/>
                </a:solidFill>
              </a:rPr>
              <a:t>tavsifi</a:t>
            </a:r>
            <a:r>
              <a:rPr lang="en-US" altLang="ru-RU" dirty="0">
                <a:solidFill>
                  <a:schemeClr val="bg2"/>
                </a:solidFill>
              </a:rPr>
              <a:t/>
            </a:r>
            <a:br>
              <a:rPr lang="en-US" altLang="ru-RU" dirty="0">
                <a:solidFill>
                  <a:schemeClr val="bg2"/>
                </a:solidFill>
              </a:rPr>
            </a:br>
            <a:r>
              <a:rPr lang="en-US" altLang="ru-RU" dirty="0">
                <a:solidFill>
                  <a:schemeClr val="bg2"/>
                </a:solidFill>
              </a:rPr>
              <a:t>2. </a:t>
            </a:r>
            <a:r>
              <a:rPr lang="en-US" altLang="ru-RU" dirty="0" err="1">
                <a:solidFill>
                  <a:schemeClr val="bg2"/>
                </a:solidFill>
              </a:rPr>
              <a:t>Temir</a:t>
            </a:r>
            <a:r>
              <a:rPr lang="en-US" altLang="ru-RU" dirty="0">
                <a:solidFill>
                  <a:schemeClr val="bg2"/>
                </a:solidFill>
              </a:rPr>
              <a:t> – </a:t>
            </a:r>
            <a:r>
              <a:rPr lang="en-US" altLang="ru-RU" dirty="0" err="1">
                <a:solidFill>
                  <a:schemeClr val="bg2"/>
                </a:solidFill>
              </a:rPr>
              <a:t>olinishi</a:t>
            </a:r>
            <a:r>
              <a:rPr lang="en-US" altLang="ru-RU" dirty="0">
                <a:solidFill>
                  <a:schemeClr val="bg2"/>
                </a:solidFill>
              </a:rPr>
              <a:t>, </a:t>
            </a:r>
            <a:r>
              <a:rPr lang="en-US" altLang="ru-RU" dirty="0" err="1">
                <a:solidFill>
                  <a:schemeClr val="bg2"/>
                </a:solidFill>
              </a:rPr>
              <a:t>xossalari</a:t>
            </a:r>
            <a:r>
              <a:rPr lang="en-US" altLang="ru-RU" dirty="0">
                <a:solidFill>
                  <a:schemeClr val="bg2"/>
                </a:solidFill>
              </a:rPr>
              <a:t>, </a:t>
            </a:r>
            <a:r>
              <a:rPr lang="en-US" altLang="ru-RU" dirty="0" err="1">
                <a:solidFill>
                  <a:schemeClr val="bg2"/>
                </a:solidFill>
              </a:rPr>
              <a:t>birikmalari</a:t>
            </a:r>
            <a:r>
              <a:rPr lang="en-US" altLang="ru-RU" dirty="0">
                <a:solidFill>
                  <a:schemeClr val="bg2"/>
                </a:solidFill>
              </a:rPr>
              <a:t/>
            </a:r>
            <a:br>
              <a:rPr lang="en-US" altLang="ru-RU" dirty="0">
                <a:solidFill>
                  <a:schemeClr val="bg2"/>
                </a:solidFill>
              </a:rPr>
            </a:br>
            <a:endParaRPr lang="ru-RU" altLang="ru-RU" dirty="0">
              <a:solidFill>
                <a:schemeClr val="bg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ru-RU" altLang="ru-RU"/>
              <a:t>UCH VALENTLI TEMIR BIRIKMALARI. </a:t>
            </a:r>
          </a:p>
        </p:txBody>
      </p:sp>
      <p:pic>
        <p:nvPicPr>
          <p:cNvPr id="63491" name="Picture 3"/>
          <p:cNvPicPr>
            <a:picLocks noGrp="1" noChangeAspect="1" noChangeArrowheads="1"/>
          </p:cNvPicPr>
          <p:nvPr>
            <p:ph type="body" idx="1"/>
          </p:nvPr>
        </p:nvPicPr>
        <p:blipFill>
          <a:blip r:embed="rId2" cstate="email">
            <a:extLst>
              <a:ext uri="{28A0092B-C50C-407E-A947-70E740481C1C}">
                <a14:useLocalDpi xmlns:a14="http://schemas.microsoft.com/office/drawing/2010/main"/>
              </a:ext>
            </a:extLst>
          </a:blip>
          <a:srcRect/>
          <a:stretch>
            <a:fillRect/>
          </a:stretch>
        </p:blipFill>
        <p:spPr>
          <a:xfrm>
            <a:off x="395288" y="2492375"/>
            <a:ext cx="8532812" cy="3816350"/>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de-DE" altLang="ru-RU" i="1"/>
              <a:t>Uch valentli temir tuzlari</a:t>
            </a:r>
            <a:r>
              <a:rPr lang="ru-RU" altLang="ru-RU"/>
              <a:t> </a:t>
            </a:r>
          </a:p>
        </p:txBody>
      </p:sp>
      <p:pic>
        <p:nvPicPr>
          <p:cNvPr id="64515" name="Picture 3"/>
          <p:cNvPicPr>
            <a:picLocks noGrp="1" noChangeAspect="1" noChangeArrowheads="1"/>
          </p:cNvPicPr>
          <p:nvPr>
            <p:ph type="body" idx="1"/>
          </p:nvPr>
        </p:nvPicPr>
        <p:blipFill>
          <a:blip r:embed="rId2" cstate="email">
            <a:extLst>
              <a:ext uri="{28A0092B-C50C-407E-A947-70E740481C1C}">
                <a14:useLocalDpi xmlns:a14="http://schemas.microsoft.com/office/drawing/2010/main"/>
              </a:ext>
            </a:extLst>
          </a:blip>
          <a:srcRect/>
          <a:stretch>
            <a:fillRect/>
          </a:stretch>
        </p:blipFill>
        <p:spPr>
          <a:xfrm>
            <a:off x="827088" y="2276475"/>
            <a:ext cx="7777162" cy="3600450"/>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9226" name="Text Box 10"/>
          <p:cNvSpPr txBox="1">
            <a:spLocks noChangeArrowheads="1"/>
          </p:cNvSpPr>
          <p:nvPr/>
        </p:nvSpPr>
        <p:spPr bwMode="auto">
          <a:xfrm>
            <a:off x="611188" y="3141663"/>
            <a:ext cx="820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ru-RU" altLang="ru-RU" sz="2400">
              <a:latin typeface="Times New Roman" panose="02020603050405020304" pitchFamily="18" charset="0"/>
            </a:endParaRPr>
          </a:p>
        </p:txBody>
      </p:sp>
      <p:sp>
        <p:nvSpPr>
          <p:cNvPr id="9232" name="Rectangle 16"/>
          <p:cNvSpPr>
            <a:spLocks noChangeArrowheads="1"/>
          </p:cNvSpPr>
          <p:nvPr/>
        </p:nvSpPr>
        <p:spPr bwMode="auto">
          <a:xfrm>
            <a:off x="539750" y="2636838"/>
            <a:ext cx="51117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defRPr sz="4400">
                <a:solidFill>
                  <a:schemeClr val="tx2"/>
                </a:solidFill>
                <a:latin typeface="Arial Black" panose="020B0A04020102020204" pitchFamily="34" charset="0"/>
              </a:defRPr>
            </a:lvl1pPr>
            <a:lvl2pPr>
              <a:defRPr sz="4400">
                <a:solidFill>
                  <a:schemeClr val="tx2"/>
                </a:solidFill>
                <a:latin typeface="Arial Black" panose="020B0A04020102020204" pitchFamily="34" charset="0"/>
              </a:defRPr>
            </a:lvl2pPr>
            <a:lvl3pPr>
              <a:defRPr sz="4400">
                <a:solidFill>
                  <a:schemeClr val="tx2"/>
                </a:solidFill>
                <a:latin typeface="Arial Black" panose="020B0A04020102020204" pitchFamily="34" charset="0"/>
              </a:defRPr>
            </a:lvl3pPr>
            <a:lvl4pPr>
              <a:defRPr sz="4400">
                <a:solidFill>
                  <a:schemeClr val="tx2"/>
                </a:solidFill>
                <a:latin typeface="Arial Black" panose="020B0A04020102020204" pitchFamily="34" charset="0"/>
              </a:defRPr>
            </a:lvl4pPr>
            <a:lvl5pPr>
              <a:defRPr sz="4400">
                <a:solidFill>
                  <a:schemeClr val="tx2"/>
                </a:solidFill>
                <a:latin typeface="Arial Black" panose="020B0A04020102020204" pitchFamily="34" charset="0"/>
              </a:defRPr>
            </a:lvl5pPr>
            <a:lvl6pPr marL="457200" fontAlgn="base">
              <a:spcBef>
                <a:spcPct val="0"/>
              </a:spcBef>
              <a:spcAft>
                <a:spcPct val="0"/>
              </a:spcAft>
              <a:defRPr sz="4400">
                <a:solidFill>
                  <a:schemeClr val="tx2"/>
                </a:solidFill>
                <a:latin typeface="Arial Black" panose="020B0A04020102020204" pitchFamily="34" charset="0"/>
              </a:defRPr>
            </a:lvl6pPr>
            <a:lvl7pPr marL="914400" fontAlgn="base">
              <a:spcBef>
                <a:spcPct val="0"/>
              </a:spcBef>
              <a:spcAft>
                <a:spcPct val="0"/>
              </a:spcAft>
              <a:defRPr sz="4400">
                <a:solidFill>
                  <a:schemeClr val="tx2"/>
                </a:solidFill>
                <a:latin typeface="Arial Black" panose="020B0A04020102020204" pitchFamily="34" charset="0"/>
              </a:defRPr>
            </a:lvl7pPr>
            <a:lvl8pPr marL="1371600" fontAlgn="base">
              <a:spcBef>
                <a:spcPct val="0"/>
              </a:spcBef>
              <a:spcAft>
                <a:spcPct val="0"/>
              </a:spcAft>
              <a:defRPr sz="4400">
                <a:solidFill>
                  <a:schemeClr val="tx2"/>
                </a:solidFill>
                <a:latin typeface="Arial Black" panose="020B0A04020102020204" pitchFamily="34" charset="0"/>
              </a:defRPr>
            </a:lvl8pPr>
            <a:lvl9pPr marL="1828800" fontAlgn="base">
              <a:spcBef>
                <a:spcPct val="0"/>
              </a:spcBef>
              <a:spcAft>
                <a:spcPct val="0"/>
              </a:spcAft>
              <a:defRPr sz="4400">
                <a:solidFill>
                  <a:schemeClr val="tx2"/>
                </a:solidFill>
                <a:latin typeface="Arial Black" panose="020B0A04020102020204" pitchFamily="34" charset="0"/>
              </a:defRPr>
            </a:lvl9pPr>
          </a:lstStyle>
          <a:p>
            <a:pPr algn="ctr"/>
            <a:r>
              <a:rPr lang="en-US" altLang="ru-RU" sz="2000">
                <a:solidFill>
                  <a:schemeClr val="bg1"/>
                </a:solidFill>
              </a:rPr>
              <a:t>D. I. Mendeleyev davriy sistemasining sakkizinchi gruppa yenaki gruppacha elementlari katta davrning urta qismlariga joylashgan uchta triadani uz ichiga oladi. Bular: temir-Te, kobalt-Co, nikel-Ni birinchi triada : ruteniy-Ru, rodiy-Rh, palladiy-Pd ikkinchi triada: osmiy-Os, iridiy-Ir, platina-Pt uchinchi triadani tashqil qiladi. Bu triadalar to'rtinchi, beshinchi,oltinchi davrlarda joylashgan. Bular barchasi D- elementlar jumlasiga kiradi.</a:t>
            </a:r>
            <a:br>
              <a:rPr lang="en-US" altLang="ru-RU" sz="2000">
                <a:solidFill>
                  <a:schemeClr val="bg1"/>
                </a:solidFill>
              </a:rPr>
            </a:br>
            <a:r>
              <a:rPr lang="en-US" altLang="ru-RU" sz="2000">
                <a:solidFill>
                  <a:schemeClr val="bg1"/>
                </a:solidFill>
              </a:rPr>
              <a:t>Birinchi triadadagi elementlar: Fe, Co, Ni o'zaro ximiyaviy xossalari jixatidan o'xshash bo'lgani uchun temir gruppachasi elementlari deyiladi. Ikkinchi va uchinchi triadadagi oltita element platina gruppachasi metallari deyiladi.</a:t>
            </a:r>
            <a:endParaRPr lang="ru-RU" altLang="ru-RU" sz="2000">
              <a:solidFill>
                <a:schemeClr val="bg1"/>
              </a:solidFill>
            </a:endParaRPr>
          </a:p>
        </p:txBody>
      </p:sp>
      <p:pic>
        <p:nvPicPr>
          <p:cNvPr id="9233" name="Picture 17"/>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797550" y="3359150"/>
            <a:ext cx="2987675" cy="2159000"/>
          </a:xfrm>
          <a:prstGeom prst="rect">
            <a:avLst/>
          </a:prstGeom>
          <a:noFill/>
          <a:ln w="63500">
            <a:solidFill>
              <a:srgbClr val="8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34" name="Rectangle 18"/>
          <p:cNvSpPr>
            <a:spLocks noChangeArrowheads="1"/>
          </p:cNvSpPr>
          <p:nvPr/>
        </p:nvSpPr>
        <p:spPr bwMode="auto">
          <a:xfrm>
            <a:off x="5530850" y="5667375"/>
            <a:ext cx="36131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indent="3302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just"/>
            <a:r>
              <a:rPr lang="en-US" altLang="ru-RU" sz="1800">
                <a:solidFill>
                  <a:schemeClr val="folHlink"/>
                </a:solidFill>
                <a:latin typeface="Arial Black" panose="020B0A04020102020204" pitchFamily="34" charset="0"/>
              </a:rPr>
              <a:t>Temir gruppachasi </a:t>
            </a:r>
          </a:p>
          <a:p>
            <a:pPr algn="just"/>
            <a:r>
              <a:rPr lang="en-US" altLang="ru-RU" sz="1800">
                <a:solidFill>
                  <a:schemeClr val="folHlink"/>
                </a:solidFill>
                <a:latin typeface="Arial Black" panose="020B0A04020102020204" pitchFamily="34" charset="0"/>
              </a:rPr>
              <a:t>elementlari </a:t>
            </a:r>
          </a:p>
          <a:p>
            <a:pPr algn="just"/>
            <a:r>
              <a:rPr lang="en-US" altLang="ru-RU" sz="1800">
                <a:solidFill>
                  <a:schemeClr val="folHlink"/>
                </a:solidFill>
                <a:latin typeface="Arial Black" panose="020B0A04020102020204" pitchFamily="34" charset="0"/>
              </a:rPr>
              <a:t>elektron konfigurasiyasi </a:t>
            </a:r>
          </a:p>
          <a:p>
            <a:pPr algn="just"/>
            <a:r>
              <a:rPr lang="en-US" altLang="ru-RU" sz="1800">
                <a:solidFill>
                  <a:schemeClr val="folHlink"/>
                </a:solidFill>
                <a:latin typeface="Arial Black" panose="020B0A04020102020204" pitchFamily="34" charset="0"/>
              </a:rPr>
              <a:t>kuyidagicha:</a:t>
            </a:r>
            <a:r>
              <a:rPr lang="en-US" altLang="ru-RU" sz="1800">
                <a:latin typeface="Arial Black" panose="020B0A04020102020204" pitchFamily="34" charset="0"/>
              </a:rPr>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grpSp>
        <p:nvGrpSpPr>
          <p:cNvPr id="11442" name="Group 178"/>
          <p:cNvGrpSpPr>
            <a:grpSpLocks/>
          </p:cNvGrpSpPr>
          <p:nvPr/>
        </p:nvGrpSpPr>
        <p:grpSpPr bwMode="auto">
          <a:xfrm>
            <a:off x="1042988" y="549275"/>
            <a:ext cx="7200900" cy="4967288"/>
            <a:chOff x="1837" y="1162"/>
            <a:chExt cx="1902" cy="1848"/>
          </a:xfrm>
        </p:grpSpPr>
        <p:sp>
          <p:nvSpPr>
            <p:cNvPr id="11409" name="Oval 145"/>
            <p:cNvSpPr>
              <a:spLocks noChangeArrowheads="1"/>
            </p:cNvSpPr>
            <p:nvPr/>
          </p:nvSpPr>
          <p:spPr bwMode="auto">
            <a:xfrm>
              <a:off x="1837" y="2069"/>
              <a:ext cx="43" cy="35"/>
            </a:xfrm>
            <a:prstGeom prst="ellipse">
              <a:avLst/>
            </a:prstGeom>
            <a:solidFill>
              <a:srgbClr val="FF0000"/>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1410" name="Oval 146"/>
            <p:cNvSpPr>
              <a:spLocks noChangeArrowheads="1"/>
            </p:cNvSpPr>
            <p:nvPr/>
          </p:nvSpPr>
          <p:spPr bwMode="auto">
            <a:xfrm>
              <a:off x="1930" y="2397"/>
              <a:ext cx="43" cy="35"/>
            </a:xfrm>
            <a:prstGeom prst="ellipse">
              <a:avLst/>
            </a:prstGeom>
            <a:solidFill>
              <a:srgbClr val="FF0000"/>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1411" name="Oval 147"/>
            <p:cNvSpPr>
              <a:spLocks noChangeArrowheads="1"/>
            </p:cNvSpPr>
            <p:nvPr/>
          </p:nvSpPr>
          <p:spPr bwMode="auto">
            <a:xfrm>
              <a:off x="2109" y="1434"/>
              <a:ext cx="43" cy="34"/>
            </a:xfrm>
            <a:prstGeom prst="ellipse">
              <a:avLst/>
            </a:prstGeom>
            <a:solidFill>
              <a:srgbClr val="FF0000"/>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1412" name="Oval 148"/>
            <p:cNvSpPr>
              <a:spLocks noChangeArrowheads="1"/>
            </p:cNvSpPr>
            <p:nvPr/>
          </p:nvSpPr>
          <p:spPr bwMode="auto">
            <a:xfrm>
              <a:off x="3152" y="1253"/>
              <a:ext cx="43" cy="34"/>
            </a:xfrm>
            <a:prstGeom prst="ellipse">
              <a:avLst/>
            </a:prstGeom>
            <a:solidFill>
              <a:srgbClr val="FF0000"/>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1413" name="Oval 149"/>
            <p:cNvSpPr>
              <a:spLocks noChangeArrowheads="1"/>
            </p:cNvSpPr>
            <p:nvPr/>
          </p:nvSpPr>
          <p:spPr bwMode="auto">
            <a:xfrm>
              <a:off x="2064" y="2659"/>
              <a:ext cx="43" cy="34"/>
            </a:xfrm>
            <a:prstGeom prst="ellipse">
              <a:avLst/>
            </a:prstGeom>
            <a:solidFill>
              <a:srgbClr val="FF0000"/>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1414" name="Oval 150"/>
            <p:cNvSpPr>
              <a:spLocks noChangeArrowheads="1"/>
            </p:cNvSpPr>
            <p:nvPr/>
          </p:nvSpPr>
          <p:spPr bwMode="auto">
            <a:xfrm>
              <a:off x="3696" y="2069"/>
              <a:ext cx="43" cy="34"/>
            </a:xfrm>
            <a:prstGeom prst="ellipse">
              <a:avLst/>
            </a:prstGeom>
            <a:solidFill>
              <a:srgbClr val="FF0000"/>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1415" name="Oval 151"/>
            <p:cNvSpPr>
              <a:spLocks noChangeArrowheads="1"/>
            </p:cNvSpPr>
            <p:nvPr/>
          </p:nvSpPr>
          <p:spPr bwMode="auto">
            <a:xfrm>
              <a:off x="2426" y="1218"/>
              <a:ext cx="43" cy="35"/>
            </a:xfrm>
            <a:prstGeom prst="ellipse">
              <a:avLst/>
            </a:prstGeom>
            <a:solidFill>
              <a:srgbClr val="FF0000"/>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1416" name="Oval 152"/>
            <p:cNvSpPr>
              <a:spLocks noChangeArrowheads="1"/>
            </p:cNvSpPr>
            <p:nvPr/>
          </p:nvSpPr>
          <p:spPr bwMode="auto">
            <a:xfrm>
              <a:off x="3152" y="2886"/>
              <a:ext cx="43" cy="34"/>
            </a:xfrm>
            <a:prstGeom prst="ellipse">
              <a:avLst/>
            </a:prstGeom>
            <a:solidFill>
              <a:srgbClr val="FF0000"/>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1417" name="Oval 153"/>
            <p:cNvSpPr>
              <a:spLocks noChangeArrowheads="1"/>
            </p:cNvSpPr>
            <p:nvPr/>
          </p:nvSpPr>
          <p:spPr bwMode="auto">
            <a:xfrm>
              <a:off x="3515" y="2614"/>
              <a:ext cx="42" cy="35"/>
            </a:xfrm>
            <a:prstGeom prst="ellipse">
              <a:avLst/>
            </a:prstGeom>
            <a:solidFill>
              <a:srgbClr val="FF0000"/>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1418" name="Oval 154"/>
            <p:cNvSpPr>
              <a:spLocks noChangeArrowheads="1"/>
            </p:cNvSpPr>
            <p:nvPr/>
          </p:nvSpPr>
          <p:spPr bwMode="auto">
            <a:xfrm>
              <a:off x="2744" y="2976"/>
              <a:ext cx="43" cy="34"/>
            </a:xfrm>
            <a:prstGeom prst="ellipse">
              <a:avLst/>
            </a:prstGeom>
            <a:solidFill>
              <a:srgbClr val="FF0000"/>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1419" name="Oval 155"/>
            <p:cNvSpPr>
              <a:spLocks noChangeArrowheads="1"/>
            </p:cNvSpPr>
            <p:nvPr/>
          </p:nvSpPr>
          <p:spPr bwMode="auto">
            <a:xfrm>
              <a:off x="2789" y="1162"/>
              <a:ext cx="43" cy="35"/>
            </a:xfrm>
            <a:prstGeom prst="ellipse">
              <a:avLst/>
            </a:prstGeom>
            <a:solidFill>
              <a:srgbClr val="FF0000"/>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1421" name="Oval 157"/>
            <p:cNvSpPr>
              <a:spLocks noChangeArrowheads="1"/>
            </p:cNvSpPr>
            <p:nvPr/>
          </p:nvSpPr>
          <p:spPr bwMode="auto">
            <a:xfrm>
              <a:off x="3651" y="2341"/>
              <a:ext cx="43" cy="35"/>
            </a:xfrm>
            <a:prstGeom prst="ellipse">
              <a:avLst/>
            </a:prstGeom>
            <a:solidFill>
              <a:srgbClr val="FF0000"/>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1422" name="Oval 158"/>
            <p:cNvSpPr>
              <a:spLocks noChangeArrowheads="1"/>
            </p:cNvSpPr>
            <p:nvPr/>
          </p:nvSpPr>
          <p:spPr bwMode="auto">
            <a:xfrm>
              <a:off x="2290" y="2886"/>
              <a:ext cx="43" cy="34"/>
            </a:xfrm>
            <a:prstGeom prst="ellipse">
              <a:avLst/>
            </a:prstGeom>
            <a:solidFill>
              <a:srgbClr val="FF0000"/>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1423" name="Oval 159"/>
            <p:cNvSpPr>
              <a:spLocks noChangeArrowheads="1"/>
            </p:cNvSpPr>
            <p:nvPr/>
          </p:nvSpPr>
          <p:spPr bwMode="auto">
            <a:xfrm>
              <a:off x="1927" y="1706"/>
              <a:ext cx="43" cy="35"/>
            </a:xfrm>
            <a:prstGeom prst="ellipse">
              <a:avLst/>
            </a:prstGeom>
            <a:solidFill>
              <a:srgbClr val="FF0000"/>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1424" name="Oval 160"/>
            <p:cNvSpPr>
              <a:spLocks noChangeArrowheads="1"/>
            </p:cNvSpPr>
            <p:nvPr/>
          </p:nvSpPr>
          <p:spPr bwMode="auto">
            <a:xfrm>
              <a:off x="3424" y="1434"/>
              <a:ext cx="43" cy="35"/>
            </a:xfrm>
            <a:prstGeom prst="ellipse">
              <a:avLst/>
            </a:prstGeom>
            <a:solidFill>
              <a:srgbClr val="FF0000"/>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1426" name="Oval 162"/>
            <p:cNvSpPr>
              <a:spLocks noChangeArrowheads="1"/>
            </p:cNvSpPr>
            <p:nvPr/>
          </p:nvSpPr>
          <p:spPr bwMode="auto">
            <a:xfrm>
              <a:off x="3608" y="1797"/>
              <a:ext cx="43" cy="34"/>
            </a:xfrm>
            <a:prstGeom prst="ellipse">
              <a:avLst/>
            </a:prstGeom>
            <a:solidFill>
              <a:srgbClr val="FF0000"/>
            </a:solid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11443" name="Line 179"/>
          <p:cNvSpPr>
            <a:spLocks noChangeShapeType="1"/>
          </p:cNvSpPr>
          <p:nvPr/>
        </p:nvSpPr>
        <p:spPr bwMode="auto">
          <a:xfrm>
            <a:off x="5292725" y="4076700"/>
            <a:ext cx="360363" cy="3587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1447" name="Rectangle 183"/>
          <p:cNvSpPr>
            <a:spLocks noChangeArrowheads="1"/>
          </p:cNvSpPr>
          <p:nvPr/>
        </p:nvSpPr>
        <p:spPr bwMode="auto">
          <a:xfrm>
            <a:off x="539750" y="26368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defRPr sz="4400">
                <a:solidFill>
                  <a:schemeClr val="tx2"/>
                </a:solidFill>
                <a:latin typeface="Arial Black" panose="020B0A04020102020204" pitchFamily="34" charset="0"/>
              </a:defRPr>
            </a:lvl1pPr>
            <a:lvl2pPr>
              <a:defRPr sz="4400">
                <a:solidFill>
                  <a:schemeClr val="tx2"/>
                </a:solidFill>
                <a:latin typeface="Arial Black" panose="020B0A04020102020204" pitchFamily="34" charset="0"/>
              </a:defRPr>
            </a:lvl2pPr>
            <a:lvl3pPr>
              <a:defRPr sz="4400">
                <a:solidFill>
                  <a:schemeClr val="tx2"/>
                </a:solidFill>
                <a:latin typeface="Arial Black" panose="020B0A04020102020204" pitchFamily="34" charset="0"/>
              </a:defRPr>
            </a:lvl3pPr>
            <a:lvl4pPr>
              <a:defRPr sz="4400">
                <a:solidFill>
                  <a:schemeClr val="tx2"/>
                </a:solidFill>
                <a:latin typeface="Arial Black" panose="020B0A04020102020204" pitchFamily="34" charset="0"/>
              </a:defRPr>
            </a:lvl4pPr>
            <a:lvl5pPr>
              <a:defRPr sz="4400">
                <a:solidFill>
                  <a:schemeClr val="tx2"/>
                </a:solidFill>
                <a:latin typeface="Arial Black" panose="020B0A04020102020204" pitchFamily="34" charset="0"/>
              </a:defRPr>
            </a:lvl5pPr>
            <a:lvl6pPr marL="457200" fontAlgn="base">
              <a:spcBef>
                <a:spcPct val="0"/>
              </a:spcBef>
              <a:spcAft>
                <a:spcPct val="0"/>
              </a:spcAft>
              <a:defRPr sz="4400">
                <a:solidFill>
                  <a:schemeClr val="tx2"/>
                </a:solidFill>
                <a:latin typeface="Arial Black" panose="020B0A04020102020204" pitchFamily="34" charset="0"/>
              </a:defRPr>
            </a:lvl6pPr>
            <a:lvl7pPr marL="914400" fontAlgn="base">
              <a:spcBef>
                <a:spcPct val="0"/>
              </a:spcBef>
              <a:spcAft>
                <a:spcPct val="0"/>
              </a:spcAft>
              <a:defRPr sz="4400">
                <a:solidFill>
                  <a:schemeClr val="tx2"/>
                </a:solidFill>
                <a:latin typeface="Arial Black" panose="020B0A04020102020204" pitchFamily="34" charset="0"/>
              </a:defRPr>
            </a:lvl7pPr>
            <a:lvl8pPr marL="1371600" fontAlgn="base">
              <a:spcBef>
                <a:spcPct val="0"/>
              </a:spcBef>
              <a:spcAft>
                <a:spcPct val="0"/>
              </a:spcAft>
              <a:defRPr sz="4400">
                <a:solidFill>
                  <a:schemeClr val="tx2"/>
                </a:solidFill>
                <a:latin typeface="Arial Black" panose="020B0A04020102020204" pitchFamily="34" charset="0"/>
              </a:defRPr>
            </a:lvl8pPr>
            <a:lvl9pPr marL="1828800" fontAlgn="base">
              <a:spcBef>
                <a:spcPct val="0"/>
              </a:spcBef>
              <a:spcAft>
                <a:spcPct val="0"/>
              </a:spcAft>
              <a:defRPr sz="4400">
                <a:solidFill>
                  <a:schemeClr val="tx2"/>
                </a:solidFill>
                <a:latin typeface="Arial Black" panose="020B0A04020102020204" pitchFamily="34" charset="0"/>
              </a:defRPr>
            </a:lvl9pPr>
          </a:lstStyle>
          <a:p>
            <a:endParaRPr lang="ru-RU" altLang="ru-RU" sz="2400">
              <a:solidFill>
                <a:srgbClr val="66FF33"/>
              </a:solidFill>
            </a:endParaRPr>
          </a:p>
        </p:txBody>
      </p:sp>
      <p:sp>
        <p:nvSpPr>
          <p:cNvPr id="11449" name="Rectangle 18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1450" name="Rectangle 186"/>
          <p:cNvSpPr>
            <a:spLocks noChangeArrowheads="1"/>
          </p:cNvSpPr>
          <p:nvPr/>
        </p:nvSpPr>
        <p:spPr bwMode="auto">
          <a:xfrm>
            <a:off x="1692275" y="5013325"/>
            <a:ext cx="65849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ru-RU" altLang="ru-RU">
                <a:solidFill>
                  <a:srgbClr val="000066"/>
                </a:solidFill>
              </a:rPr>
              <a:t>Temir gruppachasi elementlarining </a:t>
            </a:r>
            <a:endParaRPr lang="en-US" altLang="ru-RU">
              <a:solidFill>
                <a:srgbClr val="000066"/>
              </a:solidFill>
            </a:endParaRPr>
          </a:p>
          <a:p>
            <a:r>
              <a:rPr lang="ru-RU" altLang="ru-RU">
                <a:solidFill>
                  <a:srgbClr val="000066"/>
                </a:solidFill>
              </a:rPr>
              <a:t>atom og'irliklari, tabiiy barkaror</a:t>
            </a:r>
            <a:endParaRPr lang="en-US" altLang="ru-RU">
              <a:solidFill>
                <a:srgbClr val="000066"/>
              </a:solidFill>
            </a:endParaRPr>
          </a:p>
          <a:p>
            <a:r>
              <a:rPr lang="ru-RU" altLang="ru-RU">
                <a:solidFill>
                  <a:srgbClr val="000066"/>
                </a:solidFill>
              </a:rPr>
              <a:t> izotoplari, ularning nisbiy miqdori va </a:t>
            </a:r>
            <a:endParaRPr lang="en-US" altLang="ru-RU">
              <a:solidFill>
                <a:srgbClr val="000066"/>
              </a:solidFill>
            </a:endParaRPr>
          </a:p>
          <a:p>
            <a:r>
              <a:rPr lang="ru-RU" altLang="ru-RU">
                <a:solidFill>
                  <a:srgbClr val="000066"/>
                </a:solidFill>
              </a:rPr>
              <a:t>boshqa konstantalari kuyidagi jadvalda keltirilgan:</a:t>
            </a:r>
            <a:r>
              <a:rPr lang="ru-RU" altLang="ru-RU"/>
              <a:t> </a:t>
            </a:r>
          </a:p>
        </p:txBody>
      </p:sp>
      <p:graphicFrame>
        <p:nvGraphicFramePr>
          <p:cNvPr id="11498" name="Group 234"/>
          <p:cNvGraphicFramePr>
            <a:graphicFrameLocks noGrp="1"/>
          </p:cNvGraphicFramePr>
          <p:nvPr/>
        </p:nvGraphicFramePr>
        <p:xfrm>
          <a:off x="684213" y="476250"/>
          <a:ext cx="7127875" cy="3785870"/>
        </p:xfrm>
        <a:graphic>
          <a:graphicData uri="http://schemas.openxmlformats.org/drawingml/2006/table">
            <a:tbl>
              <a:tblPr/>
              <a:tblGrid>
                <a:gridCol w="3224212">
                  <a:extLst>
                    <a:ext uri="{9D8B030D-6E8A-4147-A177-3AD203B41FA5}">
                      <a16:colId xmlns:a16="http://schemas.microsoft.com/office/drawing/2014/main" xmlns="" val="1699702360"/>
                    </a:ext>
                  </a:extLst>
                </a:gridCol>
                <a:gridCol w="1187450">
                  <a:extLst>
                    <a:ext uri="{9D8B030D-6E8A-4147-A177-3AD203B41FA5}">
                      <a16:colId xmlns:a16="http://schemas.microsoft.com/office/drawing/2014/main" xmlns="" val="265355717"/>
                    </a:ext>
                  </a:extLst>
                </a:gridCol>
                <a:gridCol w="1019175">
                  <a:extLst>
                    <a:ext uri="{9D8B030D-6E8A-4147-A177-3AD203B41FA5}">
                      <a16:colId xmlns:a16="http://schemas.microsoft.com/office/drawing/2014/main" xmlns="" val="1540108832"/>
                    </a:ext>
                  </a:extLst>
                </a:gridCol>
                <a:gridCol w="1697038">
                  <a:extLst>
                    <a:ext uri="{9D8B030D-6E8A-4147-A177-3AD203B41FA5}">
                      <a16:colId xmlns:a16="http://schemas.microsoft.com/office/drawing/2014/main" xmlns="" val="1940535841"/>
                    </a:ext>
                  </a:extLst>
                </a:gridCol>
              </a:tblGrid>
              <a:tr h="768350">
                <a:tc>
                  <a:txBody>
                    <a:bodyPr/>
                    <a:lstStyle>
                      <a:lvl1pPr>
                        <a:spcBef>
                          <a:spcPct val="20000"/>
                        </a:spcBef>
                        <a:buClr>
                          <a:schemeClr val="hlink"/>
                        </a:buClr>
                        <a:defRPr sz="2800">
                          <a:solidFill>
                            <a:schemeClr val="tx1"/>
                          </a:solidFill>
                          <a:latin typeface="Arial Black" panose="020B0A04020102020204" pitchFamily="34" charset="0"/>
                        </a:defRPr>
                      </a:lvl1pPr>
                      <a:lvl2pPr>
                        <a:spcBef>
                          <a:spcPct val="20000"/>
                        </a:spcBef>
                        <a:buClr>
                          <a:schemeClr val="folHlink"/>
                        </a:buClr>
                        <a:defRPr sz="2400">
                          <a:solidFill>
                            <a:schemeClr val="tx1"/>
                          </a:solidFill>
                          <a:latin typeface="Arial Black" panose="020B0A04020102020204" pitchFamily="34" charset="0"/>
                        </a:defRPr>
                      </a:lvl2pPr>
                      <a:lvl3pPr>
                        <a:spcBef>
                          <a:spcPct val="20000"/>
                        </a:spcBef>
                        <a:defRPr sz="2000">
                          <a:solidFill>
                            <a:schemeClr val="tx1"/>
                          </a:solidFill>
                          <a:latin typeface="Arial Black" panose="020B0A04020102020204" pitchFamily="34" charset="0"/>
                        </a:defRPr>
                      </a:lvl3pPr>
                      <a:lvl4pPr>
                        <a:spcBef>
                          <a:spcPct val="20000"/>
                        </a:spcBef>
                        <a:buFont typeface="Times New Roman" panose="02020603050405020304" pitchFamily="18" charset="0"/>
                        <a:defRPr>
                          <a:solidFill>
                            <a:schemeClr val="tx1"/>
                          </a:solidFill>
                          <a:latin typeface="Arial Black" panose="020B0A04020102020204" pitchFamily="34" charset="0"/>
                        </a:defRPr>
                      </a:lvl4pPr>
                      <a:lvl5pPr>
                        <a:spcBef>
                          <a:spcPct val="20000"/>
                        </a:spcBef>
                        <a:buFont typeface="Times New Roman" panose="02020603050405020304" pitchFamily="18" charset="0"/>
                        <a:defRPr>
                          <a:solidFill>
                            <a:schemeClr val="tx1"/>
                          </a:solidFill>
                          <a:latin typeface="Arial Black" panose="020B0A04020102020204" pitchFamily="34" charset="0"/>
                        </a:defRPr>
                      </a:lvl5pPr>
                      <a:lvl6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6pPr>
                      <a:lvl7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7pPr>
                      <a:lvl8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8pPr>
                      <a:lvl9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rPr>
                        <a:t>XOSSALARI</a:t>
                      </a:r>
                      <a:endParaRPr kumimoji="0" lang="en-US" altLang="ru-RU" sz="10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rPr>
                        <a:t> </a:t>
                      </a:r>
                      <a:endParaRPr kumimoji="0" lang="en-US" altLang="ru-RU" sz="2400" b="0" i="0" u="none" strike="noStrike" cap="none" normalizeH="0" baseline="0" smtClean="0">
                        <a:ln>
                          <a:noFill/>
                        </a:ln>
                        <a:solidFill>
                          <a:srgbClr val="000066"/>
                        </a:solidFill>
                        <a:effectLst/>
                        <a:latin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solidFill>
                      <a:srgbClr val="F4F4EE"/>
                    </a:solidFill>
                  </a:tcPr>
                </a:tc>
                <a:tc>
                  <a:txBody>
                    <a:bodyPr/>
                    <a:lstStyle>
                      <a:lvl1pPr>
                        <a:spcBef>
                          <a:spcPct val="20000"/>
                        </a:spcBef>
                        <a:buClr>
                          <a:schemeClr val="hlink"/>
                        </a:buClr>
                        <a:defRPr sz="2800">
                          <a:solidFill>
                            <a:schemeClr val="tx1"/>
                          </a:solidFill>
                          <a:latin typeface="Arial Black" panose="020B0A04020102020204" pitchFamily="34" charset="0"/>
                        </a:defRPr>
                      </a:lvl1pPr>
                      <a:lvl2pPr>
                        <a:spcBef>
                          <a:spcPct val="20000"/>
                        </a:spcBef>
                        <a:buClr>
                          <a:schemeClr val="folHlink"/>
                        </a:buClr>
                        <a:defRPr sz="2400">
                          <a:solidFill>
                            <a:schemeClr val="tx1"/>
                          </a:solidFill>
                          <a:latin typeface="Arial Black" panose="020B0A04020102020204" pitchFamily="34" charset="0"/>
                        </a:defRPr>
                      </a:lvl2pPr>
                      <a:lvl3pPr>
                        <a:spcBef>
                          <a:spcPct val="20000"/>
                        </a:spcBef>
                        <a:defRPr sz="2000">
                          <a:solidFill>
                            <a:schemeClr val="tx1"/>
                          </a:solidFill>
                          <a:latin typeface="Arial Black" panose="020B0A04020102020204" pitchFamily="34" charset="0"/>
                        </a:defRPr>
                      </a:lvl3pPr>
                      <a:lvl4pPr>
                        <a:spcBef>
                          <a:spcPct val="20000"/>
                        </a:spcBef>
                        <a:buFont typeface="Times New Roman" panose="02020603050405020304" pitchFamily="18" charset="0"/>
                        <a:defRPr>
                          <a:solidFill>
                            <a:schemeClr val="tx1"/>
                          </a:solidFill>
                          <a:latin typeface="Arial Black" panose="020B0A04020102020204" pitchFamily="34" charset="0"/>
                        </a:defRPr>
                      </a:lvl4pPr>
                      <a:lvl5pPr>
                        <a:spcBef>
                          <a:spcPct val="20000"/>
                        </a:spcBef>
                        <a:buFont typeface="Times New Roman" panose="02020603050405020304" pitchFamily="18" charset="0"/>
                        <a:defRPr>
                          <a:solidFill>
                            <a:schemeClr val="tx1"/>
                          </a:solidFill>
                          <a:latin typeface="Arial Black" panose="020B0A04020102020204" pitchFamily="34" charset="0"/>
                        </a:defRPr>
                      </a:lvl5pPr>
                      <a:lvl6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6pPr>
                      <a:lvl7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7pPr>
                      <a:lvl8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8pPr>
                      <a:lvl9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rPr>
                        <a:t>Fe</a:t>
                      </a:r>
                      <a:endParaRPr kumimoji="0" lang="en-US" altLang="ru-RU" sz="10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rPr>
                        <a:t> </a:t>
                      </a:r>
                      <a:endParaRPr kumimoji="0" lang="en-US" altLang="ru-RU" sz="2400" b="0" i="0" u="none" strike="noStrike" cap="none" normalizeH="0" baseline="0" smtClean="0">
                        <a:ln>
                          <a:noFill/>
                        </a:ln>
                        <a:solidFill>
                          <a:srgbClr val="000066"/>
                        </a:solidFill>
                        <a:effectLst/>
                        <a:latin typeface="Times New Roman" panose="02020603050405020304" pitchFamily="18" charset="0"/>
                      </a:endParaRPr>
                    </a:p>
                  </a:txBody>
                  <a:tcPr anchor="ctr"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solidFill>
                      <a:srgbClr val="F4F4EE"/>
                    </a:solidFill>
                  </a:tcPr>
                </a:tc>
                <a:tc>
                  <a:txBody>
                    <a:bodyPr/>
                    <a:lstStyle>
                      <a:lvl1pPr>
                        <a:spcBef>
                          <a:spcPct val="20000"/>
                        </a:spcBef>
                        <a:buClr>
                          <a:schemeClr val="hlink"/>
                        </a:buClr>
                        <a:defRPr sz="2800">
                          <a:solidFill>
                            <a:schemeClr val="tx1"/>
                          </a:solidFill>
                          <a:latin typeface="Arial Black" panose="020B0A04020102020204" pitchFamily="34" charset="0"/>
                        </a:defRPr>
                      </a:lvl1pPr>
                      <a:lvl2pPr>
                        <a:spcBef>
                          <a:spcPct val="20000"/>
                        </a:spcBef>
                        <a:buClr>
                          <a:schemeClr val="folHlink"/>
                        </a:buClr>
                        <a:defRPr sz="2400">
                          <a:solidFill>
                            <a:schemeClr val="tx1"/>
                          </a:solidFill>
                          <a:latin typeface="Arial Black" panose="020B0A04020102020204" pitchFamily="34" charset="0"/>
                        </a:defRPr>
                      </a:lvl2pPr>
                      <a:lvl3pPr>
                        <a:spcBef>
                          <a:spcPct val="20000"/>
                        </a:spcBef>
                        <a:defRPr sz="2000">
                          <a:solidFill>
                            <a:schemeClr val="tx1"/>
                          </a:solidFill>
                          <a:latin typeface="Arial Black" panose="020B0A04020102020204" pitchFamily="34" charset="0"/>
                        </a:defRPr>
                      </a:lvl3pPr>
                      <a:lvl4pPr>
                        <a:spcBef>
                          <a:spcPct val="20000"/>
                        </a:spcBef>
                        <a:buFont typeface="Times New Roman" panose="02020603050405020304" pitchFamily="18" charset="0"/>
                        <a:defRPr>
                          <a:solidFill>
                            <a:schemeClr val="tx1"/>
                          </a:solidFill>
                          <a:latin typeface="Arial Black" panose="020B0A04020102020204" pitchFamily="34" charset="0"/>
                        </a:defRPr>
                      </a:lvl4pPr>
                      <a:lvl5pPr>
                        <a:spcBef>
                          <a:spcPct val="20000"/>
                        </a:spcBef>
                        <a:buFont typeface="Times New Roman" panose="02020603050405020304" pitchFamily="18" charset="0"/>
                        <a:defRPr>
                          <a:solidFill>
                            <a:schemeClr val="tx1"/>
                          </a:solidFill>
                          <a:latin typeface="Arial Black" panose="020B0A04020102020204" pitchFamily="34" charset="0"/>
                        </a:defRPr>
                      </a:lvl5pPr>
                      <a:lvl6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6pPr>
                      <a:lvl7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7pPr>
                      <a:lvl8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8pPr>
                      <a:lvl9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rPr>
                        <a:t>Co</a:t>
                      </a:r>
                      <a:endParaRPr kumimoji="0" lang="en-US" altLang="ru-RU" sz="10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rPr>
                        <a:t> </a:t>
                      </a:r>
                      <a:endParaRPr kumimoji="0" lang="en-US" altLang="ru-RU" sz="2400" b="0" i="0" u="none" strike="noStrike" cap="none" normalizeH="0" baseline="0" smtClean="0">
                        <a:ln>
                          <a:noFill/>
                        </a:ln>
                        <a:solidFill>
                          <a:srgbClr val="000066"/>
                        </a:solidFill>
                        <a:effectLst/>
                        <a:latin typeface="Times New Roman" panose="02020603050405020304" pitchFamily="18" charset="0"/>
                      </a:endParaRPr>
                    </a:p>
                  </a:txBody>
                  <a:tcPr anchor="ctr"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solidFill>
                      <a:srgbClr val="F4F4EE"/>
                    </a:solidFill>
                  </a:tcPr>
                </a:tc>
                <a:tc>
                  <a:txBody>
                    <a:bodyPr/>
                    <a:lstStyle>
                      <a:lvl1pPr>
                        <a:spcBef>
                          <a:spcPct val="20000"/>
                        </a:spcBef>
                        <a:buClr>
                          <a:schemeClr val="hlink"/>
                        </a:buClr>
                        <a:defRPr sz="2800">
                          <a:solidFill>
                            <a:schemeClr val="tx1"/>
                          </a:solidFill>
                          <a:latin typeface="Arial Black" panose="020B0A04020102020204" pitchFamily="34" charset="0"/>
                        </a:defRPr>
                      </a:lvl1pPr>
                      <a:lvl2pPr>
                        <a:spcBef>
                          <a:spcPct val="20000"/>
                        </a:spcBef>
                        <a:buClr>
                          <a:schemeClr val="folHlink"/>
                        </a:buClr>
                        <a:defRPr sz="2400">
                          <a:solidFill>
                            <a:schemeClr val="tx1"/>
                          </a:solidFill>
                          <a:latin typeface="Arial Black" panose="020B0A04020102020204" pitchFamily="34" charset="0"/>
                        </a:defRPr>
                      </a:lvl2pPr>
                      <a:lvl3pPr>
                        <a:spcBef>
                          <a:spcPct val="20000"/>
                        </a:spcBef>
                        <a:defRPr sz="2000">
                          <a:solidFill>
                            <a:schemeClr val="tx1"/>
                          </a:solidFill>
                          <a:latin typeface="Arial Black" panose="020B0A04020102020204" pitchFamily="34" charset="0"/>
                        </a:defRPr>
                      </a:lvl3pPr>
                      <a:lvl4pPr>
                        <a:spcBef>
                          <a:spcPct val="20000"/>
                        </a:spcBef>
                        <a:buFont typeface="Times New Roman" panose="02020603050405020304" pitchFamily="18" charset="0"/>
                        <a:defRPr>
                          <a:solidFill>
                            <a:schemeClr val="tx1"/>
                          </a:solidFill>
                          <a:latin typeface="Arial Black" panose="020B0A04020102020204" pitchFamily="34" charset="0"/>
                        </a:defRPr>
                      </a:lvl4pPr>
                      <a:lvl5pPr>
                        <a:spcBef>
                          <a:spcPct val="20000"/>
                        </a:spcBef>
                        <a:buFont typeface="Times New Roman" panose="02020603050405020304" pitchFamily="18" charset="0"/>
                        <a:defRPr>
                          <a:solidFill>
                            <a:schemeClr val="tx1"/>
                          </a:solidFill>
                          <a:latin typeface="Arial Black" panose="020B0A04020102020204" pitchFamily="34" charset="0"/>
                        </a:defRPr>
                      </a:lvl5pPr>
                      <a:lvl6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6pPr>
                      <a:lvl7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7pPr>
                      <a:lvl8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8pPr>
                      <a:lvl9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rPr>
                        <a:t>Ni</a:t>
                      </a:r>
                      <a:endParaRPr kumimoji="0" lang="en-US" altLang="ru-RU" sz="10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rPr>
                        <a:t> </a:t>
                      </a:r>
                      <a:endParaRPr kumimoji="0" lang="en-US" altLang="ru-RU" sz="2400" b="0" i="0" u="none" strike="noStrike" cap="none" normalizeH="0" baseline="0" smtClean="0">
                        <a:ln>
                          <a:noFill/>
                        </a:ln>
                        <a:solidFill>
                          <a:srgbClr val="000066"/>
                        </a:solidFill>
                        <a:effectLst/>
                        <a:latin typeface="Times New Roman" panose="02020603050405020304" pitchFamily="18" charset="0"/>
                      </a:endParaRPr>
                    </a:p>
                  </a:txBody>
                  <a:tcPr anchor="ctr" horzOverflow="overflow">
                    <a:lnL w="0" cap="flat" cmpd="sng" algn="ctr">
                      <a:solidFill>
                        <a:srgbClr val="01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0" cap="flat" cmpd="sng" algn="ctr">
                      <a:solidFill>
                        <a:srgbClr val="010000"/>
                      </a:solidFill>
                      <a:prstDash val="solid"/>
                      <a:round/>
                      <a:headEnd type="none" w="med" len="med"/>
                      <a:tailEnd type="none" w="med" len="med"/>
                    </a:lnB>
                    <a:lnTlToBr>
                      <a:noFill/>
                    </a:lnTlToBr>
                    <a:lnBlToTr>
                      <a:noFill/>
                    </a:lnBlToTr>
                    <a:solidFill>
                      <a:srgbClr val="F4F4EE"/>
                    </a:solidFill>
                  </a:tcPr>
                </a:tc>
                <a:extLst>
                  <a:ext uri="{0D108BD9-81ED-4DB2-BD59-A6C34878D82A}">
                    <a16:rowId xmlns:a16="http://schemas.microsoft.com/office/drawing/2014/main" xmlns="" val="2597036604"/>
                  </a:ext>
                </a:extLst>
              </a:tr>
              <a:tr h="2471738">
                <a:tc>
                  <a:txBody>
                    <a:bodyPr/>
                    <a:lstStyle>
                      <a:lvl1pPr>
                        <a:spcBef>
                          <a:spcPct val="20000"/>
                        </a:spcBef>
                        <a:buClr>
                          <a:schemeClr val="hlink"/>
                        </a:buClr>
                        <a:defRPr sz="2800">
                          <a:solidFill>
                            <a:schemeClr val="tx1"/>
                          </a:solidFill>
                          <a:latin typeface="Arial Black" panose="020B0A04020102020204" pitchFamily="34" charset="0"/>
                        </a:defRPr>
                      </a:lvl1pPr>
                      <a:lvl2pPr>
                        <a:spcBef>
                          <a:spcPct val="20000"/>
                        </a:spcBef>
                        <a:buClr>
                          <a:schemeClr val="folHlink"/>
                        </a:buClr>
                        <a:defRPr sz="2400">
                          <a:solidFill>
                            <a:schemeClr val="tx1"/>
                          </a:solidFill>
                          <a:latin typeface="Arial Black" panose="020B0A04020102020204" pitchFamily="34" charset="0"/>
                        </a:defRPr>
                      </a:lvl2pPr>
                      <a:lvl3pPr>
                        <a:spcBef>
                          <a:spcPct val="20000"/>
                        </a:spcBef>
                        <a:defRPr sz="2000">
                          <a:solidFill>
                            <a:schemeClr val="tx1"/>
                          </a:solidFill>
                          <a:latin typeface="Arial Black" panose="020B0A04020102020204" pitchFamily="34" charset="0"/>
                        </a:defRPr>
                      </a:lvl3pPr>
                      <a:lvl4pPr>
                        <a:spcBef>
                          <a:spcPct val="20000"/>
                        </a:spcBef>
                        <a:buFont typeface="Times New Roman" panose="02020603050405020304" pitchFamily="18" charset="0"/>
                        <a:defRPr>
                          <a:solidFill>
                            <a:schemeClr val="tx1"/>
                          </a:solidFill>
                          <a:latin typeface="Arial Black" panose="020B0A04020102020204" pitchFamily="34" charset="0"/>
                        </a:defRPr>
                      </a:lvl4pPr>
                      <a:lvl5pPr>
                        <a:spcBef>
                          <a:spcPct val="20000"/>
                        </a:spcBef>
                        <a:buFont typeface="Times New Roman" panose="02020603050405020304" pitchFamily="18" charset="0"/>
                        <a:defRPr>
                          <a:solidFill>
                            <a:schemeClr val="tx1"/>
                          </a:solidFill>
                          <a:latin typeface="Arial Black" panose="020B0A04020102020204" pitchFamily="34" charset="0"/>
                        </a:defRPr>
                      </a:lvl5pPr>
                      <a:lvl6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6pPr>
                      <a:lvl7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7pPr>
                      <a:lvl8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8pPr>
                      <a:lvl9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rPr>
                        <a:t>Atom  og'irligi</a:t>
                      </a:r>
                      <a:endParaRPr kumimoji="0" lang="en-US" altLang="ru-RU" sz="10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rPr>
                        <a:t>Yer pustlogidagi og'irlik prosenti</a:t>
                      </a:r>
                      <a:endParaRPr kumimoji="0" lang="en-US" altLang="ru-RU" sz="10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rPr>
                        <a:t>Atom radiusi</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Ionlanish energiyasi J, (ekv. xisobida)</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EQ2 ionining radiusi, A lar xisobida</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EQ3 ionining radiusi,</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Suyuqlanish xaroratsi</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Normal elektrod potensiali      Ye</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Tabiiy barkaror izotoplari va ularning</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nisbiy og'irlik prosenti</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 </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 </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 </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 </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Solishtirma og'irligi</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 </a:t>
                      </a:r>
                      <a:endParaRPr kumimoji="0" lang="en-US" altLang="ru-RU" sz="2400" b="0" i="0" u="none" strike="noStrike" cap="none" normalizeH="0" baseline="0" smtClean="0">
                        <a:ln>
                          <a:noFill/>
                        </a:ln>
                        <a:solidFill>
                          <a:srgbClr val="000066"/>
                        </a:solidFill>
                        <a:effectLst/>
                        <a:latin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0" cap="flat" cmpd="sng" algn="ctr">
                      <a:solidFill>
                        <a:srgbClr val="010000"/>
                      </a:solidFill>
                      <a:prstDash val="solid"/>
                      <a:round/>
                      <a:headEnd type="none" w="med" len="med"/>
                      <a:tailEnd type="none" w="med" len="med"/>
                    </a:lnR>
                    <a:lnT w="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4EE"/>
                    </a:solidFill>
                  </a:tcPr>
                </a:tc>
                <a:tc>
                  <a:txBody>
                    <a:bodyPr/>
                    <a:lstStyle>
                      <a:lvl1pPr>
                        <a:spcBef>
                          <a:spcPct val="20000"/>
                        </a:spcBef>
                        <a:buClr>
                          <a:schemeClr val="hlink"/>
                        </a:buClr>
                        <a:defRPr sz="2800">
                          <a:solidFill>
                            <a:schemeClr val="tx1"/>
                          </a:solidFill>
                          <a:latin typeface="Arial Black" panose="020B0A04020102020204" pitchFamily="34" charset="0"/>
                        </a:defRPr>
                      </a:lvl1pPr>
                      <a:lvl2pPr>
                        <a:spcBef>
                          <a:spcPct val="20000"/>
                        </a:spcBef>
                        <a:buClr>
                          <a:schemeClr val="folHlink"/>
                        </a:buClr>
                        <a:defRPr sz="2400">
                          <a:solidFill>
                            <a:schemeClr val="tx1"/>
                          </a:solidFill>
                          <a:latin typeface="Arial Black" panose="020B0A04020102020204" pitchFamily="34" charset="0"/>
                        </a:defRPr>
                      </a:lvl2pPr>
                      <a:lvl3pPr>
                        <a:spcBef>
                          <a:spcPct val="20000"/>
                        </a:spcBef>
                        <a:defRPr sz="2000">
                          <a:solidFill>
                            <a:schemeClr val="tx1"/>
                          </a:solidFill>
                          <a:latin typeface="Arial Black" panose="020B0A04020102020204" pitchFamily="34" charset="0"/>
                        </a:defRPr>
                      </a:lvl3pPr>
                      <a:lvl4pPr>
                        <a:spcBef>
                          <a:spcPct val="20000"/>
                        </a:spcBef>
                        <a:buFont typeface="Times New Roman" panose="02020603050405020304" pitchFamily="18" charset="0"/>
                        <a:defRPr>
                          <a:solidFill>
                            <a:schemeClr val="tx1"/>
                          </a:solidFill>
                          <a:latin typeface="Arial Black" panose="020B0A04020102020204" pitchFamily="34" charset="0"/>
                        </a:defRPr>
                      </a:lvl4pPr>
                      <a:lvl5pPr>
                        <a:spcBef>
                          <a:spcPct val="20000"/>
                        </a:spcBef>
                        <a:buFont typeface="Times New Roman" panose="02020603050405020304" pitchFamily="18" charset="0"/>
                        <a:defRPr>
                          <a:solidFill>
                            <a:schemeClr val="tx1"/>
                          </a:solidFill>
                          <a:latin typeface="Arial Black" panose="020B0A04020102020204" pitchFamily="34" charset="0"/>
                        </a:defRPr>
                      </a:lvl5pPr>
                      <a:lvl6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6pPr>
                      <a:lvl7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7pPr>
                      <a:lvl8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8pPr>
                      <a:lvl9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rPr>
                        <a:t>55.847</a:t>
                      </a:r>
                      <a:endParaRPr kumimoji="0" lang="en-US" altLang="ru-RU" sz="10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rPr>
                        <a:t>5.10</a:t>
                      </a:r>
                      <a:endParaRPr kumimoji="0" lang="en-US" altLang="ru-RU" sz="10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rPr>
                        <a:t>1.26</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7.87</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0.80</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0.73</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1539 С</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-0.441в</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(Те\Те</a:t>
                      </a:r>
                      <a:r>
                        <a:rPr kumimoji="0" lang="en-US" altLang="ru-RU" sz="1200" b="0" i="0" u="none" strike="noStrike" cap="none" normalizeH="0" baseline="3000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2+</a:t>
                      </a: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54(5.84%)</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56(91.86%)</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57(2.17%)</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58(0.31%)</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 </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7.86</a:t>
                      </a:r>
                      <a:endParaRPr kumimoji="0" lang="en-US" altLang="ru-RU" sz="2400" b="0" i="0" u="none" strike="noStrike" cap="none" normalizeH="0" baseline="0" smtClean="0">
                        <a:ln>
                          <a:noFill/>
                        </a:ln>
                        <a:solidFill>
                          <a:srgbClr val="000066"/>
                        </a:solidFill>
                        <a:effectLst/>
                        <a:latin typeface="Times New Roman" panose="02020603050405020304" pitchFamily="18" charset="0"/>
                      </a:endParaRPr>
                    </a:p>
                  </a:txBody>
                  <a:tcPr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4EE"/>
                    </a:solidFill>
                  </a:tcPr>
                </a:tc>
                <a:tc>
                  <a:txBody>
                    <a:bodyPr/>
                    <a:lstStyle>
                      <a:lvl1pPr>
                        <a:spcBef>
                          <a:spcPct val="20000"/>
                        </a:spcBef>
                        <a:buClr>
                          <a:schemeClr val="hlink"/>
                        </a:buClr>
                        <a:defRPr sz="2800">
                          <a:solidFill>
                            <a:schemeClr val="tx1"/>
                          </a:solidFill>
                          <a:latin typeface="Arial Black" panose="020B0A04020102020204" pitchFamily="34" charset="0"/>
                        </a:defRPr>
                      </a:lvl1pPr>
                      <a:lvl2pPr>
                        <a:spcBef>
                          <a:spcPct val="20000"/>
                        </a:spcBef>
                        <a:buClr>
                          <a:schemeClr val="folHlink"/>
                        </a:buClr>
                        <a:defRPr sz="2400">
                          <a:solidFill>
                            <a:schemeClr val="tx1"/>
                          </a:solidFill>
                          <a:latin typeface="Arial Black" panose="020B0A04020102020204" pitchFamily="34" charset="0"/>
                        </a:defRPr>
                      </a:lvl2pPr>
                      <a:lvl3pPr>
                        <a:spcBef>
                          <a:spcPct val="20000"/>
                        </a:spcBef>
                        <a:defRPr sz="2000">
                          <a:solidFill>
                            <a:schemeClr val="tx1"/>
                          </a:solidFill>
                          <a:latin typeface="Arial Black" panose="020B0A04020102020204" pitchFamily="34" charset="0"/>
                        </a:defRPr>
                      </a:lvl3pPr>
                      <a:lvl4pPr>
                        <a:spcBef>
                          <a:spcPct val="20000"/>
                        </a:spcBef>
                        <a:buFont typeface="Times New Roman" panose="02020603050405020304" pitchFamily="18" charset="0"/>
                        <a:defRPr>
                          <a:solidFill>
                            <a:schemeClr val="tx1"/>
                          </a:solidFill>
                          <a:latin typeface="Arial Black" panose="020B0A04020102020204" pitchFamily="34" charset="0"/>
                        </a:defRPr>
                      </a:lvl4pPr>
                      <a:lvl5pPr>
                        <a:spcBef>
                          <a:spcPct val="20000"/>
                        </a:spcBef>
                        <a:buFont typeface="Times New Roman" panose="02020603050405020304" pitchFamily="18" charset="0"/>
                        <a:defRPr>
                          <a:solidFill>
                            <a:schemeClr val="tx1"/>
                          </a:solidFill>
                          <a:latin typeface="Arial Black" panose="020B0A04020102020204" pitchFamily="34" charset="0"/>
                        </a:defRPr>
                      </a:lvl5pPr>
                      <a:lvl6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6pPr>
                      <a:lvl7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7pPr>
                      <a:lvl8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8pPr>
                      <a:lvl9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rPr>
                        <a:t>58.9332</a:t>
                      </a:r>
                      <a:endParaRPr kumimoji="0" lang="en-US" altLang="ru-RU" sz="10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rPr>
                        <a:t>0.004</a:t>
                      </a:r>
                      <a:endParaRPr kumimoji="0" lang="en-US" altLang="ru-RU" sz="10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rPr>
                        <a:t>1.25</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7.86</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0.80</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0.72</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1495 С</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-0.277в</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(Со\Со</a:t>
                      </a:r>
                      <a:r>
                        <a:rPr kumimoji="0" lang="en-US" altLang="ru-RU" sz="1200" b="0" i="0" u="none" strike="noStrike" cap="none" normalizeH="0" baseline="3000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2+</a:t>
                      </a: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59(100%)</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 </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 </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 </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 </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8.76</a:t>
                      </a:r>
                      <a:endParaRPr kumimoji="0" lang="en-US" altLang="ru-RU" sz="2400" b="0" i="0" u="none" strike="noStrike" cap="none" normalizeH="0" baseline="0" smtClean="0">
                        <a:ln>
                          <a:noFill/>
                        </a:ln>
                        <a:solidFill>
                          <a:srgbClr val="000066"/>
                        </a:solidFill>
                        <a:effectLst/>
                        <a:latin typeface="Times New Roman" panose="02020603050405020304" pitchFamily="18" charset="0"/>
                      </a:endParaRPr>
                    </a:p>
                  </a:txBody>
                  <a:tcPr horzOverflow="overflow">
                    <a:lnL w="0" cap="flat" cmpd="sng" algn="ctr">
                      <a:solidFill>
                        <a:srgbClr val="010000"/>
                      </a:solidFill>
                      <a:prstDash val="solid"/>
                      <a:round/>
                      <a:headEnd type="none" w="med" len="med"/>
                      <a:tailEnd type="none" w="med" len="med"/>
                    </a:lnL>
                    <a:lnR w="0" cap="flat" cmpd="sng" algn="ctr">
                      <a:solidFill>
                        <a:srgbClr val="010000"/>
                      </a:solidFill>
                      <a:prstDash val="solid"/>
                      <a:round/>
                      <a:headEnd type="none" w="med" len="med"/>
                      <a:tailEnd type="none" w="med" len="med"/>
                    </a:lnR>
                    <a:lnT w="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4EE"/>
                    </a:solidFill>
                  </a:tcPr>
                </a:tc>
                <a:tc>
                  <a:txBody>
                    <a:bodyPr/>
                    <a:lstStyle>
                      <a:lvl1pPr>
                        <a:spcBef>
                          <a:spcPct val="20000"/>
                        </a:spcBef>
                        <a:buClr>
                          <a:schemeClr val="hlink"/>
                        </a:buClr>
                        <a:defRPr sz="2800">
                          <a:solidFill>
                            <a:schemeClr val="tx1"/>
                          </a:solidFill>
                          <a:latin typeface="Arial Black" panose="020B0A04020102020204" pitchFamily="34" charset="0"/>
                        </a:defRPr>
                      </a:lvl1pPr>
                      <a:lvl2pPr>
                        <a:spcBef>
                          <a:spcPct val="20000"/>
                        </a:spcBef>
                        <a:buClr>
                          <a:schemeClr val="folHlink"/>
                        </a:buClr>
                        <a:defRPr sz="2400">
                          <a:solidFill>
                            <a:schemeClr val="tx1"/>
                          </a:solidFill>
                          <a:latin typeface="Arial Black" panose="020B0A04020102020204" pitchFamily="34" charset="0"/>
                        </a:defRPr>
                      </a:lvl2pPr>
                      <a:lvl3pPr>
                        <a:spcBef>
                          <a:spcPct val="20000"/>
                        </a:spcBef>
                        <a:defRPr sz="2000">
                          <a:solidFill>
                            <a:schemeClr val="tx1"/>
                          </a:solidFill>
                          <a:latin typeface="Arial Black" panose="020B0A04020102020204" pitchFamily="34" charset="0"/>
                        </a:defRPr>
                      </a:lvl3pPr>
                      <a:lvl4pPr>
                        <a:spcBef>
                          <a:spcPct val="20000"/>
                        </a:spcBef>
                        <a:buFont typeface="Times New Roman" panose="02020603050405020304" pitchFamily="18" charset="0"/>
                        <a:defRPr>
                          <a:solidFill>
                            <a:schemeClr val="tx1"/>
                          </a:solidFill>
                          <a:latin typeface="Arial Black" panose="020B0A04020102020204" pitchFamily="34" charset="0"/>
                        </a:defRPr>
                      </a:lvl4pPr>
                      <a:lvl5pPr>
                        <a:spcBef>
                          <a:spcPct val="20000"/>
                        </a:spcBef>
                        <a:buFont typeface="Times New Roman" panose="02020603050405020304" pitchFamily="18" charset="0"/>
                        <a:defRPr>
                          <a:solidFill>
                            <a:schemeClr val="tx1"/>
                          </a:solidFill>
                          <a:latin typeface="Arial Black" panose="020B0A04020102020204" pitchFamily="34" charset="0"/>
                        </a:defRPr>
                      </a:lvl5pPr>
                      <a:lvl6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6pPr>
                      <a:lvl7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7pPr>
                      <a:lvl8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8pPr>
                      <a:lvl9pPr fontAlgn="base">
                        <a:spcBef>
                          <a:spcPct val="20000"/>
                        </a:spcBef>
                        <a:spcAft>
                          <a:spcPct val="0"/>
                        </a:spcAft>
                        <a:buFont typeface="Times New Roman" panose="02020603050405020304" pitchFamily="18" charset="0"/>
                        <a:defRPr>
                          <a:solidFill>
                            <a:schemeClr val="tx1"/>
                          </a:solidFill>
                          <a:latin typeface="Arial Black" panose="020B0A040201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rPr>
                        <a:t>58.713</a:t>
                      </a:r>
                      <a:endParaRPr kumimoji="0" lang="en-US" altLang="ru-RU" sz="10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rPr>
                        <a:t>8-10-3</a:t>
                      </a:r>
                      <a:endParaRPr kumimoji="0" lang="en-US" altLang="ru-RU" sz="10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Times New Roman" panose="02020603050405020304" pitchFamily="18" charset="0"/>
                        </a:rPr>
                        <a:t>1.24</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7.64</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0.79</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 </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1453 С</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-0.25в</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(Ni\Ni2+)</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58(67.76)</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60(26.16%)</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61(3.66%)</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62(3.66%)</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64(1.16%)</a:t>
                      </a:r>
                      <a:endParaRPr kumimoji="0" lang="en-US" altLang="ru-RU" sz="1000" b="0" i="0" u="none" strike="noStrike" cap="none" normalizeH="0" baseline="0" smtClean="0">
                        <a:ln>
                          <a:noFill/>
                        </a:ln>
                        <a:solidFill>
                          <a:srgbClr val="000066"/>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200" b="0" i="0" u="none" strike="noStrike" cap="none" normalizeH="0" baseline="0" smtClean="0">
                          <a:ln>
                            <a:noFill/>
                          </a:ln>
                          <a:solidFill>
                            <a:srgbClr val="000066"/>
                          </a:solidFill>
                          <a:effectLst/>
                          <a:latin typeface="Times New Roman" panose="02020603050405020304" pitchFamily="18" charset="0"/>
                          <a:ea typeface="PANDA Times UZ" panose="020B0500000000000000" pitchFamily="34" charset="0"/>
                          <a:cs typeface="PANDA Times UZ" panose="020B0500000000000000" pitchFamily="34" charset="0"/>
                        </a:rPr>
                        <a:t>8.90</a:t>
                      </a:r>
                      <a:endParaRPr kumimoji="0" lang="en-US" altLang="ru-RU" sz="2400" b="0" i="0" u="none" strike="noStrike" cap="none" normalizeH="0" baseline="0" smtClean="0">
                        <a:ln>
                          <a:noFill/>
                        </a:ln>
                        <a:solidFill>
                          <a:srgbClr val="000066"/>
                        </a:solidFill>
                        <a:effectLst/>
                        <a:latin typeface="Times New Roman" panose="02020603050405020304" pitchFamily="18" charset="0"/>
                      </a:endParaRPr>
                    </a:p>
                  </a:txBody>
                  <a:tcPr horzOverflow="overflow">
                    <a:lnL w="0" cap="flat" cmpd="sng" algn="ctr">
                      <a:solidFill>
                        <a:srgbClr val="01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1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4F4EE"/>
                    </a:solidFill>
                  </a:tcPr>
                </a:tc>
                <a:extLst>
                  <a:ext uri="{0D108BD9-81ED-4DB2-BD59-A6C34878D82A}">
                    <a16:rowId xmlns:a16="http://schemas.microsoft.com/office/drawing/2014/main" xmlns="" val="3712379468"/>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1442"/>
                                        </p:tgtEl>
                                        <p:attrNameLst>
                                          <p:attrName>style.visibility</p:attrName>
                                        </p:attrNameLst>
                                      </p:cBhvr>
                                      <p:to>
                                        <p:strVal val="visible"/>
                                      </p:to>
                                    </p:set>
                                    <p:animEffect transition="in" filter="wipe(down)">
                                      <p:cBhvr>
                                        <p:cTn id="7" dur="500"/>
                                        <p:tgtEl>
                                          <p:spTgt spid="11442"/>
                                        </p:tgtEl>
                                      </p:cBhvr>
                                    </p:animEffect>
                                  </p:childTnLst>
                                </p:cTn>
                              </p:par>
                              <p:par>
                                <p:cTn id="8" presetID="8" presetClass="emph" presetSubtype="0" fill="hold" nodeType="withEffect">
                                  <p:stCondLst>
                                    <p:cond delay="500"/>
                                  </p:stCondLst>
                                  <p:childTnLst>
                                    <p:animRot by="21600000">
                                      <p:cBhvr>
                                        <p:cTn id="9" dur="5000" fill="hold"/>
                                        <p:tgtEl>
                                          <p:spTgt spid="11442"/>
                                        </p:tgtEl>
                                        <p:attrNameLst>
                                          <p:attrName>r</p:attrName>
                                        </p:attrNameLst>
                                      </p:cBhvr>
                                    </p:animRot>
                                  </p:childTnLst>
                                </p:cTn>
                              </p:par>
                            </p:childTnLst>
                          </p:cTn>
                        </p:par>
                        <p:par>
                          <p:cTn id="10" fill="hold" nodeType="afterGroup">
                            <p:stCondLst>
                              <p:cond delay="5500"/>
                            </p:stCondLst>
                            <p:childTnLst>
                              <p:par>
                                <p:cTn id="11" presetID="22" presetClass="entr" presetSubtype="4" fill="hold" nodeType="afterEffect">
                                  <p:stCondLst>
                                    <p:cond delay="0"/>
                                  </p:stCondLst>
                                  <p:childTnLst>
                                    <p:set>
                                      <p:cBhvr>
                                        <p:cTn id="12" dur="1" fill="hold">
                                          <p:stCondLst>
                                            <p:cond delay="0"/>
                                          </p:stCondLst>
                                        </p:cTn>
                                        <p:tgtEl>
                                          <p:spTgt spid="11443"/>
                                        </p:tgtEl>
                                        <p:attrNameLst>
                                          <p:attrName>style.visibility</p:attrName>
                                        </p:attrNameLst>
                                      </p:cBhvr>
                                      <p:to>
                                        <p:strVal val="visible"/>
                                      </p:to>
                                    </p:set>
                                    <p:animEffect transition="in" filter="wipe(down)">
                                      <p:cBhvr>
                                        <p:cTn id="13" dur="1000"/>
                                        <p:tgtEl>
                                          <p:spTgt spid="114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Oval 2"/>
          <p:cNvSpPr>
            <a:spLocks noChangeArrowheads="1"/>
          </p:cNvSpPr>
          <p:nvPr/>
        </p:nvSpPr>
        <p:spPr bwMode="auto">
          <a:xfrm>
            <a:off x="1763713" y="6669088"/>
            <a:ext cx="71437" cy="71437"/>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2771" name="Text Box 3"/>
          <p:cNvSpPr txBox="1">
            <a:spLocks noChangeArrowheads="1"/>
          </p:cNvSpPr>
          <p:nvPr/>
        </p:nvSpPr>
        <p:spPr bwMode="auto">
          <a:xfrm>
            <a:off x="5219700" y="4076700"/>
            <a:ext cx="647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ru-RU" altLang="ru-RU" sz="2400">
              <a:latin typeface="Times New Roman" panose="02020603050405020304" pitchFamily="18" charset="0"/>
            </a:endParaRPr>
          </a:p>
        </p:txBody>
      </p:sp>
      <p:sp>
        <p:nvSpPr>
          <p:cNvPr id="32775" name="Rectangle 7"/>
          <p:cNvSpPr>
            <a:spLocks noChangeArrowheads="1"/>
          </p:cNvSpPr>
          <p:nvPr/>
        </p:nvSpPr>
        <p:spPr bwMode="auto">
          <a:xfrm>
            <a:off x="539750" y="2636838"/>
            <a:ext cx="6985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defRPr sz="4400">
                <a:solidFill>
                  <a:schemeClr val="tx2"/>
                </a:solidFill>
                <a:latin typeface="Arial Black" panose="020B0A04020102020204" pitchFamily="34" charset="0"/>
              </a:defRPr>
            </a:lvl1pPr>
            <a:lvl2pPr>
              <a:defRPr sz="4400">
                <a:solidFill>
                  <a:schemeClr val="tx2"/>
                </a:solidFill>
                <a:latin typeface="Arial Black" panose="020B0A04020102020204" pitchFamily="34" charset="0"/>
              </a:defRPr>
            </a:lvl2pPr>
            <a:lvl3pPr>
              <a:defRPr sz="4400">
                <a:solidFill>
                  <a:schemeClr val="tx2"/>
                </a:solidFill>
                <a:latin typeface="Arial Black" panose="020B0A04020102020204" pitchFamily="34" charset="0"/>
              </a:defRPr>
            </a:lvl3pPr>
            <a:lvl4pPr>
              <a:defRPr sz="4400">
                <a:solidFill>
                  <a:schemeClr val="tx2"/>
                </a:solidFill>
                <a:latin typeface="Arial Black" panose="020B0A04020102020204" pitchFamily="34" charset="0"/>
              </a:defRPr>
            </a:lvl4pPr>
            <a:lvl5pPr>
              <a:defRPr sz="4400">
                <a:solidFill>
                  <a:schemeClr val="tx2"/>
                </a:solidFill>
                <a:latin typeface="Arial Black" panose="020B0A04020102020204" pitchFamily="34" charset="0"/>
              </a:defRPr>
            </a:lvl5pPr>
            <a:lvl6pPr marL="457200" fontAlgn="base">
              <a:spcBef>
                <a:spcPct val="0"/>
              </a:spcBef>
              <a:spcAft>
                <a:spcPct val="0"/>
              </a:spcAft>
              <a:defRPr sz="4400">
                <a:solidFill>
                  <a:schemeClr val="tx2"/>
                </a:solidFill>
                <a:latin typeface="Arial Black" panose="020B0A04020102020204" pitchFamily="34" charset="0"/>
              </a:defRPr>
            </a:lvl6pPr>
            <a:lvl7pPr marL="914400" fontAlgn="base">
              <a:spcBef>
                <a:spcPct val="0"/>
              </a:spcBef>
              <a:spcAft>
                <a:spcPct val="0"/>
              </a:spcAft>
              <a:defRPr sz="4400">
                <a:solidFill>
                  <a:schemeClr val="tx2"/>
                </a:solidFill>
                <a:latin typeface="Arial Black" panose="020B0A04020102020204" pitchFamily="34" charset="0"/>
              </a:defRPr>
            </a:lvl7pPr>
            <a:lvl8pPr marL="1371600" fontAlgn="base">
              <a:spcBef>
                <a:spcPct val="0"/>
              </a:spcBef>
              <a:spcAft>
                <a:spcPct val="0"/>
              </a:spcAft>
              <a:defRPr sz="4400">
                <a:solidFill>
                  <a:schemeClr val="tx2"/>
                </a:solidFill>
                <a:latin typeface="Arial Black" panose="020B0A04020102020204" pitchFamily="34" charset="0"/>
              </a:defRPr>
            </a:lvl8pPr>
            <a:lvl9pPr marL="1828800" fontAlgn="base">
              <a:spcBef>
                <a:spcPct val="0"/>
              </a:spcBef>
              <a:spcAft>
                <a:spcPct val="0"/>
              </a:spcAft>
              <a:defRPr sz="4400">
                <a:solidFill>
                  <a:schemeClr val="tx2"/>
                </a:solidFill>
                <a:latin typeface="Arial Black" panose="020B0A04020102020204" pitchFamily="34" charset="0"/>
              </a:defRPr>
            </a:lvl9pPr>
          </a:lstStyle>
          <a:p>
            <a:r>
              <a:rPr lang="en-US" altLang="ru-RU" sz="1600"/>
              <a:t>Fe-Co-Ni qatorida elementning oksidlanish darajasi kamayadi: temirda oksidlanish darajasining maksimal kiymati +6ga yetadi:kobaltda faqat +3ga kadar, nikelda asosan +2 (va bazan +3) ga kadar bo'ladi. So vaNi ning Q4 valentli xolatlari nixoyatda bekaror. Ularning uchalasi xam kulrang metall bo'lib, rangdor ionli birikmalar xosil qiladi. Ularning turli komplekslari ma'lum. Kompleks birikmalarda bu elementlarning koordinasion sonlari 4 va 6 ga tengdir.</a:t>
            </a:r>
            <a:br>
              <a:rPr lang="en-US" altLang="ru-RU" sz="1600"/>
            </a:br>
            <a:r>
              <a:rPr lang="en-US" altLang="ru-RU" sz="1600"/>
              <a:t>Bu elementlarning normal elektrod potensiallarining manfiy kiymatlari </a:t>
            </a:r>
            <a:r>
              <a:rPr lang="ru-RU" altLang="ru-RU" sz="1600"/>
              <a:t>Ђ</a:t>
            </a:r>
            <a:r>
              <a:rPr lang="en-US" altLang="ru-RU" sz="1600"/>
              <a:t>e dan Ni ga utganda kamayadi.</a:t>
            </a:r>
            <a:br>
              <a:rPr lang="en-US" altLang="ru-RU" sz="1600"/>
            </a:br>
            <a:r>
              <a:rPr lang="en-US" altLang="ru-RU" sz="1600"/>
              <a:t>Fe, Co, Ni-kislorod bilan barkaror birikmalar xosil qiladi. Ularning kislorod bilan xosil qilgan birikmalarining barkarorligi Fe-Co-Ni qatorida chapdan ungga tomon bir oz kamayib boradi. Fe-Co-Nining Me(OH)2 va Me(OH)3 tarkibli gidroksidlari usha metallning tuzlari eritmasiga ishqorlar va oksidlovchilar ta'siridan xosil qilinadi.</a:t>
            </a:r>
            <a:br>
              <a:rPr lang="en-US" altLang="ru-RU" sz="1600"/>
            </a:br>
            <a:r>
              <a:rPr lang="en-US" altLang="ru-RU" sz="1600"/>
              <a:t>Fe-Co-Ni nitridlar, umuman unchalik barkaror emas. Bulardan eng barkarori Fe nitriddir.</a:t>
            </a:r>
            <a:br>
              <a:rPr lang="en-US" altLang="ru-RU" sz="1600"/>
            </a:br>
            <a:r>
              <a:rPr lang="en-US" altLang="ru-RU" sz="1600"/>
              <a:t>Fe-Co-Ni ning karbidlaridan (Fe3C, Co3C, Ni3C) Fe3C, ya'ni sementit, chuyan va pulatning tarkibiy qismini tashqil qiladi. Umuman bu uch metallning karbidlari metall karbidlar deyiladi. Fe ning ikkita karbidi bor, biri Fe2S ikkinchisi Fe3S.</a:t>
            </a:r>
            <a:br>
              <a:rPr lang="en-US" altLang="ru-RU" sz="1600"/>
            </a:br>
            <a:r>
              <a:rPr lang="en-US" altLang="ru-RU" sz="1600"/>
              <a:t>Fe2S bekaror modda, u tezda parchalanib Fe3S ga aylanadi.</a:t>
            </a:r>
            <a:endParaRPr lang="ru-RU" altLang="ru-RU"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withEffect">
                                  <p:stCondLst>
                                    <p:cond delay="0"/>
                                  </p:stCondLst>
                                  <p:childTnLst>
                                    <p:set>
                                      <p:cBhvr>
                                        <p:cTn id="6" dur="1" fill="hold">
                                          <p:stCondLst>
                                            <p:cond delay="0"/>
                                          </p:stCondLst>
                                        </p:cTn>
                                        <p:tgtEl>
                                          <p:spTgt spid="32770"/>
                                        </p:tgtEl>
                                        <p:attrNameLst>
                                          <p:attrName>style.visibility</p:attrName>
                                        </p:attrNameLst>
                                      </p:cBhvr>
                                      <p:to>
                                        <p:strVal val="visible"/>
                                      </p:to>
                                    </p:set>
                                    <p:anim calcmode="lin" valueType="num">
                                      <p:cBhvr>
                                        <p:cTn id="7" dur="500" fill="hold"/>
                                        <p:tgtEl>
                                          <p:spTgt spid="32770"/>
                                        </p:tgtEl>
                                        <p:attrNameLst>
                                          <p:attrName>ppt_w</p:attrName>
                                        </p:attrNameLst>
                                      </p:cBhvr>
                                      <p:tavLst>
                                        <p:tav tm="0">
                                          <p:val>
                                            <p:fltVal val="0"/>
                                          </p:val>
                                        </p:tav>
                                        <p:tav tm="100000">
                                          <p:val>
                                            <p:strVal val="#ppt_w"/>
                                          </p:val>
                                        </p:tav>
                                      </p:tavLst>
                                    </p:anim>
                                    <p:anim calcmode="lin" valueType="num">
                                      <p:cBhvr>
                                        <p:cTn id="8" dur="500" fill="hold"/>
                                        <p:tgtEl>
                                          <p:spTgt spid="32770"/>
                                        </p:tgtEl>
                                        <p:attrNameLst>
                                          <p:attrName>ppt_h</p:attrName>
                                        </p:attrNameLst>
                                      </p:cBhvr>
                                      <p:tavLst>
                                        <p:tav tm="0">
                                          <p:val>
                                            <p:fltVal val="0"/>
                                          </p:val>
                                        </p:tav>
                                        <p:tav tm="100000">
                                          <p:val>
                                            <p:strVal val="#ppt_h"/>
                                          </p:val>
                                        </p:tav>
                                      </p:tavLst>
                                    </p:anim>
                                    <p:animEffect transition="in" filter="fade">
                                      <p:cBhvr>
                                        <p:cTn id="9" dur="500"/>
                                        <p:tgtEl>
                                          <p:spTgt spid="32770"/>
                                        </p:tgtEl>
                                      </p:cBhvr>
                                    </p:animEffect>
                                  </p:childTnLst>
                                </p:cTn>
                              </p:par>
                            </p:childTnLst>
                          </p:cTn>
                        </p:par>
                        <p:par>
                          <p:cTn id="10" fill="hold" nodeType="afterGroup">
                            <p:stCondLst>
                              <p:cond delay="500"/>
                            </p:stCondLst>
                            <p:childTnLst>
                              <p:par>
                                <p:cTn id="11" presetID="56" presetClass="path" presetSubtype="0" repeatCount="indefinite" accel="50000" decel="50000" fill="hold" nodeType="afterEffect">
                                  <p:stCondLst>
                                    <p:cond delay="500"/>
                                  </p:stCondLst>
                                  <p:childTnLst>
                                    <p:animMotion origin="layout" path="M 0.00399 -0.01552 L 0.42917 -0.92539 " pathEditMode="relative" rAng="0" ptsTypes="AA">
                                      <p:cBhvr>
                                        <p:cTn id="12" dur="3000" fill="hold"/>
                                        <p:tgtEl>
                                          <p:spTgt spid="32770"/>
                                        </p:tgtEl>
                                        <p:attrNameLst>
                                          <p:attrName>ppt_x</p:attrName>
                                          <p:attrName>ppt_y</p:attrName>
                                        </p:attrNameLst>
                                      </p:cBhvr>
                                      <p:rCtr x="21250" y="-455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5" name="Rectangle 5"/>
          <p:cNvSpPr>
            <a:spLocks noGrp="1" noChangeArrowheads="1"/>
          </p:cNvSpPr>
          <p:nvPr>
            <p:ph type="body" idx="1"/>
          </p:nvPr>
        </p:nvSpPr>
        <p:spPr>
          <a:xfrm>
            <a:off x="395288" y="333375"/>
            <a:ext cx="8569325" cy="4114800"/>
          </a:xfrm>
        </p:spPr>
        <p:txBody>
          <a:bodyPr/>
          <a:lstStyle/>
          <a:p>
            <a:pPr marL="609600" indent="-609600"/>
            <a:r>
              <a:rPr lang="ru-RU" altLang="ru-RU" sz="1400"/>
              <a:t>Fe-So-Ni ning kuyidagi sulfidlari va fosfidlari mavjud: </a:t>
            </a:r>
            <a:r>
              <a:rPr lang="en-US" altLang="ru-RU" sz="1400"/>
              <a:t>	</a:t>
            </a:r>
            <a:r>
              <a:rPr lang="ru-RU" altLang="ru-RU" sz="1400"/>
              <a:t>                           </a:t>
            </a:r>
            <a:endParaRPr lang="en-US" altLang="ru-RU" sz="1400"/>
          </a:p>
          <a:p>
            <a:pPr marL="609600" indent="-609600"/>
            <a:endParaRPr lang="en-US" altLang="ru-RU" sz="1400"/>
          </a:p>
          <a:p>
            <a:pPr marL="609600" indent="-609600"/>
            <a:r>
              <a:rPr lang="en-US" altLang="ru-RU" sz="1400"/>
              <a:t>FeS2  CoS2  NiS2   Fe3P   Co3P    Ni3P</a:t>
            </a:r>
          </a:p>
          <a:p>
            <a:pPr marL="609600" indent="-609600"/>
            <a:r>
              <a:rPr lang="en-US" altLang="ru-RU" sz="1400"/>
              <a:t>Co2S2   Ni2S2   FeP</a:t>
            </a:r>
          </a:p>
          <a:p>
            <a:pPr marL="609600" indent="-609600"/>
            <a:r>
              <a:rPr lang="en-US" altLang="ru-RU" sz="1400"/>
              <a:t>Co3S4   Ni3S4   FeP2</a:t>
            </a:r>
          </a:p>
          <a:p>
            <a:pPr marL="609600" indent="-609600"/>
            <a:r>
              <a:rPr lang="en-US" altLang="ru-RU" sz="1400"/>
              <a:t>FeS     CoS    NiS              </a:t>
            </a:r>
          </a:p>
          <a:p>
            <a:pPr marL="609600" indent="-609600"/>
            <a:r>
              <a:rPr lang="en-US" altLang="ru-RU" sz="1400"/>
              <a:t> </a:t>
            </a:r>
          </a:p>
          <a:p>
            <a:pPr marL="609600" indent="-609600"/>
            <a:r>
              <a:rPr lang="en-US" altLang="ru-RU" sz="1400"/>
              <a:t>Fe-Co-Ni da S va R ning bo'lishi pulatning mexaniq xossalariga salbiy ta'sir kursatadi.</a:t>
            </a:r>
          </a:p>
          <a:p>
            <a:pPr marL="609600" indent="-609600"/>
            <a:r>
              <a:rPr lang="en-US" altLang="ru-RU" sz="1400"/>
              <a:t>Fe-Co-Ni SO bilan bir necha xil birikma xosil qiladi. Bu birikmalar kukun xolidagi metallarga SO (yuqori bosim ostida) ta'sir ettirishdan xosil bo'ladi. </a:t>
            </a:r>
          </a:p>
          <a:p>
            <a:pPr marL="609600" indent="-609600"/>
            <a:r>
              <a:rPr lang="en-US" altLang="ru-RU" sz="1400"/>
              <a:t>Temir - tartib nomeri 26. Yer pustlogida eng kup tarkalgan og'ir metall bo'lib, erkin xolda juda kam uchraydi. Temir minerallari tabiatda keng tarkalgan. Uning sanoat uchun axamiyatli rudalari jumlasiga magnetit Fe3O4 (unda 72% temir bor), gematit Fe2O3 (unda 70% Fe bor), limonit Fe2O3</a:t>
            </a:r>
            <a:r>
              <a:rPr lang="ru-RU" altLang="ru-RU" sz="1400"/>
              <a:t>?</a:t>
            </a:r>
            <a:r>
              <a:rPr lang="en-US" altLang="ru-RU" sz="1400"/>
              <a:t>H2O (yoki 2FeO2H) siderit FeSO3 (bunda 48% Fe bor) kiradi.</a:t>
            </a:r>
          </a:p>
          <a:p>
            <a:pPr marL="609600" indent="-609600"/>
            <a:r>
              <a:rPr lang="en-US" altLang="ru-RU" sz="1400"/>
              <a:t>Tabiatda temirning oksid rudalaridan tashqari kupgina miqdorda pirit FeS2 xam uchraydi.</a:t>
            </a:r>
          </a:p>
          <a:p>
            <a:pPr marL="609600" indent="-609600"/>
            <a:r>
              <a:rPr lang="en-US" altLang="ru-RU" sz="1400"/>
              <a:t>Sanoatda temirni domna pechlarida temir oksidni is gazi bilan kaytarib olinadi:</a:t>
            </a:r>
          </a:p>
          <a:p>
            <a:pPr marL="609600" indent="-609600"/>
            <a:r>
              <a:rPr lang="en-US" altLang="ru-RU" sz="1400"/>
              <a:t>                     FeO + SO = Fe + SO2</a:t>
            </a:r>
          </a:p>
          <a:p>
            <a:pPr marL="609600" indent="-609600"/>
            <a:r>
              <a:rPr lang="en-US" altLang="ru-RU" sz="1400"/>
              <a:t> </a:t>
            </a:r>
          </a:p>
          <a:p>
            <a:pPr marL="609600" indent="-609600"/>
            <a:r>
              <a:rPr lang="en-US" altLang="ru-RU" sz="1400"/>
              <a:t>Chunki domna pechida kumir yonib is gazini xosil qiladi:</a:t>
            </a:r>
          </a:p>
          <a:p>
            <a:pPr marL="609600" indent="-609600"/>
            <a:r>
              <a:rPr lang="en-US" altLang="ru-RU" sz="1400"/>
              <a:t>                     S + SO2 = 2SO</a:t>
            </a:r>
          </a:p>
          <a:p>
            <a:pPr marL="609600" indent="-609600"/>
            <a:r>
              <a:rPr lang="en-US" altLang="ru-RU" sz="1400"/>
              <a:t> </a:t>
            </a:r>
          </a:p>
          <a:p>
            <a:pPr marL="609600" indent="-609600"/>
            <a:r>
              <a:rPr lang="en-US" altLang="ru-RU" sz="1400"/>
              <a:t>Domna pechida olinadigan chuyan tarkibida 93%  Fe, 4-5 % S va oz miqdorda Si, Mn, P va S bo'ladi. </a:t>
            </a:r>
          </a:p>
          <a:p>
            <a:pPr marL="609600" indent="-609600"/>
            <a:endParaRPr lang="en-US" altLang="ru-RU" sz="14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179388" y="188913"/>
            <a:ext cx="7772400" cy="6192837"/>
          </a:xfrm>
        </p:spPr>
        <p:txBody>
          <a:bodyPr/>
          <a:lstStyle/>
          <a:p>
            <a:pPr>
              <a:lnSpc>
                <a:spcPct val="80000"/>
              </a:lnSpc>
            </a:pPr>
            <a:r>
              <a:rPr lang="en-US" altLang="ru-RU" sz="1800"/>
              <a:t>1) temir oksidni vodorod bilan kaytarish:</a:t>
            </a:r>
          </a:p>
          <a:p>
            <a:pPr>
              <a:lnSpc>
                <a:spcPct val="80000"/>
              </a:lnSpc>
            </a:pPr>
            <a:r>
              <a:rPr lang="en-US" altLang="ru-RU" sz="1800"/>
              <a:t>        Fe2O3 + 3H2 = 3H2O + 2Fe</a:t>
            </a:r>
          </a:p>
          <a:p>
            <a:pPr>
              <a:lnSpc>
                <a:spcPct val="80000"/>
              </a:lnSpc>
            </a:pPr>
            <a:r>
              <a:rPr lang="en-US" altLang="ru-RU" sz="1800"/>
              <a:t> </a:t>
            </a:r>
          </a:p>
          <a:p>
            <a:pPr>
              <a:lnSpc>
                <a:spcPct val="80000"/>
              </a:lnSpc>
            </a:pPr>
            <a:r>
              <a:rPr lang="en-US" altLang="ru-RU" sz="1800"/>
              <a:t>bunda xosil qilingan temir kukun xolida bo'lib, u pirofor xossa nomoyon qiladi, ya'ni xavoda uz-uzidan yonadi.</a:t>
            </a:r>
          </a:p>
          <a:p>
            <a:pPr>
              <a:lnSpc>
                <a:spcPct val="80000"/>
              </a:lnSpc>
            </a:pPr>
            <a:r>
              <a:rPr lang="en-US" altLang="ru-RU" sz="1800"/>
              <a:t> </a:t>
            </a:r>
          </a:p>
          <a:p>
            <a:pPr>
              <a:lnSpc>
                <a:spcPct val="80000"/>
              </a:lnSpc>
            </a:pPr>
            <a:r>
              <a:rPr lang="en-US" altLang="ru-RU" sz="1800"/>
              <a:t>2) temir karbonilni termik parchalash:</a:t>
            </a:r>
          </a:p>
          <a:p>
            <a:pPr>
              <a:lnSpc>
                <a:spcPct val="80000"/>
              </a:lnSpc>
            </a:pPr>
            <a:r>
              <a:rPr lang="en-US" altLang="ru-RU" sz="1800"/>
              <a:t>        Fe(CO)5 </a:t>
            </a:r>
            <a:r>
              <a:rPr lang="de-DE" altLang="ru-RU" sz="1800"/>
              <a:t>®</a:t>
            </a:r>
            <a:r>
              <a:rPr lang="en-US" altLang="ru-RU" sz="1800"/>
              <a:t> Fe + 5CO</a:t>
            </a:r>
          </a:p>
          <a:p>
            <a:pPr>
              <a:lnSpc>
                <a:spcPct val="80000"/>
              </a:lnSpc>
            </a:pPr>
            <a:r>
              <a:rPr lang="en-US" altLang="ru-RU" sz="1800"/>
              <a:t> </a:t>
            </a:r>
          </a:p>
          <a:p>
            <a:pPr>
              <a:lnSpc>
                <a:spcPct val="80000"/>
              </a:lnSpc>
            </a:pPr>
            <a:r>
              <a:rPr lang="en-US" altLang="ru-RU" sz="1800"/>
              <a:t>3) temir tuzlari (kupincha xloridlar) ning suvdagi eritmalarini elektroliz qilish:</a:t>
            </a:r>
          </a:p>
          <a:p>
            <a:pPr>
              <a:lnSpc>
                <a:spcPct val="80000"/>
              </a:lnSpc>
            </a:pPr>
            <a:r>
              <a:rPr lang="en-US" altLang="ru-RU" sz="1800"/>
              <a:t>        Fe2+ + 2e </a:t>
            </a:r>
            <a:r>
              <a:rPr lang="de-DE" altLang="ru-RU" sz="1800"/>
              <a:t>®</a:t>
            </a:r>
            <a:r>
              <a:rPr lang="en-US" altLang="ru-RU" sz="1800"/>
              <a:t> Fe</a:t>
            </a:r>
          </a:p>
          <a:p>
            <a:pPr>
              <a:lnSpc>
                <a:spcPct val="80000"/>
              </a:lnSpc>
            </a:pPr>
            <a:r>
              <a:rPr lang="en-US" altLang="ru-RU" sz="1800"/>
              <a:t> </a:t>
            </a:r>
          </a:p>
          <a:p>
            <a:pPr>
              <a:lnSpc>
                <a:spcPct val="80000"/>
              </a:lnSpc>
            </a:pPr>
            <a:r>
              <a:rPr lang="en-US" altLang="ru-RU" sz="1800"/>
              <a:t>1, 2 - usullar bilan olingan kukun xolidagi temir presslanib, undan yaxlit metall tayyorlaniladi. Temir texnikada asosan pulat, chuyan xolida olinadi. Temir tarkibida 1,4% gacha uglerod bulsa chuyan, 0,2-1,7% gacha uglerodli kotishmasi pulat, 0,2% dan kam bulsa yumshoq temir deyiladi.</a:t>
            </a:r>
          </a:p>
          <a:p>
            <a:pPr>
              <a:lnSpc>
                <a:spcPct val="80000"/>
              </a:lnSpc>
            </a:pPr>
            <a:r>
              <a:rPr lang="en-US" altLang="ru-RU" sz="1800"/>
              <a:t>Toza temir- ok tusli yaltirok metall: uning Moss shkalasidagi qattiqligi uncha yuqori emas (atigi 4.5 ga teng).</a:t>
            </a:r>
          </a:p>
          <a:p>
            <a:pPr>
              <a:lnSpc>
                <a:spcPct val="80000"/>
              </a:lnSpc>
            </a:pPr>
            <a:r>
              <a:rPr lang="en-US" altLang="ru-RU" sz="1800"/>
              <a:t>Temir uch shakl uzgarishga ega (</a:t>
            </a:r>
            <a:r>
              <a:rPr lang="de-DE" altLang="ru-RU" sz="1800"/>
              <a:t>a</a:t>
            </a:r>
            <a:r>
              <a:rPr lang="en-US" altLang="ru-RU" sz="1800"/>
              <a:t>- </a:t>
            </a:r>
            <a:r>
              <a:rPr lang="de-DE" altLang="ru-RU" sz="1800"/>
              <a:t>β</a:t>
            </a:r>
            <a:r>
              <a:rPr lang="en-US" altLang="ru-RU" sz="1800"/>
              <a:t>- </a:t>
            </a:r>
            <a:r>
              <a:rPr lang="de-DE" altLang="ru-RU" sz="1800"/>
              <a:t>g</a:t>
            </a:r>
            <a:r>
              <a:rPr lang="en-US" altLang="ru-RU" sz="1800"/>
              <a:t>- va </a:t>
            </a:r>
            <a:r>
              <a:rPr lang="de-DE" altLang="ru-RU" sz="1800"/>
              <a:t>s</a:t>
            </a:r>
            <a:r>
              <a:rPr lang="en-US" altLang="ru-RU" sz="1800"/>
              <a:t>- temir). </a:t>
            </a:r>
            <a:r>
              <a:rPr lang="de-DE" altLang="ru-RU" sz="1800"/>
              <a:t>a-temir 769oS ga kadar ferromagnit xossaga ega.</a:t>
            </a:r>
            <a:endParaRPr lang="ru-RU" altLang="ru-RU" sz="18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type="body" idx="1"/>
          </p:nvPr>
        </p:nvSpPr>
        <p:spPr>
          <a:xfrm>
            <a:off x="395288" y="188913"/>
            <a:ext cx="8208962" cy="6119812"/>
          </a:xfrm>
        </p:spPr>
        <p:txBody>
          <a:bodyPr/>
          <a:lstStyle/>
          <a:p>
            <a:r>
              <a:rPr lang="de-DE" altLang="ru-RU" sz="1200"/>
              <a:t>Bu kimmatbaxo metallning korroziyadan saklashni kupgina usullari ishlab chiqilgan.</a:t>
            </a:r>
          </a:p>
          <a:p>
            <a:r>
              <a:rPr lang="de-DE" altLang="ru-RU" sz="1200"/>
              <a:t>Kuchlanishlar qatorida temir vodoroddan chapda joylashgan. Unga suyultirilgan kislotalar oson ta'sir qiladi va Fe(2) tuzlariga aylanadi:</a:t>
            </a:r>
          </a:p>
          <a:p>
            <a:r>
              <a:rPr lang="de-DE" altLang="ru-RU" sz="1200"/>
              <a:t>        </a:t>
            </a:r>
            <a:r>
              <a:rPr lang="en-US" altLang="ru-RU" sz="1200"/>
              <a:t>Fe + 2HCl  = FeCl2 + H2</a:t>
            </a:r>
          </a:p>
          <a:p>
            <a:r>
              <a:rPr lang="en-US" altLang="ru-RU" sz="1200"/>
              <a:t>        Fe +  H2SO4 = FeSO4 + H2</a:t>
            </a:r>
          </a:p>
          <a:p>
            <a:r>
              <a:rPr lang="en-US" altLang="ru-RU" sz="1200"/>
              <a:t> </a:t>
            </a:r>
            <a:endParaRPr lang="de-DE" altLang="ru-RU" sz="1200"/>
          </a:p>
          <a:p>
            <a:r>
              <a:rPr lang="de-DE" altLang="ru-RU" sz="1200"/>
              <a:t>Temir sovitilgan juda suyuq nitrat kislotada eriydi:</a:t>
            </a:r>
          </a:p>
          <a:p>
            <a:r>
              <a:rPr lang="de-DE" altLang="ru-RU" sz="1200"/>
              <a:t>        4Fe + 10HNO3 = 4Fe(NO3)2 + NH4NO2</a:t>
            </a:r>
          </a:p>
          <a:p>
            <a:r>
              <a:rPr lang="de-DE" altLang="ru-RU" sz="1200"/>
              <a:t> </a:t>
            </a:r>
          </a:p>
          <a:p>
            <a:r>
              <a:rPr lang="de-DE" altLang="ru-RU" sz="1200"/>
              <a:t>Kizdirilganda temir konsentrlangan H2SO4 va 25% li HNO3 kislotada erib oksidlanish darajasi +3 ga teng bo'lgan temir tuzini xosil qiladi.</a:t>
            </a:r>
          </a:p>
          <a:p>
            <a:r>
              <a:rPr lang="de-DE" altLang="ru-RU" sz="1200"/>
              <a:t>                    </a:t>
            </a:r>
          </a:p>
          <a:p>
            <a:r>
              <a:rPr lang="de-DE" altLang="ru-RU" sz="1200"/>
              <a:t>        </a:t>
            </a:r>
            <a:r>
              <a:rPr lang="en-US" altLang="ru-RU" sz="1200"/>
              <a:t>2Fe + 6H2SO4 = Fe2SO4 + 3SO2 +Q 6H2O</a:t>
            </a:r>
          </a:p>
          <a:p>
            <a:r>
              <a:rPr lang="en-US" altLang="ru-RU" sz="1200"/>
              <a:t>        Fe + 4HNO3 = Fe(NO3)3 + NO + 2H2O</a:t>
            </a:r>
          </a:p>
          <a:p>
            <a:r>
              <a:rPr lang="en-US" altLang="ru-RU" sz="1200"/>
              <a:t> </a:t>
            </a:r>
          </a:p>
          <a:p>
            <a:r>
              <a:rPr lang="en-US" altLang="ru-RU" sz="1200"/>
              <a:t>Konsentrlangan  nitrat kislota temir sirtida oksid parda xosil bo'lishiga yordam beradi, natijada temir suyultirilgan kislotalar ta'siriga  chidamli bo'ladi. Temir ishqorlarda deyarli erimaydi.</a:t>
            </a:r>
          </a:p>
          <a:p>
            <a:r>
              <a:rPr lang="en-US" altLang="ru-RU" sz="1200"/>
              <a:t>Temir galogenlar singari kuchli oksidlovchilar bilan bevosita o'zaro ta'sir ettirilganda temir doimo +3 oksidlanish darajasini nomoyon qiladi:</a:t>
            </a:r>
          </a:p>
          <a:p>
            <a:r>
              <a:rPr lang="en-US" altLang="ru-RU" sz="1200"/>
              <a:t>        2Fe + 2Cl2 = 2FeCl3</a:t>
            </a:r>
          </a:p>
          <a:p>
            <a:r>
              <a:rPr lang="en-US" altLang="ru-RU" sz="1200"/>
              <a:t> </a:t>
            </a:r>
          </a:p>
          <a:p>
            <a:r>
              <a:rPr lang="en-US" altLang="ru-RU" sz="1200"/>
              <a:t>Uta kizigan temir bug bilan reaksiyaga kirishadi: bunda suvdan vodorodni sikib chiqaradi, kizigan temir esa oksidga aylanadi, bu oksid doimo temir ikki oksid TeO yoki aralash oksid Fe3O4 dan iborat bo'ladi:</a:t>
            </a:r>
          </a:p>
          <a:p>
            <a:r>
              <a:rPr lang="en-US" altLang="ru-RU" sz="1200"/>
              <a:t>        Fe + H2O = TeO + H2</a:t>
            </a:r>
            <a:r>
              <a:rPr lang="ru-RU" altLang="ru-RU" sz="1200"/>
              <a:t> </a:t>
            </a:r>
          </a:p>
          <a:p>
            <a:r>
              <a:rPr lang="en-US" altLang="ru-RU" sz="1200"/>
              <a:t>        3Fe + 4H2O = Te3O4 + 4H2</a:t>
            </a:r>
            <a:r>
              <a:rPr lang="ru-RU" altLang="ru-RU" sz="1200"/>
              <a:t> </a:t>
            </a:r>
          </a:p>
          <a:p>
            <a:r>
              <a:rPr lang="en-US" altLang="ru-RU" sz="1200"/>
              <a:t> </a:t>
            </a:r>
            <a:endParaRPr lang="ru-RU" altLang="ru-RU" sz="1200"/>
          </a:p>
          <a:p>
            <a:r>
              <a:rPr lang="en-US" altLang="ru-RU"/>
              <a:t> </a:t>
            </a:r>
            <a:endParaRPr lang="ru-RU" altLang="ru-RU"/>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3"/>
          <p:cNvSpPr>
            <a:spLocks noGrp="1" noChangeArrowheads="1"/>
          </p:cNvSpPr>
          <p:nvPr>
            <p:ph type="body" idx="1"/>
          </p:nvPr>
        </p:nvSpPr>
        <p:spPr>
          <a:xfrm>
            <a:off x="250825" y="260350"/>
            <a:ext cx="8642350" cy="6192838"/>
          </a:xfrm>
        </p:spPr>
        <p:txBody>
          <a:bodyPr/>
          <a:lstStyle/>
          <a:p>
            <a:pPr>
              <a:lnSpc>
                <a:spcPct val="80000"/>
              </a:lnSpc>
            </a:pPr>
            <a:r>
              <a:rPr lang="en-US" altLang="ru-RU" sz="1400"/>
              <a:t>Sof kislorodda kizdirilgan temir shiddat bilan yonib, temir kuyundisini xosil qiladi.</a:t>
            </a:r>
          </a:p>
          <a:p>
            <a:pPr>
              <a:lnSpc>
                <a:spcPct val="80000"/>
              </a:lnSpc>
            </a:pPr>
            <a:r>
              <a:rPr lang="en-US" altLang="ru-RU" sz="1400"/>
              <a:t>        3Fe + 2O2 = Fe3O4</a:t>
            </a:r>
          </a:p>
          <a:p>
            <a:pPr>
              <a:lnSpc>
                <a:spcPct val="80000"/>
              </a:lnSpc>
            </a:pPr>
            <a:r>
              <a:rPr lang="en-US" altLang="ru-RU" sz="1400"/>
              <a:t> </a:t>
            </a:r>
          </a:p>
          <a:p>
            <a:pPr>
              <a:lnSpc>
                <a:spcPct val="80000"/>
              </a:lnSpc>
            </a:pPr>
            <a:r>
              <a:rPr lang="en-US" altLang="ru-RU" sz="1400"/>
              <a:t>Temir kizdirilganda kuyidagi moddalar bilan birikadi:</a:t>
            </a:r>
          </a:p>
          <a:p>
            <a:pPr>
              <a:lnSpc>
                <a:spcPct val="80000"/>
              </a:lnSpc>
            </a:pPr>
            <a:r>
              <a:rPr lang="en-US" altLang="ru-RU" sz="1400"/>
              <a:t>        Fe + C = Fe3C</a:t>
            </a:r>
          </a:p>
          <a:p>
            <a:pPr>
              <a:lnSpc>
                <a:spcPct val="80000"/>
              </a:lnSpc>
            </a:pPr>
            <a:r>
              <a:rPr lang="en-US" altLang="ru-RU" sz="1400"/>
              <a:t>        Fe + S = FeS + 22,8 kkal</a:t>
            </a:r>
          </a:p>
          <a:p>
            <a:pPr>
              <a:lnSpc>
                <a:spcPct val="80000"/>
              </a:lnSpc>
            </a:pPr>
            <a:r>
              <a:rPr lang="en-US" altLang="ru-RU" sz="1400"/>
              <a:t> </a:t>
            </a:r>
          </a:p>
          <a:p>
            <a:pPr>
              <a:lnSpc>
                <a:spcPct val="80000"/>
              </a:lnSpc>
            </a:pPr>
            <a:r>
              <a:rPr lang="en-US" altLang="ru-RU" sz="1400"/>
              <a:t>Temir ikki qator birikmalar - Fe(II) va Fe(III) birikmalarni xosil qiladi. Temirning ikki xil oksidi bor - Fe(II) oksid FeO va Fe(III) oksid Fe2O3. Tugri temirning aralash oksidi Fe3O4(FeO</a:t>
            </a:r>
            <a:r>
              <a:rPr lang="ru-RU" altLang="ru-RU" sz="1400"/>
              <a:t>?</a:t>
            </a:r>
            <a:r>
              <a:rPr lang="en-US" altLang="ru-RU" sz="1400"/>
              <a:t>Fe2O3) xam ma'lum. Bu oksid xam temir kuyundisi deb ataladi.</a:t>
            </a:r>
          </a:p>
          <a:p>
            <a:pPr>
              <a:lnSpc>
                <a:spcPct val="80000"/>
              </a:lnSpc>
            </a:pPr>
            <a:r>
              <a:rPr lang="en-US" altLang="ru-RU" sz="1400"/>
              <a:t>Ikki valentli temir birikmalari:   </a:t>
            </a:r>
          </a:p>
          <a:p>
            <a:pPr>
              <a:lnSpc>
                <a:spcPct val="80000"/>
              </a:lnSpc>
            </a:pPr>
            <a:r>
              <a:rPr lang="en-US" altLang="ru-RU" sz="1400"/>
              <a:t>1. FeO - temir ikki oksid - kora tusli, asos xossaga ega bo'lib, suvda va ishqorlarda erimaydi.</a:t>
            </a:r>
          </a:p>
          <a:p>
            <a:pPr>
              <a:lnSpc>
                <a:spcPct val="80000"/>
              </a:lnSpc>
            </a:pPr>
            <a:r>
              <a:rPr lang="en-US" altLang="ru-RU" sz="1400"/>
              <a:t>Olinishi:                </a:t>
            </a:r>
          </a:p>
          <a:p>
            <a:pPr>
              <a:lnSpc>
                <a:spcPct val="80000"/>
              </a:lnSpc>
            </a:pPr>
            <a:r>
              <a:rPr lang="en-US" altLang="ru-RU" sz="1400"/>
              <a:t>Fe2O3 + CO ® (500oS) 2FeO + SO2</a:t>
            </a:r>
          </a:p>
          <a:p>
            <a:pPr>
              <a:lnSpc>
                <a:spcPct val="80000"/>
              </a:lnSpc>
            </a:pPr>
            <a:r>
              <a:rPr lang="en-US" altLang="ru-RU" sz="1400"/>
              <a:t> </a:t>
            </a:r>
          </a:p>
          <a:p>
            <a:pPr>
              <a:lnSpc>
                <a:spcPct val="80000"/>
              </a:lnSpc>
            </a:pPr>
            <a:r>
              <a:rPr lang="en-US" altLang="ru-RU" sz="1400"/>
              <a:t>Undan tashqari temir (II) oksalat xavosiz joyda parchalanganda xam FeO chiqadi. FeO - kislotaldarda erib, Fe2Q tuzlarini xosil qiladi. Masalan:</a:t>
            </a:r>
          </a:p>
          <a:p>
            <a:pPr>
              <a:lnSpc>
                <a:spcPct val="80000"/>
              </a:lnSpc>
            </a:pPr>
            <a:r>
              <a:rPr lang="en-US" altLang="ru-RU" sz="1400"/>
              <a:t>        FeO + H2SO4 = FeSO4 + H2O</a:t>
            </a:r>
          </a:p>
          <a:p>
            <a:pPr>
              <a:lnSpc>
                <a:spcPct val="80000"/>
              </a:lnSpc>
            </a:pPr>
            <a:r>
              <a:rPr lang="en-US" altLang="ru-RU" sz="1400"/>
              <a:t> </a:t>
            </a:r>
          </a:p>
          <a:p>
            <a:pPr>
              <a:lnSpc>
                <a:spcPct val="80000"/>
              </a:lnSpc>
            </a:pPr>
            <a:r>
              <a:rPr lang="en-US" altLang="ru-RU" sz="1400"/>
              <a:t>2. Fe(OH)2 - FeO ga tugri keladigan gidroksiddir. FeO - suvda erimaganligi uchun Fe(OH)2 - bilvosita yul bilan olinadi:</a:t>
            </a:r>
          </a:p>
          <a:p>
            <a:pPr>
              <a:lnSpc>
                <a:spcPct val="80000"/>
              </a:lnSpc>
            </a:pPr>
            <a:r>
              <a:rPr lang="en-US" altLang="ru-RU" sz="1400"/>
              <a:t>        FeSO4 + 2NaOH = Fe(OH)2 + Na2SO4</a:t>
            </a:r>
          </a:p>
          <a:p>
            <a:pPr>
              <a:lnSpc>
                <a:spcPct val="80000"/>
              </a:lnSpc>
            </a:pPr>
            <a:r>
              <a:rPr lang="en-US" altLang="ru-RU" sz="1400"/>
              <a:t> </a:t>
            </a:r>
          </a:p>
          <a:p>
            <a:pPr>
              <a:lnSpc>
                <a:spcPct val="80000"/>
              </a:lnSpc>
            </a:pPr>
            <a:r>
              <a:rPr lang="en-US" altLang="ru-RU" sz="1400"/>
              <a:t>Fe(ON)2 - ok qattiq modda,kuchsiz asos xossaga ega: bu gidroksid suvda erimaydi. Kislotalarda erib, Fe2Q tuzlarini xosil qiladi:</a:t>
            </a:r>
          </a:p>
          <a:p>
            <a:pPr>
              <a:lnSpc>
                <a:spcPct val="80000"/>
              </a:lnSpc>
            </a:pPr>
            <a:r>
              <a:rPr lang="en-US" altLang="ru-RU" sz="1400"/>
              <a:t>        Fe(OH)2 + 2HCl = FeCl2 + 2H2O</a:t>
            </a:r>
          </a:p>
          <a:p>
            <a:pPr>
              <a:lnSpc>
                <a:spcPct val="80000"/>
              </a:lnSpc>
            </a:pPr>
            <a:r>
              <a:rPr lang="en-US" altLang="ru-RU" sz="1400"/>
              <a:t>Fe(OH2) - barkarorgidroksiddir,agar xavoda uzoq vaqt saklansa oksidlanib kungir qizil rangli Fe(OH)3ga aylanadi:</a:t>
            </a:r>
          </a:p>
          <a:p>
            <a:pPr>
              <a:lnSpc>
                <a:spcPct val="80000"/>
              </a:lnSpc>
            </a:pPr>
            <a:r>
              <a:rPr lang="en-US" altLang="ru-RU" sz="1400"/>
              <a:t>        4Fe(OH)2 + O2 + H2O = 4Fe(OH)3</a:t>
            </a:r>
            <a:endParaRPr lang="ru-RU" altLang="ru-RU" sz="140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3"/>
          <p:cNvSpPr>
            <a:spLocks noGrp="1" noChangeArrowheads="1"/>
          </p:cNvSpPr>
          <p:nvPr>
            <p:ph type="body" idx="1"/>
          </p:nvPr>
        </p:nvSpPr>
        <p:spPr>
          <a:xfrm>
            <a:off x="395288" y="476250"/>
            <a:ext cx="7772400" cy="6381750"/>
          </a:xfrm>
        </p:spPr>
        <p:txBody>
          <a:bodyPr/>
          <a:lstStyle/>
          <a:p>
            <a:pPr>
              <a:lnSpc>
                <a:spcPct val="80000"/>
              </a:lnSpc>
            </a:pPr>
            <a:r>
              <a:rPr lang="en-US" altLang="ru-RU" sz="2000"/>
              <a:t>Sof kislorodda kizdirilgan temir shiddat bilan yonib, temir kuyundisini xosil qiladi.</a:t>
            </a:r>
          </a:p>
          <a:p>
            <a:pPr>
              <a:lnSpc>
                <a:spcPct val="80000"/>
              </a:lnSpc>
            </a:pPr>
            <a:r>
              <a:rPr lang="en-US" altLang="ru-RU" sz="2000"/>
              <a:t>        3Fe + 2O2 = Fe3O4</a:t>
            </a:r>
          </a:p>
          <a:p>
            <a:pPr>
              <a:lnSpc>
                <a:spcPct val="80000"/>
              </a:lnSpc>
            </a:pPr>
            <a:r>
              <a:rPr lang="en-US" altLang="ru-RU" sz="2000"/>
              <a:t> </a:t>
            </a:r>
          </a:p>
          <a:p>
            <a:pPr>
              <a:lnSpc>
                <a:spcPct val="80000"/>
              </a:lnSpc>
            </a:pPr>
            <a:r>
              <a:rPr lang="en-US" altLang="ru-RU" sz="2000"/>
              <a:t>Temir kizdirilganda kuyidagi moddalar bilan birikadi:</a:t>
            </a:r>
          </a:p>
          <a:p>
            <a:pPr>
              <a:lnSpc>
                <a:spcPct val="80000"/>
              </a:lnSpc>
            </a:pPr>
            <a:r>
              <a:rPr lang="en-US" altLang="ru-RU" sz="2000"/>
              <a:t>        Fe + C = Fe3C</a:t>
            </a:r>
          </a:p>
          <a:p>
            <a:pPr>
              <a:lnSpc>
                <a:spcPct val="80000"/>
              </a:lnSpc>
            </a:pPr>
            <a:r>
              <a:rPr lang="en-US" altLang="ru-RU" sz="2000"/>
              <a:t>        Fe + S = FeS + 22,8 kkal</a:t>
            </a:r>
          </a:p>
          <a:p>
            <a:pPr>
              <a:lnSpc>
                <a:spcPct val="80000"/>
              </a:lnSpc>
            </a:pPr>
            <a:r>
              <a:rPr lang="en-US" altLang="ru-RU" sz="2000"/>
              <a:t> </a:t>
            </a:r>
          </a:p>
          <a:p>
            <a:pPr>
              <a:lnSpc>
                <a:spcPct val="80000"/>
              </a:lnSpc>
            </a:pPr>
            <a:r>
              <a:rPr lang="en-US" altLang="ru-RU" sz="2000"/>
              <a:t>Temir ikki qator birikmalar - Fe(II) va Fe(III) birikmalarni xosil qiladi. Temirning ikki xil oksidi bor - Fe(II) oksid FeO va Fe(III) oksid Fe2O3. Tugri temirning aralash oksidi Fe3O4(FeO</a:t>
            </a:r>
            <a:r>
              <a:rPr lang="ru-RU" altLang="ru-RU" sz="2000"/>
              <a:t>?</a:t>
            </a:r>
            <a:r>
              <a:rPr lang="en-US" altLang="ru-RU" sz="2000"/>
              <a:t>Fe2O3) xam ma'lum. Bu oksid xam temir kuyundisi deb ataladi.</a:t>
            </a:r>
          </a:p>
          <a:p>
            <a:pPr>
              <a:lnSpc>
                <a:spcPct val="80000"/>
              </a:lnSpc>
            </a:pPr>
            <a:r>
              <a:rPr lang="en-US" altLang="ru-RU" sz="2000"/>
              <a:t>Ikki valentli temir birikmalari:   </a:t>
            </a:r>
          </a:p>
          <a:p>
            <a:pPr>
              <a:lnSpc>
                <a:spcPct val="80000"/>
              </a:lnSpc>
            </a:pPr>
            <a:r>
              <a:rPr lang="en-US" altLang="ru-RU" sz="2000"/>
              <a:t>1. FeO - temir ikki oksid - kora tusli, asos xossaga ega bo'lib, suvda va ishqorlarda erimaydi.</a:t>
            </a:r>
          </a:p>
          <a:p>
            <a:pPr>
              <a:lnSpc>
                <a:spcPct val="80000"/>
              </a:lnSpc>
            </a:pPr>
            <a:r>
              <a:rPr lang="en-US" altLang="ru-RU" sz="2000"/>
              <a:t>Olinishi:                </a:t>
            </a:r>
          </a:p>
          <a:p>
            <a:pPr>
              <a:lnSpc>
                <a:spcPct val="80000"/>
              </a:lnSpc>
            </a:pPr>
            <a:r>
              <a:rPr lang="en-US" altLang="ru-RU" sz="2000"/>
              <a:t>Fe2O3 + CO ® (500oS) 2FeO + SO2</a:t>
            </a:r>
          </a:p>
          <a:p>
            <a:pPr>
              <a:lnSpc>
                <a:spcPct val="80000"/>
              </a:lnSpc>
            </a:pPr>
            <a:r>
              <a:rPr lang="en-US" altLang="ru-RU" sz="2000"/>
              <a:t> </a:t>
            </a:r>
            <a:endParaRPr lang="ru-RU" altLang="ru-RU" sz="20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Салют">
  <a:themeElements>
    <a:clrScheme name="Салют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fontScheme name="Салют">
      <a:majorFont>
        <a:latin typeface="Arial Black"/>
        <a:ea typeface=""/>
        <a:cs typeface=""/>
      </a:majorFont>
      <a:minorFont>
        <a:latin typeface="Arial Black"/>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Салют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clrMap bg1="dk2" tx1="lt1" bg2="dk1" tx2="lt2" accent1="accent1" accent2="accent2" accent3="accent3" accent4="accent4" accent5="accent5" accent6="accent6" hlink="hlink" folHlink="folHlink"/>
    </a:extraClrScheme>
    <a:extraClrScheme>
      <a:clrScheme name="Салют 2">
        <a:dk1>
          <a:srgbClr val="0000A4"/>
        </a:dk1>
        <a:lt1>
          <a:srgbClr val="CCFFFF"/>
        </a:lt1>
        <a:dk2>
          <a:srgbClr val="000066"/>
        </a:dk2>
        <a:lt2>
          <a:srgbClr val="00FFFF"/>
        </a:lt2>
        <a:accent1>
          <a:srgbClr val="51B2E3"/>
        </a:accent1>
        <a:accent2>
          <a:srgbClr val="04E8AC"/>
        </a:accent2>
        <a:accent3>
          <a:srgbClr val="AAAAB8"/>
        </a:accent3>
        <a:accent4>
          <a:srgbClr val="AEDADA"/>
        </a:accent4>
        <a:accent5>
          <a:srgbClr val="B3D5EF"/>
        </a:accent5>
        <a:accent6>
          <a:srgbClr val="03D29B"/>
        </a:accent6>
        <a:hlink>
          <a:srgbClr val="FF3399"/>
        </a:hlink>
        <a:folHlink>
          <a:srgbClr val="8F5FD5"/>
        </a:folHlink>
      </a:clrScheme>
      <a:clrMap bg1="dk2" tx1="lt1" bg2="dk1" tx2="lt2" accent1="accent1" accent2="accent2" accent3="accent3" accent4="accent4" accent5="accent5" accent6="accent6" hlink="hlink" folHlink="folHlink"/>
    </a:extraClrScheme>
    <a:extraClrScheme>
      <a:clrScheme name="Салют 3">
        <a:dk1>
          <a:srgbClr val="9F237F"/>
        </a:dk1>
        <a:lt1>
          <a:srgbClr val="FFCC00"/>
        </a:lt1>
        <a:dk2>
          <a:srgbClr val="000000"/>
        </a:dk2>
        <a:lt2>
          <a:srgbClr val="FFFFFF"/>
        </a:lt2>
        <a:accent1>
          <a:srgbClr val="39A6DD"/>
        </a:accent1>
        <a:accent2>
          <a:srgbClr val="FF03E7"/>
        </a:accent2>
        <a:accent3>
          <a:srgbClr val="AAAAAA"/>
        </a:accent3>
        <a:accent4>
          <a:srgbClr val="DAAE00"/>
        </a:accent4>
        <a:accent5>
          <a:srgbClr val="AED0EB"/>
        </a:accent5>
        <a:accent6>
          <a:srgbClr val="E702D1"/>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Салют 4">
        <a:dk1>
          <a:srgbClr val="00603B"/>
        </a:dk1>
        <a:lt1>
          <a:srgbClr val="FFCC00"/>
        </a:lt1>
        <a:dk2>
          <a:srgbClr val="000000"/>
        </a:dk2>
        <a:lt2>
          <a:srgbClr val="FFFFFF"/>
        </a:lt2>
        <a:accent1>
          <a:srgbClr val="39A6DD"/>
        </a:accent1>
        <a:accent2>
          <a:srgbClr val="07FB18"/>
        </a:accent2>
        <a:accent3>
          <a:srgbClr val="AAAAAA"/>
        </a:accent3>
        <a:accent4>
          <a:srgbClr val="DAAE00"/>
        </a:accent4>
        <a:accent5>
          <a:srgbClr val="AED0EB"/>
        </a:accent5>
        <a:accent6>
          <a:srgbClr val="06E315"/>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Салют 5">
        <a:dk1>
          <a:srgbClr val="FF6600"/>
        </a:dk1>
        <a:lt1>
          <a:srgbClr val="FFFFFF"/>
        </a:lt1>
        <a:dk2>
          <a:srgbClr val="003366"/>
        </a:dk2>
        <a:lt2>
          <a:srgbClr val="FFFFFF"/>
        </a:lt2>
        <a:accent1>
          <a:srgbClr val="FF99FF"/>
        </a:accent1>
        <a:accent2>
          <a:srgbClr val="FFFF99"/>
        </a:accent2>
        <a:accent3>
          <a:srgbClr val="AAADB8"/>
        </a:accent3>
        <a:accent4>
          <a:srgbClr val="DADADA"/>
        </a:accent4>
        <a:accent5>
          <a:srgbClr val="FFCAFF"/>
        </a:accent5>
        <a:accent6>
          <a:srgbClr val="E7E78A"/>
        </a:accent6>
        <a:hlink>
          <a:srgbClr val="FF3399"/>
        </a:hlink>
        <a:folHlink>
          <a:srgbClr val="FF9966"/>
        </a:folHlink>
      </a:clrScheme>
      <a:clrMap bg1="dk2" tx1="lt1" bg2="dk1" tx2="lt2" accent1="accent1" accent2="accent2" accent3="accent3" accent4="accent4" accent5="accent5" accent6="accent6" hlink="hlink" folHlink="folHlink"/>
    </a:extraClrScheme>
    <a:extraClrScheme>
      <a:clrScheme name="Салют 6">
        <a:dk1>
          <a:srgbClr val="000000"/>
        </a:dk1>
        <a:lt1>
          <a:srgbClr val="FFFFFF"/>
        </a:lt1>
        <a:dk2>
          <a:srgbClr val="993366"/>
        </a:dk2>
        <a:lt2>
          <a:srgbClr val="CCFFFF"/>
        </a:lt2>
        <a:accent1>
          <a:srgbClr val="CCECFF"/>
        </a:accent1>
        <a:accent2>
          <a:srgbClr val="FFFF99"/>
        </a:accent2>
        <a:accent3>
          <a:srgbClr val="FFFFFF"/>
        </a:accent3>
        <a:accent4>
          <a:srgbClr val="000000"/>
        </a:accent4>
        <a:accent5>
          <a:srgbClr val="E2F4FF"/>
        </a:accent5>
        <a:accent6>
          <a:srgbClr val="E7E78A"/>
        </a:accent6>
        <a:hlink>
          <a:srgbClr val="FFCCFF"/>
        </a:hlink>
        <a:folHlink>
          <a:srgbClr val="FFCC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Fireworks</Template>
  <TotalTime>1105</TotalTime>
  <Words>297</Words>
  <Application>Microsoft Office PowerPoint</Application>
  <PresentationFormat>Экран (4:3)</PresentationFormat>
  <Paragraphs>172</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Салют</vt:lpstr>
      <vt:lpstr>Temir va uning birikmalari REJA : 1. Temir gruppachasi elementlarining umumiy tavsifi 2. Temir – olinishi, xossalari, birikmalari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UCH VALENTLI TEMIR BIRIKMALARI. </vt:lpstr>
      <vt:lpstr>Uch valentli temir tuzlari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Arxiv.uz</dc:creator>
  <cp:lastModifiedBy>Пользователь Windows</cp:lastModifiedBy>
  <cp:revision>22</cp:revision>
  <cp:lastPrinted>2021-01-18T13:26:18Z</cp:lastPrinted>
  <dcterms:created xsi:type="dcterms:W3CDTF">1601-01-01T00:00:00Z</dcterms:created>
  <dcterms:modified xsi:type="dcterms:W3CDTF">2024-10-31T13:11:56Z</dcterms:modified>
</cp:coreProperties>
</file>