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type="screen16x9" cy="6858000" cx="12192000"/>
  <p:notesSz cx="6858000" cy="9144000"/>
  <p:defaultText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4995" autoAdjust="0"/>
    <p:restoredTop sz="94660"/>
  </p:normalViewPr>
  <p:slideViewPr>
    <p:cSldViewPr snapToGrid="0">
      <p:cViewPr varScale="1">
        <p:scale>
          <a:sx n="81" d="100"/>
          <a:sy n="81" d="100"/>
        </p:scale>
        <p:origin x="754" y="72"/>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tableStyles" Target="tableStyles.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81" name=""/>
        <p:cNvGrpSpPr/>
        <p:nvPr/>
      </p:nvGrpSpPr>
      <p:grpSpPr>
        <a:xfrm>
          <a:off x="0" y="0"/>
          <a:ext cx="0" cy="0"/>
          <a:chOff x="0" y="0"/>
          <a:chExt cx="0" cy="0"/>
        </a:xfrm>
      </p:grpSpPr>
      <p:sp>
        <p:nvSpPr>
          <p:cNvPr id="1048702" name="Rectangle 2"/>
          <p:cNvSpPr>
            <a:spLocks noGrp="1" noChangeArrowheads="1"/>
          </p:cNvSpPr>
          <p:nvPr>
            <p:ph type="hdr" sz="quarter"/>
          </p:nvPr>
        </p:nvSpPr>
        <p:spPr bwMode="auto">
          <a:xfrm>
            <a:off x="2"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l">
              <a:defRPr sz="1100"/>
            </a:lvl1pPr>
          </a:lstStyle>
          <a:p>
            <a:endParaRPr lang="en-US"/>
          </a:p>
        </p:txBody>
      </p:sp>
      <p:sp>
        <p:nvSpPr>
          <p:cNvPr id="1048703" name="Rectangle 3"/>
          <p:cNvSpPr>
            <a:spLocks noGrp="1" noChangeArrowheads="1"/>
          </p:cNvSpPr>
          <p:nvPr>
            <p:ph type="dt" idx="1"/>
          </p:nvPr>
        </p:nvSpPr>
        <p:spPr bwMode="auto">
          <a:xfrm>
            <a:off x="4021139" y="1"/>
            <a:ext cx="3076575" cy="512763"/>
          </a:xfrm>
          <a:prstGeom prst="rect"/>
          <a:noFill/>
          <a:ln w="9525">
            <a:noFill/>
            <a:miter lim="800000"/>
            <a:headEnd/>
            <a:tailEnd/>
          </a:ln>
          <a:effectLst/>
        </p:spPr>
        <p:txBody>
          <a:bodyPr anchor="t" anchorCtr="0" bIns="45745" compatLnSpc="1" lIns="91492" numCol="1" rIns="91492" tIns="45745" vert="horz" wrap="square">
            <a:prstTxWarp prst="textNoShape"/>
          </a:bodyPr>
          <a:lstStyle>
            <a:lvl1pPr algn="r">
              <a:defRPr sz="1100"/>
            </a:lvl1pPr>
          </a:lstStyle>
          <a:p>
            <a:endParaRPr lang="en-US"/>
          </a:p>
        </p:txBody>
      </p:sp>
      <p:sp>
        <p:nvSpPr>
          <p:cNvPr id="1048704" name="Rectangle 4"/>
          <p:cNvSpPr>
            <a:spLocks noChangeAspect="1" noRot="1" noGrp="1" noChangeArrowheads="1" noTextEdit="1"/>
          </p:cNvSpPr>
          <p:nvPr>
            <p:ph type="sldImg" idx="2"/>
          </p:nvPr>
        </p:nvSpPr>
        <p:spPr bwMode="auto">
          <a:xfrm>
            <a:off x="990600" y="766763"/>
            <a:ext cx="5118100" cy="3838575"/>
          </a:xfrm>
          <a:prstGeom prst="rect"/>
          <a:noFill/>
          <a:ln w="9525">
            <a:solidFill>
              <a:srgbClr val="000000"/>
            </a:solidFill>
            <a:miter lim="800000"/>
            <a:headEnd/>
            <a:tailEnd/>
          </a:ln>
          <a:effectLst/>
        </p:spPr>
      </p:sp>
      <p:sp>
        <p:nvSpPr>
          <p:cNvPr id="1048705" name="Rectangle 5"/>
          <p:cNvSpPr>
            <a:spLocks noGrp="1" noChangeArrowheads="1"/>
          </p:cNvSpPr>
          <p:nvPr>
            <p:ph type="body" sz="quarter" idx="3"/>
          </p:nvPr>
        </p:nvSpPr>
        <p:spPr bwMode="auto">
          <a:xfrm>
            <a:off x="709614" y="4862514"/>
            <a:ext cx="5680075" cy="4605337"/>
          </a:xfrm>
          <a:prstGeom prst="rect"/>
          <a:noFill/>
          <a:ln w="9525">
            <a:noFill/>
            <a:miter lim="800000"/>
            <a:headEnd/>
            <a:tailEnd/>
          </a:ln>
          <a:effectLst/>
        </p:spPr>
        <p:txBody>
          <a:bodyPr anchor="t" anchorCtr="0" bIns="45745" compatLnSpc="1" lIns="91492" numCol="1" rIns="91492" tIns="45745" vert="horz" wrap="square">
            <a:prstTxWarp prst="textNoShape"/>
          </a:bodyPr>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706" name="Rectangle 6"/>
          <p:cNvSpPr>
            <a:spLocks noGrp="1" noChangeArrowheads="1"/>
          </p:cNvSpPr>
          <p:nvPr>
            <p:ph type="ftr" sz="quarter" idx="4"/>
          </p:nvPr>
        </p:nvSpPr>
        <p:spPr bwMode="auto">
          <a:xfrm>
            <a:off x="2"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l">
              <a:defRPr sz="1100"/>
            </a:lvl1pPr>
          </a:lstStyle>
          <a:p>
            <a:endParaRPr lang="en-US"/>
          </a:p>
        </p:txBody>
      </p:sp>
      <p:sp>
        <p:nvSpPr>
          <p:cNvPr id="1048707" name="Rectangle 7"/>
          <p:cNvSpPr>
            <a:spLocks noGrp="1" noChangeArrowheads="1"/>
          </p:cNvSpPr>
          <p:nvPr>
            <p:ph type="sldNum" sz="quarter" idx="5"/>
          </p:nvPr>
        </p:nvSpPr>
        <p:spPr bwMode="auto">
          <a:xfrm>
            <a:off x="4021139" y="9720264"/>
            <a:ext cx="3076575" cy="512762"/>
          </a:xfrm>
          <a:prstGeom prst="rect"/>
          <a:noFill/>
          <a:ln w="9525">
            <a:noFill/>
            <a:miter lim="800000"/>
            <a:headEnd/>
            <a:tailEnd/>
          </a:ln>
          <a:effectLst/>
        </p:spPr>
        <p:txBody>
          <a:bodyPr anchor="b" anchorCtr="0" bIns="45745" compatLnSpc="1" lIns="91492" numCol="1" rIns="91492" tIns="45745" vert="horz" wrap="square">
            <a:prstTxWarp prst="textNoShape"/>
          </a:bodyPr>
          <a:lstStyle>
            <a:lvl1pPr algn="r">
              <a:defRPr sz="1100"/>
            </a:lvl1pPr>
          </a:lstStyle>
          <a:p>
            <a:fld id="{A9A0EA98-5831-4853-B862-C702E6EB345C}" type="slidenum">
              <a:rPr lang="en-US"/>
              <a:t>‹#›</a:t>
            </a:fld>
            <a:endParaRPr lang="en-US"/>
          </a:p>
        </p:txBody>
      </p:sp>
    </p:spTree>
  </p:cSld>
  <p:clrMap accent1="accent1" accent2="accent2" accent3="accent3" accent4="accent4" accent5="accent5" accent6="accent6" bg1="lt1" bg2="lt2" tx1="dk1" tx2="dk2" hlink="hlink" folHlink="folHlink"/>
  <p:notesStyle>
    <a:lvl1pPr algn="l" fontAlgn="base" rtl="0">
      <a:spcBef>
        <a:spcPct val="30000"/>
      </a:spcBef>
      <a:spcAft>
        <a:spcPct val="0"/>
      </a:spcAft>
      <a:defRPr sz="1200" kern="1200">
        <a:solidFill>
          <a:schemeClr val="tx1"/>
        </a:solidFill>
        <a:latin typeface="Arial" charset="0"/>
        <a:ea typeface="+mn-ea"/>
        <a:cs typeface="+mn-cs"/>
      </a:defRPr>
    </a:lvl1pPr>
    <a:lvl2pPr algn="l" fontAlgn="base" marL="457200" rtl="0">
      <a:spcBef>
        <a:spcPct val="30000"/>
      </a:spcBef>
      <a:spcAft>
        <a:spcPct val="0"/>
      </a:spcAft>
      <a:defRPr sz="1200" kern="1200">
        <a:solidFill>
          <a:schemeClr val="tx1"/>
        </a:solidFill>
        <a:latin typeface="Arial" charset="0"/>
        <a:ea typeface="+mn-ea"/>
        <a:cs typeface="+mn-cs"/>
      </a:defRPr>
    </a:lvl2pPr>
    <a:lvl3pPr algn="l" fontAlgn="base" marL="914400" rtl="0">
      <a:spcBef>
        <a:spcPct val="30000"/>
      </a:spcBef>
      <a:spcAft>
        <a:spcPct val="0"/>
      </a:spcAft>
      <a:defRPr sz="1200" kern="1200">
        <a:solidFill>
          <a:schemeClr val="tx1"/>
        </a:solidFill>
        <a:latin typeface="Arial" charset="0"/>
        <a:ea typeface="+mn-ea"/>
        <a:cs typeface="+mn-cs"/>
      </a:defRPr>
    </a:lvl3pPr>
    <a:lvl4pPr algn="l" fontAlgn="base" marL="1371600" rtl="0">
      <a:spcBef>
        <a:spcPct val="30000"/>
      </a:spcBef>
      <a:spcAft>
        <a:spcPct val="0"/>
      </a:spcAft>
      <a:defRPr sz="1200" kern="1200">
        <a:solidFill>
          <a:schemeClr val="tx1"/>
        </a:solidFill>
        <a:latin typeface="Arial" charset="0"/>
        <a:ea typeface="+mn-ea"/>
        <a:cs typeface="+mn-cs"/>
      </a:defRPr>
    </a:lvl4pPr>
    <a:lvl5pPr algn="l" fontAlgn="base" marL="1828800" rtl="0">
      <a:spcBef>
        <a:spcPct val="30000"/>
      </a:spcBef>
      <a:spcAft>
        <a:spcPct val="0"/>
      </a:spcAft>
      <a:defRPr sz="1200" kern="1200">
        <a:solidFill>
          <a:schemeClr val="tx1"/>
        </a:solidFill>
        <a:latin typeface="Arial" charset="0"/>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Титульный слайд">
    <p:spTree>
      <p:nvGrpSpPr>
        <p:cNvPr id="65" name=""/>
        <p:cNvGrpSpPr/>
        <p:nvPr/>
      </p:nvGrpSpPr>
      <p:grpSpPr>
        <a:xfrm>
          <a:off x="0" y="0"/>
          <a:ext cx="0" cy="0"/>
          <a:chOff x="0" y="0"/>
          <a:chExt cx="0" cy="0"/>
        </a:xfrm>
      </p:grpSpPr>
      <p:grpSp>
        <p:nvGrpSpPr>
          <p:cNvPr id="66" name="Group 9"/>
          <p:cNvGrpSpPr/>
          <p:nvPr/>
        </p:nvGrpSpPr>
        <p:grpSpPr>
          <a:xfrm>
            <a:off x="0" y="0"/>
            <a:ext cx="12188825" cy="6872226"/>
            <a:chOff x="0" y="0"/>
            <a:chExt cx="12188825" cy="6872226"/>
          </a:xfrm>
        </p:grpSpPr>
        <p:pic>
          <p:nvPicPr>
            <p:cNvPr id="2097166" name="Picture 8" descr="HD-PanelTitle-V.png"/>
            <p:cNvPicPr>
              <a:picLocks noChangeAspect="1"/>
            </p:cNvPicPr>
            <p:nvPr/>
          </p:nvPicPr>
          <p:blipFill>
            <a:blip xmlns:r="http://schemas.openxmlformats.org/officeDocument/2006/relationships" r:embed="rId1"/>
            <a:stretch>
              <a:fillRect/>
            </a:stretch>
          </p:blipFill>
          <p:spPr>
            <a:xfrm>
              <a:off x="0" y="0"/>
              <a:ext cx="12188825" cy="6856214"/>
            </a:xfrm>
            <a:prstGeom prst="rect"/>
          </p:spPr>
        </p:pic>
        <p:sp>
          <p:nvSpPr>
            <p:cNvPr id="1048613" name="Rectangle 25"/>
            <p:cNvSpPr/>
            <p:nvPr/>
          </p:nvSpPr>
          <p:spPr>
            <a:xfrm>
              <a:off x="2328332" y="1540931"/>
              <a:ext cx="7543802" cy="3835401"/>
            </a:xfrm>
            <a:prstGeom prst="rect"/>
            <a:noFill/>
            <a:ln w="15875">
              <a:miter lim="800000"/>
            </a:ln>
          </p:spPr>
          <p:style>
            <a:lnRef idx="1">
              <a:schemeClr val="accent1"/>
            </a:lnRef>
            <a:fillRef idx="3">
              <a:schemeClr val="accent1"/>
            </a:fillRef>
            <a:effectRef idx="2">
              <a:schemeClr val="accent1"/>
            </a:effectRef>
            <a:fontRef idx="minor">
              <a:schemeClr val="lt1"/>
            </a:fontRef>
          </p:style>
        </p:sp>
        <p:pic>
          <p:nvPicPr>
            <p:cNvPr id="2097167" name="Picture 16" descr="HDRibbonTitle-UniformTrim.png"/>
            <p:cNvPicPr>
              <a:picLocks noChangeAspect="1"/>
            </p:cNvPicPr>
            <p:nvPr/>
          </p:nvPicPr>
          <p:blipFill rotWithShape="1">
            <a:blip xmlns:r="http://schemas.openxmlformats.org/officeDocument/2006/relationships" r:embed="rId2"/>
            <a:srcRect l="2" r="47673"/>
            <a:stretch>
              <a:fillRect/>
            </a:stretch>
          </p:blipFill>
          <p:spPr>
            <a:xfrm rot="5400000">
              <a:off x="5245268" y="530352"/>
              <a:ext cx="1673352" cy="612648"/>
            </a:xfrm>
            <a:prstGeom prst="rect"/>
          </p:spPr>
        </p:pic>
        <p:pic>
          <p:nvPicPr>
            <p:cNvPr id="2097168" name="Picture 17" descr="HDRibbonTitle-UniformTrim.png"/>
            <p:cNvPicPr>
              <a:picLocks noChangeAspect="1"/>
            </p:cNvPicPr>
            <p:nvPr/>
          </p:nvPicPr>
          <p:blipFill rotWithShape="1">
            <a:blip xmlns:r="http://schemas.openxmlformats.org/officeDocument/2006/relationships" r:embed="rId2"/>
            <a:srcRect r="48819"/>
            <a:stretch>
              <a:fillRect/>
            </a:stretch>
          </p:blipFill>
          <p:spPr>
            <a:xfrm rot="5400000">
              <a:off x="5263556" y="5747514"/>
              <a:ext cx="1636776" cy="612648"/>
            </a:xfrm>
            <a:prstGeom prst="rect"/>
          </p:spPr>
        </p:pic>
      </p:grpSp>
      <p:sp>
        <p:nvSpPr>
          <p:cNvPr id="1048614"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dirty="0" lang="en-US"/>
          </a:p>
        </p:txBody>
      </p:sp>
      <p:sp>
        <p:nvSpPr>
          <p:cNvPr id="1048615" name="Subtitle 2"/>
          <p:cNvSpPr>
            <a:spLocks noGrp="1"/>
          </p:cNvSpPr>
          <p:nvPr>
            <p:ph type="subTitle" idx="1"/>
          </p:nvPr>
        </p:nvSpPr>
        <p:spPr>
          <a:xfrm>
            <a:off x="2692398" y="3657597"/>
            <a:ext cx="6815669" cy="1320802"/>
          </a:xfrm>
        </p:spPr>
        <p:txBody>
          <a:bodyPr anchor="t">
            <a:normAutofit/>
          </a:bodyPr>
          <a:lstStyle>
            <a:lvl1pPr algn="ctr" indent="0" marL="0">
              <a:buNone/>
              <a:defRPr sz="2100">
                <a:solidFill>
                  <a:schemeClr val="tx1"/>
                </a:solidFill>
              </a:defRPr>
            </a:lvl1pPr>
            <a:lvl2pPr algn="ctr" indent="0" marL="457200">
              <a:buNone/>
              <a:defRPr>
                <a:solidFill>
                  <a:schemeClr val="tx1">
                    <a:tint val="75000"/>
                  </a:schemeClr>
                </a:solidFill>
              </a:defRPr>
            </a:lvl2pPr>
            <a:lvl3pPr algn="ctr" indent="0" marL="914400">
              <a:buNone/>
              <a:defRPr>
                <a:solidFill>
                  <a:schemeClr val="tx1">
                    <a:tint val="75000"/>
                  </a:schemeClr>
                </a:solidFill>
              </a:defRPr>
            </a:lvl3pPr>
            <a:lvl4pPr algn="ctr" indent="0" marL="1371600">
              <a:buNone/>
              <a:defRPr>
                <a:solidFill>
                  <a:schemeClr val="tx1">
                    <a:tint val="75000"/>
                  </a:schemeClr>
                </a:solidFill>
              </a:defRPr>
            </a:lvl4pPr>
            <a:lvl5pPr algn="ctr" indent="0" marL="1828800">
              <a:buNone/>
              <a:defRPr>
                <a:solidFill>
                  <a:schemeClr val="tx1">
                    <a:tint val="75000"/>
                  </a:schemeClr>
                </a:solidFill>
              </a:defRPr>
            </a:lvl5pPr>
            <a:lvl6pPr algn="ctr" indent="0" marL="2286000">
              <a:buNone/>
              <a:defRPr>
                <a:solidFill>
                  <a:schemeClr val="tx1">
                    <a:tint val="75000"/>
                  </a:schemeClr>
                </a:solidFill>
              </a:defRPr>
            </a:lvl6pPr>
            <a:lvl7pPr algn="ctr" indent="0" marL="2743200">
              <a:buNone/>
              <a:defRPr>
                <a:solidFill>
                  <a:schemeClr val="tx1">
                    <a:tint val="75000"/>
                  </a:schemeClr>
                </a:solidFill>
              </a:defRPr>
            </a:lvl7pPr>
            <a:lvl8pPr algn="ctr" indent="0" marL="3200400">
              <a:buNone/>
              <a:defRPr>
                <a:solidFill>
                  <a:schemeClr val="tx1">
                    <a:tint val="75000"/>
                  </a:schemeClr>
                </a:solidFill>
              </a:defRPr>
            </a:lvl8pPr>
            <a:lvl9pPr algn="ctr" indent="0" marL="3657600">
              <a:buNone/>
              <a:defRPr>
                <a:solidFill>
                  <a:schemeClr val="tx1">
                    <a:tint val="75000"/>
                  </a:schemeClr>
                </a:solidFill>
              </a:defRPr>
            </a:lvl9pPr>
          </a:lstStyle>
          <a:p>
            <a:r>
              <a:rPr lang="ru-RU"/>
              <a:t>Образец подзаголовка</a:t>
            </a:r>
            <a:endParaRPr dirty="0" lang="en-US"/>
          </a:p>
        </p:txBody>
      </p:sp>
      <p:sp>
        <p:nvSpPr>
          <p:cNvPr id="1048616" name="Date Placeholder 3"/>
          <p:cNvSpPr>
            <a:spLocks noGrp="1"/>
          </p:cNvSpPr>
          <p:nvPr>
            <p:ph type="dt" sz="half" idx="10"/>
          </p:nvPr>
        </p:nvSpPr>
        <p:spPr>
          <a:xfrm>
            <a:off x="7983232" y="5037663"/>
            <a:ext cx="897467" cy="279400"/>
          </a:xfrm>
        </p:spPr>
        <p:txBody>
          <a:bodyPr/>
          <a:p>
            <a:fld id="{B61BEF0D-F0BB-DE4B-95CE-6DB70DBA9567}" type="datetimeFigureOut">
              <a:rPr dirty="0" lang="en-US"/>
              <a:t>5/16/2022</a:t>
            </a:fld>
            <a:endParaRPr dirty="0" lang="en-US"/>
          </a:p>
        </p:txBody>
      </p:sp>
      <p:sp>
        <p:nvSpPr>
          <p:cNvPr id="1048617" name="Footer Placeholder 4"/>
          <p:cNvSpPr>
            <a:spLocks noGrp="1"/>
          </p:cNvSpPr>
          <p:nvPr>
            <p:ph type="ftr" sz="quarter" idx="11"/>
          </p:nvPr>
        </p:nvSpPr>
        <p:spPr>
          <a:xfrm>
            <a:off x="2692397" y="5037663"/>
            <a:ext cx="5214635" cy="279400"/>
          </a:xfrm>
        </p:spPr>
        <p:txBody>
          <a:bodyPr/>
          <a:p>
            <a:endParaRPr dirty="0" lang="en-US"/>
          </a:p>
        </p:txBody>
      </p:sp>
      <p:sp>
        <p:nvSpPr>
          <p:cNvPr id="1048618" name="Slide Number Placeholder 5"/>
          <p:cNvSpPr>
            <a:spLocks noGrp="1"/>
          </p:cNvSpPr>
          <p:nvPr>
            <p:ph type="sldNum" sz="quarter" idx="12"/>
          </p:nvPr>
        </p:nvSpPr>
        <p:spPr>
          <a:xfrm>
            <a:off x="8956900" y="5037663"/>
            <a:ext cx="551167" cy="279400"/>
          </a:xfrm>
        </p:spPr>
        <p:txBody>
          <a:bodyPr/>
          <a:p>
            <a:fld id="{D57F1E4F-1CFF-5643-939E-217C01CDF565}" type="slidenum">
              <a:rPr dirty="0" lang="en-US"/>
              <a:t>‹#›</a:t>
            </a:fld>
            <a:endParaRPr dirty="0" lang="en-US"/>
          </a:p>
        </p:txBody>
      </p:sp>
      <p:cxnSp>
        <p:nvCxnSpPr>
          <p:cNvPr id="3145729" name="Straight Connector 14"/>
          <p:cNvCxnSpPr>
            <a:cxnSpLocks/>
          </p:cNvCxnSpPr>
          <p:nvPr/>
        </p:nvCxnSpPr>
        <p:spPr>
          <a:xfrm>
            <a:off x="2692399" y="3522131"/>
            <a:ext cx="6815668" cy="0"/>
          </a:xfrm>
          <a:prstGeom prst="line"/>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76" name=""/>
        <p:cNvGrpSpPr/>
        <p:nvPr/>
      </p:nvGrpSpPr>
      <p:grpSpPr>
        <a:xfrm>
          <a:off x="0" y="0"/>
          <a:ext cx="0" cy="0"/>
          <a:chOff x="0" y="0"/>
          <a:chExt cx="0" cy="0"/>
        </a:xfrm>
      </p:grpSpPr>
      <p:sp>
        <p:nvSpPr>
          <p:cNvPr id="1048671" name="Title 1"/>
          <p:cNvSpPr>
            <a:spLocks noGrp="1"/>
          </p:cNvSpPr>
          <p:nvPr>
            <p:ph type="title"/>
          </p:nvPr>
        </p:nvSpPr>
        <p:spPr>
          <a:xfrm>
            <a:off x="1295401" y="4815415"/>
            <a:ext cx="9609666" cy="566738"/>
          </a:xfrm>
        </p:spPr>
        <p:txBody>
          <a:bodyPr anchor="b">
            <a:normAutofit/>
          </a:bodyPr>
          <a:lstStyle>
            <a:lvl1pPr algn="ctr">
              <a:defRPr b="0" sz="2400"/>
            </a:lvl1pPr>
          </a:lstStyle>
          <a:p>
            <a:r>
              <a:rPr lang="ru-RU"/>
              <a:t>Образец заголовка</a:t>
            </a:r>
            <a:endParaRPr dirty="0" lang="en-US"/>
          </a:p>
        </p:txBody>
      </p:sp>
      <p:sp>
        <p:nvSpPr>
          <p:cNvPr id="1048672" name="Picture Placeholder 2"/>
          <p:cNvSpPr>
            <a:spLocks noChangeAspect="1" noGrp="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r="14460000" dist="38100">
              <a:srgbClr val="000000">
                <a:alpha val="70000"/>
              </a:srgbClr>
            </a:inn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ru-RU"/>
              <a:t>Вставка рисунка</a:t>
            </a:r>
            <a:endParaRPr dirty="0" lang="en-US"/>
          </a:p>
        </p:txBody>
      </p:sp>
      <p:sp>
        <p:nvSpPr>
          <p:cNvPr id="1048673" name="Text Placeholder 3"/>
          <p:cNvSpPr>
            <a:spLocks noGrp="1"/>
          </p:cNvSpPr>
          <p:nvPr>
            <p:ph type="body" sz="half" idx="2"/>
          </p:nvPr>
        </p:nvSpPr>
        <p:spPr>
          <a:xfrm>
            <a:off x="1295401" y="5382153"/>
            <a:ext cx="9609666" cy="493712"/>
          </a:xfrm>
        </p:spPr>
        <p:txBody>
          <a:bodyPr>
            <a:normAutofit/>
          </a:bodyPr>
          <a:lstStyle>
            <a:lvl1pPr algn="ctr" indent="0" marL="0">
              <a:buNone/>
              <a:defRPr sz="14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a:t>Образец текста</a:t>
            </a:r>
          </a:p>
        </p:txBody>
      </p:sp>
      <p:sp>
        <p:nvSpPr>
          <p:cNvPr id="1048674" name="Date Placeholder 4"/>
          <p:cNvSpPr>
            <a:spLocks noGrp="1"/>
          </p:cNvSpPr>
          <p:nvPr>
            <p:ph type="dt" sz="half" idx="10"/>
          </p:nvPr>
        </p:nvSpPr>
        <p:spPr/>
        <p:txBody>
          <a:bodyPr/>
          <a:p>
            <a:fld id="{B61BEF0D-F0BB-DE4B-95CE-6DB70DBA9567}" type="datetimeFigureOut">
              <a:rPr dirty="0" lang="en-US"/>
              <a:t>5/16/2022</a:t>
            </a:fld>
            <a:endParaRPr dirty="0" lang="en-US"/>
          </a:p>
        </p:txBody>
      </p:sp>
      <p:sp>
        <p:nvSpPr>
          <p:cNvPr id="1048675" name="Footer Placeholder 5"/>
          <p:cNvSpPr>
            <a:spLocks noGrp="1"/>
          </p:cNvSpPr>
          <p:nvPr>
            <p:ph type="ftr" sz="quarter" idx="11"/>
          </p:nvPr>
        </p:nvSpPr>
        <p:spPr/>
        <p:txBody>
          <a:bodyPr/>
          <a:p>
            <a:endParaRPr dirty="0" lang="en-US"/>
          </a:p>
        </p:txBody>
      </p:sp>
      <p:sp>
        <p:nvSpPr>
          <p:cNvPr id="1048676" name="Slide Number Placeholder 6"/>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69" name=""/>
        <p:cNvGrpSpPr/>
        <p:nvPr/>
      </p:nvGrpSpPr>
      <p:grpSpPr>
        <a:xfrm>
          <a:off x="0" y="0"/>
          <a:ext cx="0" cy="0"/>
          <a:chOff x="0" y="0"/>
          <a:chExt cx="0" cy="0"/>
        </a:xfrm>
      </p:grpSpPr>
      <p:sp>
        <p:nvSpPr>
          <p:cNvPr id="1048628" name="Title 1"/>
          <p:cNvSpPr>
            <a:spLocks noGrp="1"/>
          </p:cNvSpPr>
          <p:nvPr>
            <p:ph type="title"/>
          </p:nvPr>
        </p:nvSpPr>
        <p:spPr>
          <a:xfrm>
            <a:off x="1303868" y="982132"/>
            <a:ext cx="9592732" cy="2954868"/>
          </a:xfrm>
        </p:spPr>
        <p:txBody>
          <a:bodyPr anchor="ctr">
            <a:normAutofit/>
          </a:bodyPr>
          <a:lstStyle>
            <a:lvl1pPr algn="ctr">
              <a:defRPr b="0" cap="none" sz="3200"/>
            </a:lvl1pPr>
          </a:lstStyle>
          <a:p>
            <a:r>
              <a:rPr lang="ru-RU"/>
              <a:t>Образец заголовка</a:t>
            </a:r>
            <a:endParaRPr dirty="0" lang="en-US"/>
          </a:p>
        </p:txBody>
      </p:sp>
      <p:sp>
        <p:nvSpPr>
          <p:cNvPr id="1048629" name="Text Placeholder 2"/>
          <p:cNvSpPr>
            <a:spLocks noGrp="1"/>
          </p:cNvSpPr>
          <p:nvPr>
            <p:ph type="body" idx="1"/>
          </p:nvPr>
        </p:nvSpPr>
        <p:spPr>
          <a:xfrm>
            <a:off x="1303868" y="4343399"/>
            <a:ext cx="9592732" cy="1532467"/>
          </a:xfrm>
        </p:spPr>
        <p:txBody>
          <a:bodyPr anchor="ctr">
            <a:normAutofit/>
          </a:bodyPr>
          <a:lstStyle>
            <a:lvl1pPr algn="ctr" indent="0" marL="0">
              <a:buNone/>
              <a:defRPr sz="20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a:t>Образец текста</a:t>
            </a:r>
          </a:p>
        </p:txBody>
      </p:sp>
      <p:sp>
        <p:nvSpPr>
          <p:cNvPr id="1048630" name="Date Placeholder 3"/>
          <p:cNvSpPr>
            <a:spLocks noGrp="1"/>
          </p:cNvSpPr>
          <p:nvPr>
            <p:ph type="dt" sz="half" idx="10"/>
          </p:nvPr>
        </p:nvSpPr>
        <p:spPr/>
        <p:txBody>
          <a:bodyPr/>
          <a:p>
            <a:fld id="{B61BEF0D-F0BB-DE4B-95CE-6DB70DBA9567}" type="datetimeFigureOut">
              <a:rPr dirty="0" lang="en-US"/>
              <a:t>5/16/2022</a:t>
            </a:fld>
            <a:endParaRPr dirty="0" lang="en-US"/>
          </a:p>
        </p:txBody>
      </p:sp>
      <p:sp>
        <p:nvSpPr>
          <p:cNvPr id="1048631" name="Footer Placeholder 4"/>
          <p:cNvSpPr>
            <a:spLocks noGrp="1"/>
          </p:cNvSpPr>
          <p:nvPr>
            <p:ph type="ftr" sz="quarter" idx="11"/>
          </p:nvPr>
        </p:nvSpPr>
        <p:spPr/>
        <p:txBody>
          <a:bodyPr/>
          <a:p>
            <a:endParaRPr dirty="0" lang="en-US"/>
          </a:p>
        </p:txBody>
      </p:sp>
      <p:sp>
        <p:nvSpPr>
          <p:cNvPr id="1048632" name="Slide Number Placeholder 5"/>
          <p:cNvSpPr>
            <a:spLocks noGrp="1"/>
          </p:cNvSpPr>
          <p:nvPr>
            <p:ph type="sldNum" sz="quarter" idx="12"/>
          </p:nvPr>
        </p:nvSpPr>
        <p:spPr/>
        <p:txBody>
          <a:bodyPr/>
          <a:p>
            <a:fld id="{D57F1E4F-1CFF-5643-939E-217C01CDF565}" type="slidenum">
              <a:rPr dirty="0" lang="en-US"/>
              <a:t>‹#›</a:t>
            </a:fld>
            <a:endParaRPr dirty="0" lang="en-US"/>
          </a:p>
        </p:txBody>
      </p:sp>
      <p:cxnSp>
        <p:nvCxnSpPr>
          <p:cNvPr id="3145731" name="Straight Connector 14"/>
          <p:cNvCxnSpPr>
            <a:cxnSpLocks/>
          </p:cNvCxnSpPr>
          <p:nvPr/>
        </p:nvCxnSpPr>
        <p:spPr>
          <a:xfrm>
            <a:off x="1396169" y="4140199"/>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75" name=""/>
        <p:cNvGrpSpPr/>
        <p:nvPr/>
      </p:nvGrpSpPr>
      <p:grpSpPr>
        <a:xfrm>
          <a:off x="0" y="0"/>
          <a:ext cx="0" cy="0"/>
          <a:chOff x="0" y="0"/>
          <a:chExt cx="0" cy="0"/>
        </a:xfrm>
      </p:grpSpPr>
      <p:sp>
        <p:nvSpPr>
          <p:cNvPr id="1048663" name="Title 1"/>
          <p:cNvSpPr>
            <a:spLocks noGrp="1"/>
          </p:cNvSpPr>
          <p:nvPr>
            <p:ph type="title"/>
          </p:nvPr>
        </p:nvSpPr>
        <p:spPr>
          <a:xfrm>
            <a:off x="1446213" y="982132"/>
            <a:ext cx="9296398" cy="2370668"/>
          </a:xfrm>
        </p:spPr>
        <p:txBody>
          <a:bodyPr anchor="ctr">
            <a:normAutofit/>
          </a:bodyPr>
          <a:lstStyle>
            <a:lvl1pPr algn="ctr">
              <a:defRPr b="0" cap="none" sz="3200">
                <a:solidFill>
                  <a:schemeClr val="tx1"/>
                </a:solidFill>
              </a:defRPr>
            </a:lvl1pPr>
          </a:lstStyle>
          <a:p>
            <a:r>
              <a:rPr lang="ru-RU"/>
              <a:t>Образец заголовка</a:t>
            </a:r>
            <a:endParaRPr dirty="0" lang="en-US"/>
          </a:p>
        </p:txBody>
      </p:sp>
      <p:sp>
        <p:nvSpPr>
          <p:cNvPr id="1048664" name="Text Placeholder 9"/>
          <p:cNvSpPr>
            <a:spLocks noGrp="1"/>
          </p:cNvSpPr>
          <p:nvPr>
            <p:ph type="body" sz="quarter" idx="13"/>
          </p:nvPr>
        </p:nvSpPr>
        <p:spPr>
          <a:xfrm>
            <a:off x="1674812" y="3352800"/>
            <a:ext cx="8839202" cy="584200"/>
          </a:xfrm>
        </p:spPr>
        <p:txBody>
          <a:bodyPr anchor="ctr">
            <a:normAutofit/>
          </a:bodyPr>
          <a:lstStyle>
            <a:lvl1pPr algn="r" indent="0" marL="0">
              <a:buFontTx/>
              <a:buNone/>
              <a:defRPr sz="2000"/>
            </a:lvl1pPr>
            <a:lvl2pPr indent="0" marL="457200">
              <a:buFontTx/>
              <a:buNone/>
            </a:lvl2pPr>
            <a:lvl3pPr indent="0" marL="914400">
              <a:buFontTx/>
              <a:buNone/>
            </a:lvl3pPr>
            <a:lvl4pPr indent="0" marL="1371600">
              <a:buFontTx/>
              <a:buNone/>
            </a:lvl4pPr>
            <a:lvl5pPr indent="0" marL="1828800">
              <a:buFontTx/>
              <a:buNone/>
            </a:lvl5pPr>
          </a:lstStyle>
          <a:p>
            <a:pPr lvl="0"/>
            <a:r>
              <a:rPr lang="ru-RU"/>
              <a:t>Образец текста</a:t>
            </a:r>
          </a:p>
        </p:txBody>
      </p:sp>
      <p:sp>
        <p:nvSpPr>
          <p:cNvPr id="1048665" name="Text Placeholder 2"/>
          <p:cNvSpPr>
            <a:spLocks noGrp="1"/>
          </p:cNvSpPr>
          <p:nvPr>
            <p:ph type="body" idx="1"/>
          </p:nvPr>
        </p:nvSpPr>
        <p:spPr>
          <a:xfrm>
            <a:off x="1295401" y="4343399"/>
            <a:ext cx="9609666" cy="1532467"/>
          </a:xfrm>
        </p:spPr>
        <p:txBody>
          <a:bodyPr anchor="ctr">
            <a:normAutofit/>
          </a:bodyPr>
          <a:lstStyle>
            <a:lvl1pPr algn="ctr" indent="0" marL="0">
              <a:buNone/>
              <a:defRPr sz="20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a:t>Образец текста</a:t>
            </a:r>
          </a:p>
        </p:txBody>
      </p:sp>
      <p:sp>
        <p:nvSpPr>
          <p:cNvPr id="1048666" name="Date Placeholder 3"/>
          <p:cNvSpPr>
            <a:spLocks noGrp="1"/>
          </p:cNvSpPr>
          <p:nvPr>
            <p:ph type="dt" sz="half" idx="10"/>
          </p:nvPr>
        </p:nvSpPr>
        <p:spPr/>
        <p:txBody>
          <a:bodyPr/>
          <a:p>
            <a:fld id="{B61BEF0D-F0BB-DE4B-95CE-6DB70DBA9567}" type="datetimeFigureOut">
              <a:rPr dirty="0" lang="en-US"/>
              <a:t>5/16/2022</a:t>
            </a:fld>
            <a:endParaRPr dirty="0" lang="en-US"/>
          </a:p>
        </p:txBody>
      </p:sp>
      <p:sp>
        <p:nvSpPr>
          <p:cNvPr id="1048667" name="Footer Placeholder 4"/>
          <p:cNvSpPr>
            <a:spLocks noGrp="1"/>
          </p:cNvSpPr>
          <p:nvPr>
            <p:ph type="ftr" sz="quarter" idx="11"/>
          </p:nvPr>
        </p:nvSpPr>
        <p:spPr/>
        <p:txBody>
          <a:bodyPr/>
          <a:p>
            <a:endParaRPr dirty="0" lang="en-US"/>
          </a:p>
        </p:txBody>
      </p:sp>
      <p:sp>
        <p:nvSpPr>
          <p:cNvPr id="1048668" name="Slide Number Placeholder 5"/>
          <p:cNvSpPr>
            <a:spLocks noGrp="1"/>
          </p:cNvSpPr>
          <p:nvPr>
            <p:ph type="sldNum" sz="quarter" idx="12"/>
          </p:nvPr>
        </p:nvSpPr>
        <p:spPr/>
        <p:txBody>
          <a:bodyPr/>
          <a:p>
            <a:fld id="{D57F1E4F-1CFF-5643-939E-217C01CDF565}" type="slidenum">
              <a:rPr dirty="0" lang="en-US"/>
              <a:t>‹#›</a:t>
            </a:fld>
            <a:endParaRPr dirty="0" lang="en-US"/>
          </a:p>
        </p:txBody>
      </p:sp>
      <p:sp>
        <p:nvSpPr>
          <p:cNvPr id="1048669" name="TextBox 13"/>
          <p:cNvSpPr txBox="1"/>
          <p:nvPr/>
        </p:nvSpPr>
        <p:spPr>
          <a:xfrm>
            <a:off x="862013" y="879961"/>
            <a:ext cx="609600" cy="584776"/>
          </a:xfrm>
          <a:prstGeom prst="rect"/>
        </p:spPr>
        <p:txBody>
          <a:bodyPr anchor="ctr" bIns="45720" lIns="91440" rIns="91440" rtlCol="0" tIns="45720" vert="horz">
            <a:noAutofit/>
          </a:bodyPr>
          <a:p>
            <a:pPr lvl="0"/>
            <a:r>
              <a:rPr dirty="0" sz="8000" lang="en-US">
                <a:solidFill>
                  <a:schemeClr val="tx1"/>
                </a:solidFill>
                <a:effectLst/>
              </a:rPr>
              <a:t>“</a:t>
            </a:r>
          </a:p>
        </p:txBody>
      </p:sp>
      <p:sp>
        <p:nvSpPr>
          <p:cNvPr id="1048670" name="TextBox 14"/>
          <p:cNvSpPr txBox="1"/>
          <p:nvPr/>
        </p:nvSpPr>
        <p:spPr>
          <a:xfrm>
            <a:off x="10600267" y="2827870"/>
            <a:ext cx="609600" cy="584776"/>
          </a:xfrm>
          <a:prstGeom prst="rect"/>
        </p:spPr>
        <p:txBody>
          <a:bodyPr anchor="ctr" bIns="45720" lIns="91440" rIns="91440" rtlCol="0" tIns="45720" vert="horz">
            <a:noAutofit/>
          </a:bodyPr>
          <a:p>
            <a:pPr algn="r" lvl="0"/>
            <a:r>
              <a:rPr dirty="0" sz="8000" lang="en-US">
                <a:solidFill>
                  <a:schemeClr val="tx1"/>
                </a:solidFill>
                <a:effectLst/>
              </a:rPr>
              <a:t>”</a:t>
            </a:r>
          </a:p>
        </p:txBody>
      </p:sp>
      <p:cxnSp>
        <p:nvCxnSpPr>
          <p:cNvPr id="3145736" name="Straight Connector 18"/>
          <p:cNvCxnSpPr>
            <a:cxnSpLocks/>
          </p:cNvCxnSpPr>
          <p:nvPr/>
        </p:nvCxnSpPr>
        <p:spPr>
          <a:xfrm>
            <a:off x="1396169" y="4140199"/>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68" name=""/>
        <p:cNvGrpSpPr/>
        <p:nvPr/>
      </p:nvGrpSpPr>
      <p:grpSpPr>
        <a:xfrm>
          <a:off x="0" y="0"/>
          <a:ext cx="0" cy="0"/>
          <a:chOff x="0" y="0"/>
          <a:chExt cx="0" cy="0"/>
        </a:xfrm>
      </p:grpSpPr>
      <p:sp>
        <p:nvSpPr>
          <p:cNvPr id="1048623" name="Title 1"/>
          <p:cNvSpPr>
            <a:spLocks noGrp="1"/>
          </p:cNvSpPr>
          <p:nvPr>
            <p:ph type="title"/>
          </p:nvPr>
        </p:nvSpPr>
        <p:spPr>
          <a:xfrm>
            <a:off x="1295402" y="3308581"/>
            <a:ext cx="9609668" cy="1468800"/>
          </a:xfrm>
        </p:spPr>
        <p:txBody>
          <a:bodyPr anchor="b">
            <a:normAutofit/>
          </a:bodyPr>
          <a:lstStyle>
            <a:lvl1pPr algn="l">
              <a:defRPr b="0" cap="none" sz="3200"/>
            </a:lvl1pPr>
          </a:lstStyle>
          <a:p>
            <a:r>
              <a:rPr lang="ru-RU"/>
              <a:t>Образец заголовка</a:t>
            </a:r>
            <a:endParaRPr dirty="0" lang="en-US"/>
          </a:p>
        </p:txBody>
      </p:sp>
      <p:sp>
        <p:nvSpPr>
          <p:cNvPr id="1048624" name="Text Placeholder 2"/>
          <p:cNvSpPr>
            <a:spLocks noGrp="1"/>
          </p:cNvSpPr>
          <p:nvPr>
            <p:ph type="body" idx="1"/>
          </p:nvPr>
        </p:nvSpPr>
        <p:spPr>
          <a:xfrm>
            <a:off x="1295401" y="4777381"/>
            <a:ext cx="9609668" cy="860400"/>
          </a:xfrm>
        </p:spPr>
        <p:txBody>
          <a:bodyPr anchor="t">
            <a:normAutofit/>
          </a:bodyPr>
          <a:lstStyle>
            <a:lvl1pPr algn="l" indent="0" marL="0">
              <a:buNone/>
              <a:defRPr sz="20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a:t>Образец текста</a:t>
            </a:r>
          </a:p>
        </p:txBody>
      </p:sp>
      <p:sp>
        <p:nvSpPr>
          <p:cNvPr id="1048625" name="Date Placeholder 3"/>
          <p:cNvSpPr>
            <a:spLocks noGrp="1"/>
          </p:cNvSpPr>
          <p:nvPr>
            <p:ph type="dt" sz="half" idx="10"/>
          </p:nvPr>
        </p:nvSpPr>
        <p:spPr/>
        <p:txBody>
          <a:bodyPr/>
          <a:p>
            <a:fld id="{B61BEF0D-F0BB-DE4B-95CE-6DB70DBA9567}" type="datetimeFigureOut">
              <a:rPr dirty="0" lang="en-US"/>
              <a:t>5/16/2022</a:t>
            </a:fld>
            <a:endParaRPr dirty="0" lang="en-US"/>
          </a:p>
        </p:txBody>
      </p:sp>
      <p:sp>
        <p:nvSpPr>
          <p:cNvPr id="1048626" name="Footer Placeholder 4"/>
          <p:cNvSpPr>
            <a:spLocks noGrp="1"/>
          </p:cNvSpPr>
          <p:nvPr>
            <p:ph type="ftr" sz="quarter" idx="11"/>
          </p:nvPr>
        </p:nvSpPr>
        <p:spPr/>
        <p:txBody>
          <a:bodyPr/>
          <a:p>
            <a:endParaRPr dirty="0" lang="en-US"/>
          </a:p>
        </p:txBody>
      </p:sp>
      <p:sp>
        <p:nvSpPr>
          <p:cNvPr id="1048627" name="Slide Number Placeholder 5"/>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78" name=""/>
        <p:cNvGrpSpPr/>
        <p:nvPr/>
      </p:nvGrpSpPr>
      <p:grpSpPr>
        <a:xfrm>
          <a:off x="0" y="0"/>
          <a:ext cx="0" cy="0"/>
          <a:chOff x="0" y="0"/>
          <a:chExt cx="0" cy="0"/>
        </a:xfrm>
      </p:grpSpPr>
      <p:sp>
        <p:nvSpPr>
          <p:cNvPr id="1048683" name="Title 1"/>
          <p:cNvSpPr>
            <a:spLocks noGrp="1"/>
          </p:cNvSpPr>
          <p:nvPr>
            <p:ph type="title"/>
          </p:nvPr>
        </p:nvSpPr>
        <p:spPr>
          <a:xfrm>
            <a:off x="1446213" y="982132"/>
            <a:ext cx="9296398" cy="2243668"/>
          </a:xfrm>
        </p:spPr>
        <p:txBody>
          <a:bodyPr anchor="ctr">
            <a:normAutofit/>
          </a:bodyPr>
          <a:lstStyle>
            <a:lvl1pPr algn="ctr">
              <a:defRPr b="0" cap="none" sz="3200">
                <a:solidFill>
                  <a:schemeClr val="tx1"/>
                </a:solidFill>
              </a:defRPr>
            </a:lvl1pPr>
          </a:lstStyle>
          <a:p>
            <a:r>
              <a:rPr lang="ru-RU"/>
              <a:t>Образец заголовка</a:t>
            </a:r>
            <a:endParaRPr dirty="0" lang="en-US"/>
          </a:p>
        </p:txBody>
      </p:sp>
      <p:sp>
        <p:nvSpPr>
          <p:cNvPr id="1048684" name="Text Placeholder 2"/>
          <p:cNvSpPr>
            <a:spLocks noGrp="1"/>
          </p:cNvSpPr>
          <p:nvPr>
            <p:ph type="body" idx="13"/>
          </p:nvPr>
        </p:nvSpPr>
        <p:spPr>
          <a:xfrm>
            <a:off x="1295401" y="3639312"/>
            <a:ext cx="9609668" cy="886968"/>
          </a:xfrm>
        </p:spPr>
        <p:txBody>
          <a:bodyPr anchor="b">
            <a:normAutofit/>
          </a:bodyPr>
          <a:lstStyle>
            <a:lvl1pPr algn="l" indent="0" marL="0">
              <a:spcBef>
                <a:spcPts val="0"/>
              </a:spcBef>
              <a:buNone/>
              <a:defRPr sz="24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a:t>Образец текста</a:t>
            </a:r>
          </a:p>
        </p:txBody>
      </p:sp>
      <p:sp>
        <p:nvSpPr>
          <p:cNvPr id="1048685" name="Text Placeholder 2"/>
          <p:cNvSpPr>
            <a:spLocks noGrp="1"/>
          </p:cNvSpPr>
          <p:nvPr>
            <p:ph type="body" idx="1"/>
          </p:nvPr>
        </p:nvSpPr>
        <p:spPr>
          <a:xfrm>
            <a:off x="1295401" y="4529667"/>
            <a:ext cx="9609668" cy="1346200"/>
          </a:xfrm>
        </p:spPr>
        <p:txBody>
          <a:bodyPr anchor="t">
            <a:normAutofit/>
          </a:bodyPr>
          <a:lstStyle>
            <a:lvl1pPr algn="l" indent="0" marL="0">
              <a:buNone/>
              <a:defRPr sz="18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a:t>Образец текста</a:t>
            </a:r>
          </a:p>
        </p:txBody>
      </p:sp>
      <p:sp>
        <p:nvSpPr>
          <p:cNvPr id="1048686" name="Date Placeholder 3"/>
          <p:cNvSpPr>
            <a:spLocks noGrp="1"/>
          </p:cNvSpPr>
          <p:nvPr>
            <p:ph type="dt" sz="half" idx="10"/>
          </p:nvPr>
        </p:nvSpPr>
        <p:spPr/>
        <p:txBody>
          <a:bodyPr/>
          <a:p>
            <a:fld id="{B61BEF0D-F0BB-DE4B-95CE-6DB70DBA9567}" type="datetimeFigureOut">
              <a:rPr dirty="0" lang="en-US"/>
              <a:t>5/16/2022</a:t>
            </a:fld>
            <a:endParaRPr dirty="0" lang="en-US"/>
          </a:p>
        </p:txBody>
      </p:sp>
      <p:sp>
        <p:nvSpPr>
          <p:cNvPr id="1048687" name="Footer Placeholder 4"/>
          <p:cNvSpPr>
            <a:spLocks noGrp="1"/>
          </p:cNvSpPr>
          <p:nvPr>
            <p:ph type="ftr" sz="quarter" idx="11"/>
          </p:nvPr>
        </p:nvSpPr>
        <p:spPr/>
        <p:txBody>
          <a:bodyPr/>
          <a:p>
            <a:endParaRPr dirty="0" lang="en-US"/>
          </a:p>
        </p:txBody>
      </p:sp>
      <p:sp>
        <p:nvSpPr>
          <p:cNvPr id="1048688" name="Slide Number Placeholder 5"/>
          <p:cNvSpPr>
            <a:spLocks noGrp="1"/>
          </p:cNvSpPr>
          <p:nvPr>
            <p:ph type="sldNum" sz="quarter" idx="12"/>
          </p:nvPr>
        </p:nvSpPr>
        <p:spPr/>
        <p:txBody>
          <a:bodyPr/>
          <a:p>
            <a:fld id="{D57F1E4F-1CFF-5643-939E-217C01CDF565}" type="slidenum">
              <a:rPr dirty="0" lang="en-US"/>
              <a:t>‹#›</a:t>
            </a:fld>
            <a:endParaRPr dirty="0" lang="en-US"/>
          </a:p>
        </p:txBody>
      </p:sp>
      <p:sp>
        <p:nvSpPr>
          <p:cNvPr id="1048689" name="TextBox 11"/>
          <p:cNvSpPr txBox="1"/>
          <p:nvPr/>
        </p:nvSpPr>
        <p:spPr>
          <a:xfrm>
            <a:off x="862013" y="879961"/>
            <a:ext cx="609600" cy="584776"/>
          </a:xfrm>
          <a:prstGeom prst="rect"/>
        </p:spPr>
        <p:txBody>
          <a:bodyPr anchor="ctr" bIns="45720" lIns="91440" rIns="91440" rtlCol="0" tIns="45720" vert="horz">
            <a:noAutofit/>
          </a:bodyPr>
          <a:p>
            <a:pPr lvl="0"/>
            <a:r>
              <a:rPr dirty="0" sz="8000" lang="en-US">
                <a:solidFill>
                  <a:schemeClr val="tx1"/>
                </a:solidFill>
                <a:effectLst/>
              </a:rPr>
              <a:t>“</a:t>
            </a:r>
          </a:p>
        </p:txBody>
      </p:sp>
      <p:sp>
        <p:nvSpPr>
          <p:cNvPr id="1048690" name="TextBox 12"/>
          <p:cNvSpPr txBox="1"/>
          <p:nvPr/>
        </p:nvSpPr>
        <p:spPr>
          <a:xfrm>
            <a:off x="10600267" y="2599261"/>
            <a:ext cx="609600" cy="584776"/>
          </a:xfrm>
          <a:prstGeom prst="rect"/>
        </p:spPr>
        <p:txBody>
          <a:bodyPr anchor="ctr" bIns="45720" lIns="91440" rIns="91440" rtlCol="0" tIns="45720" vert="horz">
            <a:noAutofit/>
          </a:bodyPr>
          <a:p>
            <a:pPr algn="r" lvl="0"/>
            <a:r>
              <a:rPr dirty="0" sz="8000" lang="en-US">
                <a:solidFill>
                  <a:schemeClr val="tx1"/>
                </a:solidFill>
                <a:effectLst/>
              </a:rPr>
              <a:t>”</a:t>
            </a:r>
          </a:p>
        </p:txBody>
      </p:sp>
      <p:cxnSp>
        <p:nvCxnSpPr>
          <p:cNvPr id="3145738" name="Straight Connector 25"/>
          <p:cNvCxnSpPr>
            <a:cxnSpLocks/>
          </p:cNvCxnSpPr>
          <p:nvPr/>
        </p:nvCxnSpPr>
        <p:spPr>
          <a:xfrm>
            <a:off x="1396169" y="3429000"/>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71" name=""/>
        <p:cNvGrpSpPr/>
        <p:nvPr/>
      </p:nvGrpSpPr>
      <p:grpSpPr>
        <a:xfrm>
          <a:off x="0" y="0"/>
          <a:ext cx="0" cy="0"/>
          <a:chOff x="0" y="0"/>
          <a:chExt cx="0" cy="0"/>
        </a:xfrm>
      </p:grpSpPr>
      <p:sp>
        <p:nvSpPr>
          <p:cNvPr id="1048639" name="Title 1"/>
          <p:cNvSpPr>
            <a:spLocks noGrp="1"/>
          </p:cNvSpPr>
          <p:nvPr>
            <p:ph type="title"/>
          </p:nvPr>
        </p:nvSpPr>
        <p:spPr>
          <a:xfrm>
            <a:off x="1295401" y="982132"/>
            <a:ext cx="9609666" cy="2243668"/>
          </a:xfrm>
        </p:spPr>
        <p:txBody>
          <a:bodyPr anchor="ctr" bIns="45720" lIns="91440" rIns="91440" rtlCol="0" tIns="45720" vert="horz">
            <a:normAutofit/>
          </a:bodyPr>
          <a:lstStyle>
            <a:lvl1pPr>
              <a:defRPr b="0" dirty="0" lang="en-US"/>
            </a:lvl1pPr>
          </a:lstStyle>
          <a:p>
            <a:pPr lvl="0" marL="0"/>
            <a:r>
              <a:rPr lang="ru-RU"/>
              <a:t>Образец заголовка</a:t>
            </a:r>
            <a:endParaRPr dirty="0" lang="en-US"/>
          </a:p>
        </p:txBody>
      </p:sp>
      <p:sp>
        <p:nvSpPr>
          <p:cNvPr id="1048640" name="Text Placeholder 2"/>
          <p:cNvSpPr>
            <a:spLocks noGrp="1"/>
          </p:cNvSpPr>
          <p:nvPr>
            <p:ph type="body" idx="13"/>
          </p:nvPr>
        </p:nvSpPr>
        <p:spPr>
          <a:xfrm>
            <a:off x="1295401" y="3630168"/>
            <a:ext cx="9609668" cy="841248"/>
          </a:xfrm>
        </p:spPr>
        <p:txBody>
          <a:bodyPr anchor="b">
            <a:normAutofit/>
          </a:bodyPr>
          <a:lstStyle>
            <a:lvl1pPr algn="l" indent="0" marL="0">
              <a:spcBef>
                <a:spcPts val="0"/>
              </a:spcBef>
              <a:buNone/>
              <a:defRPr sz="28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a:t>Образец текста</a:t>
            </a:r>
          </a:p>
        </p:txBody>
      </p:sp>
      <p:sp>
        <p:nvSpPr>
          <p:cNvPr id="1048641" name="Text Placeholder 2"/>
          <p:cNvSpPr>
            <a:spLocks noGrp="1"/>
          </p:cNvSpPr>
          <p:nvPr>
            <p:ph type="body" idx="1"/>
          </p:nvPr>
        </p:nvSpPr>
        <p:spPr>
          <a:xfrm>
            <a:off x="1295400" y="4470399"/>
            <a:ext cx="9609670" cy="1405467"/>
          </a:xfrm>
        </p:spPr>
        <p:txBody>
          <a:bodyPr anchor="t">
            <a:normAutofit/>
          </a:bodyPr>
          <a:lstStyle>
            <a:lvl1pPr algn="l" indent="0" marL="0">
              <a:buNone/>
              <a:defRPr sz="18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a:t>Образец текста</a:t>
            </a:r>
          </a:p>
        </p:txBody>
      </p:sp>
      <p:sp>
        <p:nvSpPr>
          <p:cNvPr id="1048642" name="Date Placeholder 3"/>
          <p:cNvSpPr>
            <a:spLocks noGrp="1"/>
          </p:cNvSpPr>
          <p:nvPr>
            <p:ph type="dt" sz="half" idx="10"/>
          </p:nvPr>
        </p:nvSpPr>
        <p:spPr/>
        <p:txBody>
          <a:bodyPr/>
          <a:p>
            <a:fld id="{B61BEF0D-F0BB-DE4B-95CE-6DB70DBA9567}" type="datetimeFigureOut">
              <a:rPr dirty="0" lang="en-US"/>
              <a:t>5/16/2022</a:t>
            </a:fld>
            <a:endParaRPr dirty="0" lang="en-US"/>
          </a:p>
        </p:txBody>
      </p:sp>
      <p:sp>
        <p:nvSpPr>
          <p:cNvPr id="1048643" name="Footer Placeholder 4"/>
          <p:cNvSpPr>
            <a:spLocks noGrp="1"/>
          </p:cNvSpPr>
          <p:nvPr>
            <p:ph type="ftr" sz="quarter" idx="11"/>
          </p:nvPr>
        </p:nvSpPr>
        <p:spPr/>
        <p:txBody>
          <a:bodyPr/>
          <a:p>
            <a:endParaRPr dirty="0" lang="en-US"/>
          </a:p>
        </p:txBody>
      </p:sp>
      <p:sp>
        <p:nvSpPr>
          <p:cNvPr id="1048644" name="Slide Number Placeholder 5"/>
          <p:cNvSpPr>
            <a:spLocks noGrp="1"/>
          </p:cNvSpPr>
          <p:nvPr>
            <p:ph type="sldNum" sz="quarter" idx="12"/>
          </p:nvPr>
        </p:nvSpPr>
        <p:spPr/>
        <p:txBody>
          <a:bodyPr/>
          <a:p>
            <a:fld id="{D57F1E4F-1CFF-5643-939E-217C01CDF565}" type="slidenum">
              <a:rPr dirty="0" lang="en-US"/>
              <a:t>‹#›</a:t>
            </a:fld>
            <a:endParaRPr dirty="0" lang="en-US"/>
          </a:p>
        </p:txBody>
      </p:sp>
      <p:cxnSp>
        <p:nvCxnSpPr>
          <p:cNvPr id="3145732" name="Straight Connector 14"/>
          <p:cNvCxnSpPr>
            <a:cxnSpLocks/>
          </p:cNvCxnSpPr>
          <p:nvPr/>
        </p:nvCxnSpPr>
        <p:spPr>
          <a:xfrm>
            <a:off x="1396169" y="3429000"/>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type="vertTx">
  <p:cSld name="Заголовок и вертикальный текст">
    <p:spTree>
      <p:nvGrpSpPr>
        <p:cNvPr id="80" name=""/>
        <p:cNvGrpSpPr/>
        <p:nvPr/>
      </p:nvGrpSpPr>
      <p:grpSpPr>
        <a:xfrm>
          <a:off x="0" y="0"/>
          <a:ext cx="0" cy="0"/>
          <a:chOff x="0" y="0"/>
          <a:chExt cx="0" cy="0"/>
        </a:xfrm>
      </p:grpSpPr>
      <p:sp>
        <p:nvSpPr>
          <p:cNvPr id="1048697" name="Title 1"/>
          <p:cNvSpPr>
            <a:spLocks noGrp="1"/>
          </p:cNvSpPr>
          <p:nvPr>
            <p:ph type="title"/>
          </p:nvPr>
        </p:nvSpPr>
        <p:spPr/>
        <p:txBody>
          <a:bodyPr/>
          <a:lstStyle>
            <a:lvl1pPr algn="ctr"/>
          </a:lstStyle>
          <a:p>
            <a:r>
              <a:rPr lang="ru-RU"/>
              <a:t>Образец заголовка</a:t>
            </a:r>
            <a:endParaRPr dirty="0" lang="en-US"/>
          </a:p>
        </p:txBody>
      </p:sp>
      <p:sp>
        <p:nvSpPr>
          <p:cNvPr id="1048698" name="Vertical Text Placeholder 2"/>
          <p:cNvSpPr>
            <a:spLocks noGrp="1"/>
          </p:cNvSpPr>
          <p:nvPr>
            <p:ph type="body" orient="vert" idx="1"/>
          </p:nvPr>
        </p:nvSpPr>
        <p:spPr/>
        <p:txBody>
          <a:bodyPr anchor="t" vert="eaVert"/>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dirty="0" lang="en-US"/>
          </a:p>
        </p:txBody>
      </p:sp>
      <p:sp>
        <p:nvSpPr>
          <p:cNvPr id="1048699" name="Date Placeholder 3"/>
          <p:cNvSpPr>
            <a:spLocks noGrp="1"/>
          </p:cNvSpPr>
          <p:nvPr>
            <p:ph type="dt" sz="half" idx="10"/>
          </p:nvPr>
        </p:nvSpPr>
        <p:spPr/>
        <p:txBody>
          <a:bodyPr/>
          <a:p>
            <a:fld id="{B61BEF0D-F0BB-DE4B-95CE-6DB70DBA9567}" type="datetimeFigureOut">
              <a:rPr dirty="0" lang="en-US"/>
              <a:t>5/16/2022</a:t>
            </a:fld>
            <a:endParaRPr dirty="0" lang="en-US"/>
          </a:p>
        </p:txBody>
      </p:sp>
      <p:sp>
        <p:nvSpPr>
          <p:cNvPr id="1048700" name="Footer Placeholder 4"/>
          <p:cNvSpPr>
            <a:spLocks noGrp="1"/>
          </p:cNvSpPr>
          <p:nvPr>
            <p:ph type="ftr" sz="quarter" idx="11"/>
          </p:nvPr>
        </p:nvSpPr>
        <p:spPr/>
        <p:txBody>
          <a:bodyPr/>
          <a:p>
            <a:endParaRPr dirty="0" lang="en-US"/>
          </a:p>
        </p:txBody>
      </p:sp>
      <p:sp>
        <p:nvSpPr>
          <p:cNvPr id="1048701" name="Slide Number Placeholder 5"/>
          <p:cNvSpPr>
            <a:spLocks noGrp="1"/>
          </p:cNvSpPr>
          <p:nvPr>
            <p:ph type="sldNum" sz="quarter" idx="12"/>
          </p:nvPr>
        </p:nvSpPr>
        <p:spPr/>
        <p:txBody>
          <a:bodyPr/>
          <a:p>
            <a:fld id="{D57F1E4F-1CFF-5643-939E-217C01CDF565}" type="slidenum">
              <a:rPr dirty="0" lang="en-US"/>
              <a:t>‹#›</a:t>
            </a:fld>
            <a:endParaRPr dirty="0" lang="en-US"/>
          </a:p>
        </p:txBody>
      </p:sp>
      <p:cxnSp>
        <p:nvCxnSpPr>
          <p:cNvPr id="3145740" name="Straight Connector 13"/>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type="vertTitleAndTx">
  <p:cSld name="Вертикальный заголовок и текст">
    <p:spTree>
      <p:nvGrpSpPr>
        <p:cNvPr id="74" name=""/>
        <p:cNvGrpSpPr/>
        <p:nvPr/>
      </p:nvGrpSpPr>
      <p:grpSpPr>
        <a:xfrm>
          <a:off x="0" y="0"/>
          <a:ext cx="0" cy="0"/>
          <a:chOff x="0" y="0"/>
          <a:chExt cx="0" cy="0"/>
        </a:xfrm>
      </p:grpSpPr>
      <p:sp>
        <p:nvSpPr>
          <p:cNvPr id="1048658" name="Vertical Title 1"/>
          <p:cNvSpPr>
            <a:spLocks noGrp="1"/>
          </p:cNvSpPr>
          <p:nvPr>
            <p:ph type="title" orient="vert"/>
          </p:nvPr>
        </p:nvSpPr>
        <p:spPr>
          <a:xfrm>
            <a:off x="8999356" y="982131"/>
            <a:ext cx="1890895" cy="4893735"/>
          </a:xfrm>
        </p:spPr>
        <p:txBody>
          <a:bodyPr vert="eaVert"/>
          <a:p>
            <a:r>
              <a:rPr lang="ru-RU"/>
              <a:t>Образец заголовка</a:t>
            </a:r>
            <a:endParaRPr dirty="0" lang="en-US"/>
          </a:p>
        </p:txBody>
      </p:sp>
      <p:sp>
        <p:nvSpPr>
          <p:cNvPr id="1048659" name="Vertical Text Placeholder 2"/>
          <p:cNvSpPr>
            <a:spLocks noGrp="1"/>
          </p:cNvSpPr>
          <p:nvPr>
            <p:ph type="body" orient="vert" idx="1"/>
          </p:nvPr>
        </p:nvSpPr>
        <p:spPr>
          <a:xfrm>
            <a:off x="1295398" y="982132"/>
            <a:ext cx="7433025" cy="4893734"/>
          </a:xfrm>
        </p:spPr>
        <p:txBody>
          <a:bodyPr anchor="t" vert="eaVert"/>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dirty="0" lang="en-US"/>
          </a:p>
        </p:txBody>
      </p:sp>
      <p:sp>
        <p:nvSpPr>
          <p:cNvPr id="1048660" name="Date Placeholder 3"/>
          <p:cNvSpPr>
            <a:spLocks noGrp="1"/>
          </p:cNvSpPr>
          <p:nvPr>
            <p:ph type="dt" sz="half" idx="10"/>
          </p:nvPr>
        </p:nvSpPr>
        <p:spPr/>
        <p:txBody>
          <a:bodyPr/>
          <a:p>
            <a:fld id="{B61BEF0D-F0BB-DE4B-95CE-6DB70DBA9567}" type="datetimeFigureOut">
              <a:rPr dirty="0" lang="en-US"/>
              <a:t>5/16/2022</a:t>
            </a:fld>
            <a:endParaRPr dirty="0" lang="en-US"/>
          </a:p>
        </p:txBody>
      </p:sp>
      <p:sp>
        <p:nvSpPr>
          <p:cNvPr id="1048661" name="Footer Placeholder 4"/>
          <p:cNvSpPr>
            <a:spLocks noGrp="1"/>
          </p:cNvSpPr>
          <p:nvPr>
            <p:ph type="ftr" sz="quarter" idx="11"/>
          </p:nvPr>
        </p:nvSpPr>
        <p:spPr/>
        <p:txBody>
          <a:bodyPr/>
          <a:p>
            <a:endParaRPr dirty="0" lang="en-US"/>
          </a:p>
        </p:txBody>
      </p:sp>
      <p:sp>
        <p:nvSpPr>
          <p:cNvPr id="1048662" name="Slide Number Placeholder 5"/>
          <p:cNvSpPr>
            <a:spLocks noGrp="1"/>
          </p:cNvSpPr>
          <p:nvPr>
            <p:ph type="sldNum" sz="quarter" idx="12"/>
          </p:nvPr>
        </p:nvSpPr>
        <p:spPr/>
        <p:txBody>
          <a:bodyPr/>
          <a:p>
            <a:fld id="{D57F1E4F-1CFF-5643-939E-217C01CDF565}" type="slidenum">
              <a:rPr dirty="0" lang="en-US"/>
              <a:t>‹#›</a:t>
            </a:fld>
            <a:endParaRPr dirty="0" lang="en-US"/>
          </a:p>
        </p:txBody>
      </p:sp>
      <p:cxnSp>
        <p:nvCxnSpPr>
          <p:cNvPr id="3145735" name="Straight Connector 13"/>
          <p:cNvCxnSpPr>
            <a:cxnSpLocks/>
          </p:cNvCxnSpPr>
          <p:nvPr/>
        </p:nvCxnSpPr>
        <p:spPr>
          <a:xfrm>
            <a:off x="8863890" y="990600"/>
            <a:ext cx="0" cy="487680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Заголовок и объект">
    <p:spTree>
      <p:nvGrpSpPr>
        <p:cNvPr id="31" name=""/>
        <p:cNvGrpSpPr/>
        <p:nvPr/>
      </p:nvGrpSpPr>
      <p:grpSpPr>
        <a:xfrm>
          <a:off x="0" y="0"/>
          <a:ext cx="0" cy="0"/>
          <a:chOff x="0" y="0"/>
          <a:chExt cx="0" cy="0"/>
        </a:xfrm>
      </p:grpSpPr>
      <p:cxnSp>
        <p:nvCxnSpPr>
          <p:cNvPr id="3145728" name="Straight Connector 6"/>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
        <p:nvSpPr>
          <p:cNvPr id="1048582" name="Title 1"/>
          <p:cNvSpPr>
            <a:spLocks noGrp="1"/>
          </p:cNvSpPr>
          <p:nvPr>
            <p:ph type="title"/>
          </p:nvPr>
        </p:nvSpPr>
        <p:spPr/>
        <p:txBody>
          <a:bodyPr/>
          <a:p>
            <a:r>
              <a:rPr lang="ru-RU"/>
              <a:t>Образец заголовка</a:t>
            </a:r>
            <a:endParaRPr dirty="0" lang="en-US"/>
          </a:p>
        </p:txBody>
      </p:sp>
      <p:sp>
        <p:nvSpPr>
          <p:cNvPr id="1048583" name="Content Placeholder 2"/>
          <p:cNvSpPr>
            <a:spLocks noGrp="1"/>
          </p:cNvSpPr>
          <p:nvPr>
            <p:ph idx="1"/>
          </p:nvPr>
        </p:nvSpPr>
        <p:spPr/>
        <p:txBody>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dirty="0" lang="en-US"/>
          </a:p>
        </p:txBody>
      </p:sp>
      <p:sp>
        <p:nvSpPr>
          <p:cNvPr id="1048584" name="Date Placeholder 3"/>
          <p:cNvSpPr>
            <a:spLocks noGrp="1"/>
          </p:cNvSpPr>
          <p:nvPr>
            <p:ph type="dt" sz="half" idx="10"/>
          </p:nvPr>
        </p:nvSpPr>
        <p:spPr/>
        <p:txBody>
          <a:bodyPr/>
          <a:p>
            <a:fld id="{05BFA754-D5C3-4E66-96A6-867B257F58DC}" type="datetimeFigureOut">
              <a:rPr dirty="0" lang="en-US"/>
              <a:t>5/16/2022</a:t>
            </a:fld>
            <a:endParaRPr dirty="0" lang="en-US"/>
          </a:p>
        </p:txBody>
      </p:sp>
      <p:sp>
        <p:nvSpPr>
          <p:cNvPr id="1048585" name="Footer Placeholder 4"/>
          <p:cNvSpPr>
            <a:spLocks noGrp="1"/>
          </p:cNvSpPr>
          <p:nvPr>
            <p:ph type="ftr" sz="quarter" idx="11"/>
          </p:nvPr>
        </p:nvSpPr>
        <p:spPr/>
        <p:txBody>
          <a:bodyPr/>
          <a:p>
            <a:endParaRPr dirty="0" lang="en-US"/>
          </a:p>
        </p:txBody>
      </p:sp>
      <p:sp>
        <p:nvSpPr>
          <p:cNvPr id="1048586" name="Slide Number Placeholder 5"/>
          <p:cNvSpPr>
            <a:spLocks noGrp="1"/>
          </p:cNvSpPr>
          <p:nvPr>
            <p:ph type="sldNum" sz="quarter" idx="12"/>
          </p:nvPr>
        </p:nvSpPr>
        <p:spPr/>
        <p:txBody>
          <a:bodyPr/>
          <a:p>
            <a:fld id="{5D84065D-F351-4B03-BD91-D8A6B8D4B362}" type="slidenum">
              <a:rPr dirty="0" lang="en-US"/>
              <a:t>‹#›</a:t>
            </a:fld>
            <a:endParaRPr dirty="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Заголовок раздела">
    <p:spTree>
      <p:nvGrpSpPr>
        <p:cNvPr id="72" name=""/>
        <p:cNvGrpSpPr/>
        <p:nvPr/>
      </p:nvGrpSpPr>
      <p:grpSpPr>
        <a:xfrm>
          <a:off x="0" y="0"/>
          <a:ext cx="0" cy="0"/>
          <a:chOff x="0" y="0"/>
          <a:chExt cx="0" cy="0"/>
        </a:xfrm>
      </p:grpSpPr>
      <p:sp>
        <p:nvSpPr>
          <p:cNvPr id="1048645" name="Title 1"/>
          <p:cNvSpPr>
            <a:spLocks noGrp="1"/>
          </p:cNvSpPr>
          <p:nvPr>
            <p:ph type="title"/>
          </p:nvPr>
        </p:nvSpPr>
        <p:spPr>
          <a:xfrm>
            <a:off x="2015069" y="1752606"/>
            <a:ext cx="8158688" cy="1822514"/>
          </a:xfrm>
        </p:spPr>
        <p:txBody>
          <a:bodyPr anchor="b">
            <a:normAutofit/>
          </a:bodyPr>
          <a:lstStyle>
            <a:lvl1pPr algn="ctr">
              <a:defRPr b="0" cap="none" sz="4400"/>
            </a:lvl1pPr>
          </a:lstStyle>
          <a:p>
            <a:r>
              <a:rPr lang="ru-RU"/>
              <a:t>Образец заголовка</a:t>
            </a:r>
            <a:endParaRPr dirty="0" lang="en-US"/>
          </a:p>
        </p:txBody>
      </p:sp>
      <p:sp>
        <p:nvSpPr>
          <p:cNvPr id="1048646" name="Text Placeholder 2"/>
          <p:cNvSpPr>
            <a:spLocks noGrp="1"/>
          </p:cNvSpPr>
          <p:nvPr>
            <p:ph type="body" idx="1"/>
          </p:nvPr>
        </p:nvSpPr>
        <p:spPr>
          <a:xfrm>
            <a:off x="2015067" y="3846051"/>
            <a:ext cx="8158690" cy="954547"/>
          </a:xfrm>
        </p:spPr>
        <p:txBody>
          <a:bodyPr anchor="t">
            <a:normAutofit/>
          </a:bodyPr>
          <a:lstStyle>
            <a:lvl1pPr algn="ctr" indent="0" marL="0">
              <a:buNone/>
              <a:defRPr sz="2400">
                <a:solidFill>
                  <a:schemeClr val="tx1"/>
                </a:solidFill>
              </a:defRPr>
            </a:lvl1pPr>
            <a:lvl2pPr indent="0" marL="457200">
              <a:buNone/>
              <a:defRPr sz="18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ru-RU"/>
              <a:t>Образец текста</a:t>
            </a:r>
          </a:p>
        </p:txBody>
      </p:sp>
      <p:sp>
        <p:nvSpPr>
          <p:cNvPr id="1048647" name="Date Placeholder 3"/>
          <p:cNvSpPr>
            <a:spLocks noGrp="1"/>
          </p:cNvSpPr>
          <p:nvPr>
            <p:ph type="dt" sz="half" idx="10"/>
          </p:nvPr>
        </p:nvSpPr>
        <p:spPr/>
        <p:txBody>
          <a:bodyPr/>
          <a:p>
            <a:fld id="{B61BEF0D-F0BB-DE4B-95CE-6DB70DBA9567}" type="datetimeFigureOut">
              <a:rPr dirty="0" lang="en-US"/>
              <a:t>5/16/2022</a:t>
            </a:fld>
            <a:endParaRPr dirty="0" lang="en-US"/>
          </a:p>
        </p:txBody>
      </p:sp>
      <p:sp>
        <p:nvSpPr>
          <p:cNvPr id="1048648" name="Footer Placeholder 4"/>
          <p:cNvSpPr>
            <a:spLocks noGrp="1"/>
          </p:cNvSpPr>
          <p:nvPr>
            <p:ph type="ftr" sz="quarter" idx="11"/>
          </p:nvPr>
        </p:nvSpPr>
        <p:spPr/>
        <p:txBody>
          <a:bodyPr/>
          <a:p>
            <a:endParaRPr dirty="0" lang="en-US"/>
          </a:p>
        </p:txBody>
      </p:sp>
      <p:sp>
        <p:nvSpPr>
          <p:cNvPr id="1048649" name="Slide Number Placeholder 5"/>
          <p:cNvSpPr>
            <a:spLocks noGrp="1"/>
          </p:cNvSpPr>
          <p:nvPr>
            <p:ph type="sldNum" sz="quarter" idx="12"/>
          </p:nvPr>
        </p:nvSpPr>
        <p:spPr/>
        <p:txBody>
          <a:bodyPr/>
          <a:p>
            <a:fld id="{D57F1E4F-1CFF-5643-939E-217C01CDF565}" type="slidenum">
              <a:rPr dirty="0" lang="en-US"/>
              <a:t>‹#›</a:t>
            </a:fld>
            <a:endParaRPr dirty="0" lang="en-US"/>
          </a:p>
        </p:txBody>
      </p:sp>
      <p:cxnSp>
        <p:nvCxnSpPr>
          <p:cNvPr id="3145733" name="Straight Connector 15"/>
          <p:cNvCxnSpPr>
            <a:cxnSpLocks/>
          </p:cNvCxnSpPr>
          <p:nvPr/>
        </p:nvCxnSpPr>
        <p:spPr>
          <a:xfrm>
            <a:off x="2012723" y="3710585"/>
            <a:ext cx="8163380"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Два объекта">
    <p:spTree>
      <p:nvGrpSpPr>
        <p:cNvPr id="77" name=""/>
        <p:cNvGrpSpPr/>
        <p:nvPr/>
      </p:nvGrpSpPr>
      <p:grpSpPr>
        <a:xfrm>
          <a:off x="0" y="0"/>
          <a:ext cx="0" cy="0"/>
          <a:chOff x="0" y="0"/>
          <a:chExt cx="0" cy="0"/>
        </a:xfrm>
      </p:grpSpPr>
      <p:sp>
        <p:nvSpPr>
          <p:cNvPr id="1048677" name="Title 1"/>
          <p:cNvSpPr>
            <a:spLocks noGrp="1"/>
          </p:cNvSpPr>
          <p:nvPr>
            <p:ph type="title"/>
          </p:nvPr>
        </p:nvSpPr>
        <p:spPr/>
        <p:txBody>
          <a:bodyPr/>
          <a:p>
            <a:r>
              <a:rPr lang="ru-RU"/>
              <a:t>Образец заголовка</a:t>
            </a:r>
            <a:endParaRPr dirty="0" lang="en-US"/>
          </a:p>
        </p:txBody>
      </p:sp>
      <p:sp>
        <p:nvSpPr>
          <p:cNvPr id="1048678" name="Content Placeholder 2"/>
          <p:cNvSpPr>
            <a:spLocks noGrp="1"/>
          </p:cNvSpPr>
          <p:nvPr>
            <p:ph sz="half" idx="1"/>
          </p:nvPr>
        </p:nvSpPr>
        <p:spPr>
          <a:xfrm>
            <a:off x="1298448" y="2560320"/>
            <a:ext cx="4718304" cy="3310128"/>
          </a:xfrm>
        </p:spPr>
        <p:txBody>
          <a:bodyPr>
            <a:normAutofit/>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dirty="0" lang="en-US"/>
          </a:p>
        </p:txBody>
      </p:sp>
      <p:sp>
        <p:nvSpPr>
          <p:cNvPr id="1048679" name="Content Placeholder 3"/>
          <p:cNvSpPr>
            <a:spLocks noGrp="1"/>
          </p:cNvSpPr>
          <p:nvPr>
            <p:ph sz="half" idx="2"/>
          </p:nvPr>
        </p:nvSpPr>
        <p:spPr>
          <a:xfrm>
            <a:off x="6181344" y="2560320"/>
            <a:ext cx="4718304" cy="3310128"/>
          </a:xfrm>
        </p:spPr>
        <p:txBody>
          <a:bodyPr>
            <a:normAutofit/>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dirty="0" lang="en-US"/>
          </a:p>
        </p:txBody>
      </p:sp>
      <p:sp>
        <p:nvSpPr>
          <p:cNvPr id="1048680" name="Date Placeholder 4"/>
          <p:cNvSpPr>
            <a:spLocks noGrp="1"/>
          </p:cNvSpPr>
          <p:nvPr>
            <p:ph type="dt" sz="half" idx="10"/>
          </p:nvPr>
        </p:nvSpPr>
        <p:spPr/>
        <p:txBody>
          <a:bodyPr/>
          <a:p>
            <a:fld id="{05BFA754-D5C3-4E66-96A6-867B257F58DC}" type="datetimeFigureOut">
              <a:rPr dirty="0" lang="en-US"/>
              <a:t>5/16/2022</a:t>
            </a:fld>
            <a:endParaRPr dirty="0" lang="en-US"/>
          </a:p>
        </p:txBody>
      </p:sp>
      <p:sp>
        <p:nvSpPr>
          <p:cNvPr id="1048681" name="Footer Placeholder 5"/>
          <p:cNvSpPr>
            <a:spLocks noGrp="1"/>
          </p:cNvSpPr>
          <p:nvPr>
            <p:ph type="ftr" sz="quarter" idx="11"/>
          </p:nvPr>
        </p:nvSpPr>
        <p:spPr/>
        <p:txBody>
          <a:bodyPr/>
          <a:p>
            <a:endParaRPr dirty="0" lang="en-US"/>
          </a:p>
        </p:txBody>
      </p:sp>
      <p:sp>
        <p:nvSpPr>
          <p:cNvPr id="1048682" name="Slide Number Placeholder 6"/>
          <p:cNvSpPr>
            <a:spLocks noGrp="1"/>
          </p:cNvSpPr>
          <p:nvPr>
            <p:ph type="sldNum" sz="quarter" idx="12"/>
          </p:nvPr>
        </p:nvSpPr>
        <p:spPr/>
        <p:txBody>
          <a:bodyPr/>
          <a:p>
            <a:fld id="{5D84065D-F351-4B03-BD91-D8A6B8D4B362}" type="slidenum">
              <a:rPr dirty="0" lang="en-US"/>
              <a:t>‹#›</a:t>
            </a:fld>
            <a:endParaRPr dirty="0" lang="en-US"/>
          </a:p>
        </p:txBody>
      </p:sp>
      <p:cxnSp>
        <p:nvCxnSpPr>
          <p:cNvPr id="3145737" name="Straight Connector 7"/>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Сравнение">
    <p:spTree>
      <p:nvGrpSpPr>
        <p:cNvPr id="73" name=""/>
        <p:cNvGrpSpPr/>
        <p:nvPr/>
      </p:nvGrpSpPr>
      <p:grpSpPr>
        <a:xfrm>
          <a:off x="0" y="0"/>
          <a:ext cx="0" cy="0"/>
          <a:chOff x="0" y="0"/>
          <a:chExt cx="0" cy="0"/>
        </a:xfrm>
      </p:grpSpPr>
      <p:sp>
        <p:nvSpPr>
          <p:cNvPr id="1048650" name="Title 1"/>
          <p:cNvSpPr>
            <a:spLocks noGrp="1"/>
          </p:cNvSpPr>
          <p:nvPr>
            <p:ph type="title"/>
          </p:nvPr>
        </p:nvSpPr>
        <p:spPr/>
        <p:txBody>
          <a:bodyPr/>
          <a:p>
            <a:r>
              <a:rPr lang="ru-RU"/>
              <a:t>Образец заголовка</a:t>
            </a:r>
            <a:endParaRPr dirty="0" lang="en-US"/>
          </a:p>
        </p:txBody>
      </p:sp>
      <p:sp>
        <p:nvSpPr>
          <p:cNvPr id="1048651" name="Text Placeholder 2"/>
          <p:cNvSpPr>
            <a:spLocks noGrp="1"/>
          </p:cNvSpPr>
          <p:nvPr>
            <p:ph type="body" idx="1"/>
          </p:nvPr>
        </p:nvSpPr>
        <p:spPr>
          <a:xfrm>
            <a:off x="1295400" y="2658533"/>
            <a:ext cx="4718304" cy="576262"/>
          </a:xfrm>
        </p:spPr>
        <p:txBody>
          <a:bodyPr anchor="b">
            <a:noAutofit/>
          </a:bodyPr>
          <a:lstStyle>
            <a:lvl1pPr indent="0" marL="0">
              <a:buNone/>
              <a:defRPr b="0" sz="2800">
                <a:solidFill>
                  <a:schemeClr val="accent1"/>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a:t>Образец текста</a:t>
            </a:r>
          </a:p>
        </p:txBody>
      </p:sp>
      <p:sp>
        <p:nvSpPr>
          <p:cNvPr id="1048652" name="Content Placeholder 3"/>
          <p:cNvSpPr>
            <a:spLocks noGrp="1"/>
          </p:cNvSpPr>
          <p:nvPr>
            <p:ph sz="half" idx="2"/>
          </p:nvPr>
        </p:nvSpPr>
        <p:spPr>
          <a:xfrm>
            <a:off x="1295400" y="3243262"/>
            <a:ext cx="4718304" cy="2632605"/>
          </a:xfrm>
        </p:spPr>
        <p:txBody>
          <a:bodyPr anchor="t">
            <a:normAutofit/>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dirty="0" lang="en-US"/>
          </a:p>
        </p:txBody>
      </p:sp>
      <p:sp>
        <p:nvSpPr>
          <p:cNvPr id="1048653" name="Text Placeholder 4"/>
          <p:cNvSpPr>
            <a:spLocks noGrp="1"/>
          </p:cNvSpPr>
          <p:nvPr>
            <p:ph type="body" sz="quarter" idx="3"/>
          </p:nvPr>
        </p:nvSpPr>
        <p:spPr>
          <a:xfrm>
            <a:off x="6180671" y="2658533"/>
            <a:ext cx="4718304" cy="576262"/>
          </a:xfrm>
        </p:spPr>
        <p:txBody>
          <a:bodyPr anchor="b">
            <a:noAutofit/>
          </a:bodyPr>
          <a:lstStyle>
            <a:lvl1pPr indent="0" marL="0">
              <a:buNone/>
              <a:defRPr b="0" sz="2800">
                <a:solidFill>
                  <a:schemeClr val="accent1"/>
                </a:solidFill>
              </a:defRPr>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ru-RU"/>
              <a:t>Образец текста</a:t>
            </a:r>
          </a:p>
        </p:txBody>
      </p:sp>
      <p:sp>
        <p:nvSpPr>
          <p:cNvPr id="1048654" name="Content Placeholder 5"/>
          <p:cNvSpPr>
            <a:spLocks noGrp="1"/>
          </p:cNvSpPr>
          <p:nvPr>
            <p:ph sz="quarter" idx="4"/>
          </p:nvPr>
        </p:nvSpPr>
        <p:spPr>
          <a:xfrm>
            <a:off x="6180671" y="3243262"/>
            <a:ext cx="4718304" cy="2632605"/>
          </a:xfrm>
        </p:spPr>
        <p:txBody>
          <a:bodyPr anchor="t">
            <a:normAutofit/>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dirty="0" lang="en-US"/>
          </a:p>
        </p:txBody>
      </p:sp>
      <p:sp>
        <p:nvSpPr>
          <p:cNvPr id="1048655" name="Date Placeholder 6"/>
          <p:cNvSpPr>
            <a:spLocks noGrp="1"/>
          </p:cNvSpPr>
          <p:nvPr>
            <p:ph type="dt" sz="half" idx="10"/>
          </p:nvPr>
        </p:nvSpPr>
        <p:spPr/>
        <p:txBody>
          <a:bodyPr/>
          <a:p>
            <a:fld id="{B61BEF0D-F0BB-DE4B-95CE-6DB70DBA9567}" type="datetimeFigureOut">
              <a:rPr dirty="0" lang="en-US"/>
              <a:t>5/16/2022</a:t>
            </a:fld>
            <a:endParaRPr dirty="0" lang="en-US"/>
          </a:p>
        </p:txBody>
      </p:sp>
      <p:sp>
        <p:nvSpPr>
          <p:cNvPr id="1048656" name="Footer Placeholder 7"/>
          <p:cNvSpPr>
            <a:spLocks noGrp="1"/>
          </p:cNvSpPr>
          <p:nvPr>
            <p:ph type="ftr" sz="quarter" idx="11"/>
          </p:nvPr>
        </p:nvSpPr>
        <p:spPr/>
        <p:txBody>
          <a:bodyPr/>
          <a:p>
            <a:endParaRPr dirty="0" lang="en-US"/>
          </a:p>
        </p:txBody>
      </p:sp>
      <p:sp>
        <p:nvSpPr>
          <p:cNvPr id="1048657" name="Slide Number Placeholder 8"/>
          <p:cNvSpPr>
            <a:spLocks noGrp="1"/>
          </p:cNvSpPr>
          <p:nvPr>
            <p:ph type="sldNum" sz="quarter" idx="12"/>
          </p:nvPr>
        </p:nvSpPr>
        <p:spPr/>
        <p:txBody>
          <a:bodyPr/>
          <a:p>
            <a:fld id="{D57F1E4F-1CFF-5643-939E-217C01CDF565}" type="slidenum">
              <a:rPr dirty="0" lang="en-US"/>
              <a:t>‹#›</a:t>
            </a:fld>
            <a:endParaRPr dirty="0" lang="en-US"/>
          </a:p>
        </p:txBody>
      </p:sp>
      <p:cxnSp>
        <p:nvCxnSpPr>
          <p:cNvPr id="3145734" name="Straight Connector 17"/>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Только заголовок">
    <p:spTree>
      <p:nvGrpSpPr>
        <p:cNvPr id="67" name=""/>
        <p:cNvGrpSpPr/>
        <p:nvPr/>
      </p:nvGrpSpPr>
      <p:grpSpPr>
        <a:xfrm>
          <a:off x="0" y="0"/>
          <a:ext cx="0" cy="0"/>
          <a:chOff x="0" y="0"/>
          <a:chExt cx="0" cy="0"/>
        </a:xfrm>
      </p:grpSpPr>
      <p:sp>
        <p:nvSpPr>
          <p:cNvPr id="1048619" name="Title 1"/>
          <p:cNvSpPr>
            <a:spLocks noGrp="1"/>
          </p:cNvSpPr>
          <p:nvPr>
            <p:ph type="title"/>
          </p:nvPr>
        </p:nvSpPr>
        <p:spPr/>
        <p:txBody>
          <a:bodyPr/>
          <a:p>
            <a:r>
              <a:rPr lang="ru-RU"/>
              <a:t>Образец заголовка</a:t>
            </a:r>
            <a:endParaRPr dirty="0" lang="en-US"/>
          </a:p>
        </p:txBody>
      </p:sp>
      <p:sp>
        <p:nvSpPr>
          <p:cNvPr id="1048620" name="Date Placeholder 2"/>
          <p:cNvSpPr>
            <a:spLocks noGrp="1"/>
          </p:cNvSpPr>
          <p:nvPr>
            <p:ph type="dt" sz="half" idx="10"/>
          </p:nvPr>
        </p:nvSpPr>
        <p:spPr/>
        <p:txBody>
          <a:bodyPr/>
          <a:p>
            <a:fld id="{B61BEF0D-F0BB-DE4B-95CE-6DB70DBA9567}" type="datetimeFigureOut">
              <a:rPr dirty="0" lang="en-US"/>
              <a:t>5/16/2022</a:t>
            </a:fld>
            <a:endParaRPr dirty="0" lang="en-US"/>
          </a:p>
        </p:txBody>
      </p:sp>
      <p:sp>
        <p:nvSpPr>
          <p:cNvPr id="1048621" name="Footer Placeholder 3"/>
          <p:cNvSpPr>
            <a:spLocks noGrp="1"/>
          </p:cNvSpPr>
          <p:nvPr>
            <p:ph type="ftr" sz="quarter" idx="11"/>
          </p:nvPr>
        </p:nvSpPr>
        <p:spPr/>
        <p:txBody>
          <a:bodyPr/>
          <a:p>
            <a:endParaRPr dirty="0" lang="en-US"/>
          </a:p>
        </p:txBody>
      </p:sp>
      <p:sp>
        <p:nvSpPr>
          <p:cNvPr id="1048622" name="Slide Number Placeholder 4"/>
          <p:cNvSpPr>
            <a:spLocks noGrp="1"/>
          </p:cNvSpPr>
          <p:nvPr>
            <p:ph type="sldNum" sz="quarter" idx="12"/>
          </p:nvPr>
        </p:nvSpPr>
        <p:spPr/>
        <p:txBody>
          <a:bodyPr/>
          <a:p>
            <a:fld id="{D57F1E4F-1CFF-5643-939E-217C01CDF565}" type="slidenum">
              <a:rPr dirty="0" lang="en-US"/>
              <a:t>‹#›</a:t>
            </a:fld>
            <a:endParaRPr dirty="0" lang="en-US"/>
          </a:p>
        </p:txBody>
      </p:sp>
      <p:cxnSp>
        <p:nvCxnSpPr>
          <p:cNvPr id="3145730" name="Straight Connector 13"/>
          <p:cNvCxnSpPr>
            <a:cxnSpLocks/>
          </p:cNvCxnSpPr>
          <p:nvPr/>
        </p:nvCxnSpPr>
        <p:spPr>
          <a:xfrm>
            <a:off x="1396169" y="2421466"/>
            <a:ext cx="94072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Пустой слайд">
    <p:spTree>
      <p:nvGrpSpPr>
        <p:cNvPr id="53" name=""/>
        <p:cNvGrpSpPr/>
        <p:nvPr/>
      </p:nvGrpSpPr>
      <p:grpSpPr>
        <a:xfrm>
          <a:off x="0" y="0"/>
          <a:ext cx="0" cy="0"/>
          <a:chOff x="0" y="0"/>
          <a:chExt cx="0" cy="0"/>
        </a:xfrm>
      </p:grpSpPr>
      <p:sp>
        <p:nvSpPr>
          <p:cNvPr id="1048601" name="Date Placeholder 1"/>
          <p:cNvSpPr>
            <a:spLocks noGrp="1"/>
          </p:cNvSpPr>
          <p:nvPr>
            <p:ph type="dt" sz="half" idx="10"/>
          </p:nvPr>
        </p:nvSpPr>
        <p:spPr/>
        <p:txBody>
          <a:bodyPr/>
          <a:p>
            <a:fld id="{B61BEF0D-F0BB-DE4B-95CE-6DB70DBA9567}" type="datetimeFigureOut">
              <a:rPr dirty="0" lang="en-US"/>
              <a:t>5/16/2022</a:t>
            </a:fld>
            <a:endParaRPr dirty="0" lang="en-US"/>
          </a:p>
        </p:txBody>
      </p:sp>
      <p:sp>
        <p:nvSpPr>
          <p:cNvPr id="1048602" name="Footer Placeholder 2"/>
          <p:cNvSpPr>
            <a:spLocks noGrp="1"/>
          </p:cNvSpPr>
          <p:nvPr>
            <p:ph type="ftr" sz="quarter" idx="11"/>
          </p:nvPr>
        </p:nvSpPr>
        <p:spPr/>
        <p:txBody>
          <a:bodyPr/>
          <a:p>
            <a:endParaRPr dirty="0" lang="en-US"/>
          </a:p>
        </p:txBody>
      </p:sp>
      <p:sp>
        <p:nvSpPr>
          <p:cNvPr id="1048603" name="Slide Number Placeholder 3"/>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Объект с подписью">
    <p:spTree>
      <p:nvGrpSpPr>
        <p:cNvPr id="79" name=""/>
        <p:cNvGrpSpPr/>
        <p:nvPr/>
      </p:nvGrpSpPr>
      <p:grpSpPr>
        <a:xfrm>
          <a:off x="0" y="0"/>
          <a:ext cx="0" cy="0"/>
          <a:chOff x="0" y="0"/>
          <a:chExt cx="0" cy="0"/>
        </a:xfrm>
      </p:grpSpPr>
      <p:sp>
        <p:nvSpPr>
          <p:cNvPr id="1048691" name="Title 1"/>
          <p:cNvSpPr>
            <a:spLocks noGrp="1"/>
          </p:cNvSpPr>
          <p:nvPr>
            <p:ph type="title"/>
          </p:nvPr>
        </p:nvSpPr>
        <p:spPr>
          <a:xfrm>
            <a:off x="1293811" y="1388534"/>
            <a:ext cx="3718455" cy="1371600"/>
          </a:xfrm>
        </p:spPr>
        <p:txBody>
          <a:bodyPr anchor="b">
            <a:normAutofit/>
          </a:bodyPr>
          <a:lstStyle>
            <a:lvl1pPr algn="ctr">
              <a:defRPr b="0" sz="2400"/>
            </a:lvl1pPr>
          </a:lstStyle>
          <a:p>
            <a:r>
              <a:rPr lang="ru-RU"/>
              <a:t>Образец заголовка</a:t>
            </a:r>
            <a:endParaRPr dirty="0" lang="en-US"/>
          </a:p>
        </p:txBody>
      </p:sp>
      <p:sp>
        <p:nvSpPr>
          <p:cNvPr id="1048692" name="Content Placeholder 2"/>
          <p:cNvSpPr>
            <a:spLocks noGrp="1"/>
          </p:cNvSpPr>
          <p:nvPr>
            <p:ph idx="1"/>
          </p:nvPr>
        </p:nvSpPr>
        <p:spPr>
          <a:xfrm>
            <a:off x="5418668" y="982131"/>
            <a:ext cx="5469466" cy="4893735"/>
          </a:xfrm>
        </p:spPr>
        <p:txBody>
          <a:bodyPr anchor="ctr">
            <a:normAutofit/>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dirty="0" lang="en-US"/>
          </a:p>
        </p:txBody>
      </p:sp>
      <p:sp>
        <p:nvSpPr>
          <p:cNvPr id="1048693" name="Text Placeholder 3"/>
          <p:cNvSpPr>
            <a:spLocks noGrp="1"/>
          </p:cNvSpPr>
          <p:nvPr>
            <p:ph type="body" sz="half" idx="2"/>
          </p:nvPr>
        </p:nvSpPr>
        <p:spPr>
          <a:xfrm>
            <a:off x="1293811" y="3031065"/>
            <a:ext cx="3718455" cy="2438404"/>
          </a:xfrm>
        </p:spPr>
        <p:txBody>
          <a:bodyPr anchor="t">
            <a:normAutofit/>
          </a:bodyPr>
          <a:lstStyle>
            <a:lvl1pPr algn="ctr" indent="0" marL="0">
              <a:buNone/>
              <a:defRPr sz="16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a:t>Образец текста</a:t>
            </a:r>
          </a:p>
        </p:txBody>
      </p:sp>
      <p:sp>
        <p:nvSpPr>
          <p:cNvPr id="1048694" name="Date Placeholder 4"/>
          <p:cNvSpPr>
            <a:spLocks noGrp="1"/>
          </p:cNvSpPr>
          <p:nvPr>
            <p:ph type="dt" sz="half" idx="10"/>
          </p:nvPr>
        </p:nvSpPr>
        <p:spPr/>
        <p:txBody>
          <a:bodyPr/>
          <a:p>
            <a:fld id="{B61BEF0D-F0BB-DE4B-95CE-6DB70DBA9567}" type="datetimeFigureOut">
              <a:rPr dirty="0" lang="en-US"/>
              <a:t>5/16/2022</a:t>
            </a:fld>
            <a:endParaRPr dirty="0" lang="en-US"/>
          </a:p>
        </p:txBody>
      </p:sp>
      <p:sp>
        <p:nvSpPr>
          <p:cNvPr id="1048695" name="Footer Placeholder 5"/>
          <p:cNvSpPr>
            <a:spLocks noGrp="1"/>
          </p:cNvSpPr>
          <p:nvPr>
            <p:ph type="ftr" sz="quarter" idx="11"/>
          </p:nvPr>
        </p:nvSpPr>
        <p:spPr/>
        <p:txBody>
          <a:bodyPr/>
          <a:p>
            <a:endParaRPr dirty="0" lang="en-US"/>
          </a:p>
        </p:txBody>
      </p:sp>
      <p:sp>
        <p:nvSpPr>
          <p:cNvPr id="1048696" name="Slide Number Placeholder 6"/>
          <p:cNvSpPr>
            <a:spLocks noGrp="1"/>
          </p:cNvSpPr>
          <p:nvPr>
            <p:ph type="sldNum" sz="quarter" idx="12"/>
          </p:nvPr>
        </p:nvSpPr>
        <p:spPr/>
        <p:txBody>
          <a:bodyPr/>
          <a:p>
            <a:fld id="{D57F1E4F-1CFF-5643-939E-217C01CDF565}" type="slidenum">
              <a:rPr dirty="0" lang="en-US"/>
              <a:t>‹#›</a:t>
            </a:fld>
            <a:endParaRPr dirty="0" lang="en-US"/>
          </a:p>
        </p:txBody>
      </p:sp>
      <p:cxnSp>
        <p:nvCxnSpPr>
          <p:cNvPr id="3145739" name="Straight Connector 15"/>
          <p:cNvCxnSpPr>
            <a:cxnSpLocks/>
          </p:cNvCxnSpPr>
          <p:nvPr/>
        </p:nvCxnSpPr>
        <p:spPr>
          <a:xfrm>
            <a:off x="1396169" y="2912533"/>
            <a:ext cx="3514498" cy="0"/>
          </a:xfrm>
          <a:prstGeom prst="line"/>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Рисунок с подписью">
    <p:spTree>
      <p:nvGrpSpPr>
        <p:cNvPr id="70" name=""/>
        <p:cNvGrpSpPr/>
        <p:nvPr/>
      </p:nvGrpSpPr>
      <p:grpSpPr>
        <a:xfrm>
          <a:off x="0" y="0"/>
          <a:ext cx="0" cy="0"/>
          <a:chOff x="0" y="0"/>
          <a:chExt cx="0" cy="0"/>
        </a:xfrm>
      </p:grpSpPr>
      <p:sp>
        <p:nvSpPr>
          <p:cNvPr id="1048633" name="Title 1"/>
          <p:cNvSpPr>
            <a:spLocks noGrp="1"/>
          </p:cNvSpPr>
          <p:nvPr>
            <p:ph type="title"/>
          </p:nvPr>
        </p:nvSpPr>
        <p:spPr>
          <a:xfrm>
            <a:off x="1295399" y="1883832"/>
            <a:ext cx="6241816" cy="1371600"/>
          </a:xfrm>
        </p:spPr>
        <p:txBody>
          <a:bodyPr anchor="b">
            <a:normAutofit/>
          </a:bodyPr>
          <a:lstStyle>
            <a:lvl1pPr algn="ctr">
              <a:defRPr b="0" sz="2800"/>
            </a:lvl1pPr>
          </a:lstStyle>
          <a:p>
            <a:r>
              <a:rPr lang="ru-RU"/>
              <a:t>Образец заголовка</a:t>
            </a:r>
            <a:endParaRPr dirty="0" lang="en-US"/>
          </a:p>
        </p:txBody>
      </p:sp>
      <p:sp>
        <p:nvSpPr>
          <p:cNvPr id="1048634" name="Picture Placeholder 2"/>
          <p:cNvSpPr>
            <a:spLocks noChangeAspect="1" noGrp="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r="14460000" dist="38100">
              <a:srgbClr val="000000">
                <a:alpha val="70000"/>
              </a:srgbClr>
            </a:innerShdw>
          </a:effectLst>
        </p:spPr>
        <p:txBody>
          <a:bodyPr anchor="t">
            <a:normAutofit/>
          </a:bodyPr>
          <a:lstStyle>
            <a:lvl1pPr algn="ctr" indent="0" marL="0">
              <a:buNone/>
              <a:defRPr sz="1600"/>
            </a:lvl1pPr>
            <a:lvl2pPr indent="0" marL="457200">
              <a:buNone/>
              <a:defRPr sz="1600"/>
            </a:lvl2pPr>
            <a:lvl3pPr indent="0" marL="914400">
              <a:buNone/>
              <a:defRPr sz="1600"/>
            </a:lvl3pPr>
            <a:lvl4pPr indent="0" marL="1371600">
              <a:buNone/>
              <a:defRPr sz="1600"/>
            </a:lvl4pPr>
            <a:lvl5pPr indent="0" marL="1828800">
              <a:buNone/>
              <a:defRPr sz="1600"/>
            </a:lvl5pPr>
            <a:lvl6pPr indent="0" marL="2286000">
              <a:buNone/>
              <a:defRPr sz="1600"/>
            </a:lvl6pPr>
            <a:lvl7pPr indent="0" marL="2743200">
              <a:buNone/>
              <a:defRPr sz="1600"/>
            </a:lvl7pPr>
            <a:lvl8pPr indent="0" marL="3200400">
              <a:buNone/>
              <a:defRPr sz="1600"/>
            </a:lvl8pPr>
            <a:lvl9pPr indent="0" marL="3657600">
              <a:buNone/>
              <a:defRPr sz="1600"/>
            </a:lvl9pPr>
          </a:lstStyle>
          <a:p>
            <a:r>
              <a:rPr lang="ru-RU"/>
              <a:t>Вставка рисунка</a:t>
            </a:r>
            <a:endParaRPr dirty="0" lang="en-US"/>
          </a:p>
        </p:txBody>
      </p:sp>
      <p:sp>
        <p:nvSpPr>
          <p:cNvPr id="1048635" name="Text Placeholder 3"/>
          <p:cNvSpPr>
            <a:spLocks noGrp="1"/>
          </p:cNvSpPr>
          <p:nvPr>
            <p:ph type="body" sz="half" idx="2"/>
          </p:nvPr>
        </p:nvSpPr>
        <p:spPr>
          <a:xfrm>
            <a:off x="1295399" y="3255432"/>
            <a:ext cx="6241816" cy="1828800"/>
          </a:xfrm>
        </p:spPr>
        <p:txBody>
          <a:bodyPr anchor="t">
            <a:normAutofit/>
          </a:bodyPr>
          <a:lstStyle>
            <a:lvl1pPr algn="ctr" indent="0" marL="0">
              <a:buNone/>
              <a:defRPr sz="1800"/>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ru-RU"/>
              <a:t>Образец текста</a:t>
            </a:r>
          </a:p>
        </p:txBody>
      </p:sp>
      <p:sp>
        <p:nvSpPr>
          <p:cNvPr id="1048636" name="Date Placeholder 4"/>
          <p:cNvSpPr>
            <a:spLocks noGrp="1"/>
          </p:cNvSpPr>
          <p:nvPr>
            <p:ph type="dt" sz="half" idx="10"/>
          </p:nvPr>
        </p:nvSpPr>
        <p:spPr/>
        <p:txBody>
          <a:bodyPr/>
          <a:p>
            <a:fld id="{B61BEF0D-F0BB-DE4B-95CE-6DB70DBA9567}" type="datetimeFigureOut">
              <a:rPr dirty="0" lang="en-US"/>
              <a:t>5/16/2022</a:t>
            </a:fld>
            <a:endParaRPr dirty="0" lang="en-US"/>
          </a:p>
        </p:txBody>
      </p:sp>
      <p:sp>
        <p:nvSpPr>
          <p:cNvPr id="1048637" name="Footer Placeholder 5"/>
          <p:cNvSpPr>
            <a:spLocks noGrp="1"/>
          </p:cNvSpPr>
          <p:nvPr>
            <p:ph type="ftr" sz="quarter" idx="11"/>
          </p:nvPr>
        </p:nvSpPr>
        <p:spPr/>
        <p:txBody>
          <a:bodyPr/>
          <a:p>
            <a:endParaRPr dirty="0" lang="en-US"/>
          </a:p>
        </p:txBody>
      </p:sp>
      <p:sp>
        <p:nvSpPr>
          <p:cNvPr id="1048638" name="Slide Number Placeholder 6"/>
          <p:cNvSpPr>
            <a:spLocks noGrp="1"/>
          </p:cNvSpPr>
          <p:nvPr>
            <p:ph type="sldNum" sz="quarter" idx="12"/>
          </p:nvPr>
        </p:nvSpPr>
        <p:spPr/>
        <p:txBody>
          <a:bodyPr/>
          <a:p>
            <a:fld id="{D57F1E4F-1CFF-5643-939E-217C01CDF565}" type="slidenum">
              <a:rPr dirty="0" lang="en-US"/>
              <a:t>‹#›</a:t>
            </a:fld>
            <a:endParaRPr dirty="0"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image" Target="../media/image3.png"/><Relationship Id="rId19" Type="http://schemas.openxmlformats.org/officeDocument/2006/relationships/image" Target="../media/image4.png"/><Relationship Id="rId2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2" name=""/>
        <p:cNvGrpSpPr/>
        <p:nvPr/>
      </p:nvGrpSpPr>
      <p:grpSpPr>
        <a:xfrm>
          <a:off x="0" y="0"/>
          <a:ext cx="0" cy="0"/>
          <a:chOff x="0" y="0"/>
          <a:chExt cx="0" cy="0"/>
        </a:xfrm>
      </p:grpSpPr>
      <p:grpSp>
        <p:nvGrpSpPr>
          <p:cNvPr id="13" name="Group 6"/>
          <p:cNvGrpSpPr/>
          <p:nvPr/>
        </p:nvGrpSpPr>
        <p:grpSpPr>
          <a:xfrm>
            <a:off x="0" y="0"/>
            <a:ext cx="12188825" cy="6856215"/>
            <a:chOff x="0" y="0"/>
            <a:chExt cx="12188825" cy="6856215"/>
          </a:xfrm>
        </p:grpSpPr>
        <p:pic>
          <p:nvPicPr>
            <p:cNvPr id="2097152" name="Picture 7" descr="HD-PanelContent-V.png"/>
            <p:cNvPicPr>
              <a:picLocks noChangeAspect="1"/>
            </p:cNvPicPr>
            <p:nvPr/>
          </p:nvPicPr>
          <p:blipFill>
            <a:blip xmlns:r="http://schemas.openxmlformats.org/officeDocument/2006/relationships" r:embed="rId18"/>
            <a:stretch>
              <a:fillRect/>
            </a:stretch>
          </p:blipFill>
          <p:spPr>
            <a:xfrm>
              <a:off x="0" y="0"/>
              <a:ext cx="12188825" cy="6856214"/>
            </a:xfrm>
            <a:prstGeom prst="rect"/>
          </p:spPr>
        </p:pic>
        <p:sp>
          <p:nvSpPr>
            <p:cNvPr id="1048576" name="Rectangle 8"/>
            <p:cNvSpPr/>
            <p:nvPr/>
          </p:nvSpPr>
          <p:spPr>
            <a:xfrm>
              <a:off x="608012" y="609600"/>
              <a:ext cx="10972800" cy="5638800"/>
            </a:xfrm>
            <a:prstGeom prst="rect"/>
            <a:noFill/>
            <a:ln w="15875" cap="flat">
              <a:miter lim="800000"/>
            </a:ln>
          </p:spPr>
          <p:style>
            <a:lnRef idx="1">
              <a:schemeClr val="accent1"/>
            </a:lnRef>
            <a:fillRef idx="3">
              <a:schemeClr val="accent1"/>
            </a:fillRef>
            <a:effectRef idx="2">
              <a:schemeClr val="accent1"/>
            </a:effectRef>
            <a:fontRef idx="minor">
              <a:schemeClr val="lt1"/>
            </a:fontRef>
          </p:style>
        </p:sp>
        <p:pic>
          <p:nvPicPr>
            <p:cNvPr id="2097153" name="Picture 9" descr="HDRibbonContent-UniformTrim.png"/>
            <p:cNvPicPr>
              <a:picLocks noChangeAspect="1"/>
            </p:cNvPicPr>
            <p:nvPr/>
          </p:nvPicPr>
          <p:blipFill rotWithShape="1">
            <a:blip xmlns:r="http://schemas.openxmlformats.org/officeDocument/2006/relationships" r:embed="rId19"/>
            <a:srcRect r="5093"/>
            <a:stretch>
              <a:fillRect/>
            </a:stretch>
          </p:blipFill>
          <p:spPr>
            <a:xfrm rot="5400000">
              <a:off x="5706471" y="76265"/>
              <a:ext cx="758952" cy="606425"/>
            </a:xfrm>
            <a:prstGeom prst="rect"/>
          </p:spPr>
        </p:pic>
        <p:pic>
          <p:nvPicPr>
            <p:cNvPr id="2097154" name="Picture 10" descr="HDRibbonContent-UniformTrim.png"/>
            <p:cNvPicPr>
              <a:picLocks noChangeAspect="1"/>
            </p:cNvPicPr>
            <p:nvPr/>
          </p:nvPicPr>
          <p:blipFill rotWithShape="1">
            <a:blip xmlns:r="http://schemas.openxmlformats.org/officeDocument/2006/relationships" r:embed="rId19"/>
            <a:srcRect r="5093"/>
            <a:stretch>
              <a:fillRect/>
            </a:stretch>
          </p:blipFill>
          <p:spPr>
            <a:xfrm rot="5400000">
              <a:off x="5706470" y="6173526"/>
              <a:ext cx="758952" cy="606425"/>
            </a:xfrm>
            <a:prstGeom prst="rect"/>
          </p:spPr>
        </p:pic>
      </p:grpSp>
      <p:sp>
        <p:nvSpPr>
          <p:cNvPr id="1048577" name="Title Placeholder 1"/>
          <p:cNvSpPr>
            <a:spLocks noGrp="1"/>
          </p:cNvSpPr>
          <p:nvPr>
            <p:ph type="title"/>
          </p:nvPr>
        </p:nvSpPr>
        <p:spPr>
          <a:xfrm>
            <a:off x="1295402" y="982132"/>
            <a:ext cx="9601196" cy="1303867"/>
          </a:xfrm>
          <a:prstGeom prst="rect"/>
          <a:effectLst/>
        </p:spPr>
        <p:txBody>
          <a:bodyPr anchor="ctr" bIns="45720" lIns="91440" rIns="91440" rtlCol="0" tIns="45720" vert="horz">
            <a:normAutofit/>
          </a:bodyPr>
          <a:p>
            <a:r>
              <a:rPr lang="ru-RU"/>
              <a:t>Образец заголовка</a:t>
            </a:r>
            <a:endParaRPr dirty="0" lang="en-US"/>
          </a:p>
        </p:txBody>
      </p:sp>
      <p:sp>
        <p:nvSpPr>
          <p:cNvPr id="1048578" name="Text Placeholder 2"/>
          <p:cNvSpPr>
            <a:spLocks noGrp="1"/>
          </p:cNvSpPr>
          <p:nvPr>
            <p:ph type="body" idx="1"/>
          </p:nvPr>
        </p:nvSpPr>
        <p:spPr>
          <a:xfrm>
            <a:off x="1295401" y="2556932"/>
            <a:ext cx="9601196" cy="3318936"/>
          </a:xfrm>
          <a:prstGeom prst="rect"/>
        </p:spPr>
        <p:txBody>
          <a:bodyPr anchor="t" bIns="45720" lIns="91440" rIns="91440" rtlCol="0" tIns="45720" vert="horz">
            <a:normAutofit/>
          </a:bodyPr>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dirty="0" lang="en-US"/>
          </a:p>
        </p:txBody>
      </p:sp>
      <p:sp>
        <p:nvSpPr>
          <p:cNvPr id="1048579" name="Date Placeholder 3"/>
          <p:cNvSpPr>
            <a:spLocks noGrp="1"/>
          </p:cNvSpPr>
          <p:nvPr>
            <p:ph type="dt" sz="half" idx="2"/>
          </p:nvPr>
        </p:nvSpPr>
        <p:spPr>
          <a:xfrm>
            <a:off x="8677501" y="5969000"/>
            <a:ext cx="1600200" cy="279400"/>
          </a:xfrm>
          <a:prstGeom prst="rect"/>
        </p:spPr>
        <p:txBody>
          <a:bodyPr anchor="ctr" bIns="45720" lIns="91440" rIns="91440" rtlCol="0" tIns="45720" vert="horz"/>
          <a:lstStyle>
            <a:lvl1pPr algn="r">
              <a:defRPr b="0" sz="1000" i="0">
                <a:solidFill>
                  <a:schemeClr val="tx1"/>
                </a:solidFill>
                <a:effectLst/>
                <a:latin typeface="+mn-lt"/>
              </a:defRPr>
            </a:lvl1pPr>
          </a:lstStyle>
          <a:p>
            <a:fld id="{B61BEF0D-F0BB-DE4B-95CE-6DB70DBA9567}" type="datetimeFigureOut">
              <a:rPr dirty="0" lang="en-US"/>
              <a:t>5/16/2022</a:t>
            </a:fld>
            <a:endParaRPr dirty="0" lang="en-US"/>
          </a:p>
        </p:txBody>
      </p:sp>
      <p:sp>
        <p:nvSpPr>
          <p:cNvPr id="1048580" name="Footer Placeholder 4"/>
          <p:cNvSpPr>
            <a:spLocks noGrp="1"/>
          </p:cNvSpPr>
          <p:nvPr>
            <p:ph type="ftr" sz="quarter" idx="3"/>
          </p:nvPr>
        </p:nvSpPr>
        <p:spPr>
          <a:xfrm>
            <a:off x="1295401" y="5969000"/>
            <a:ext cx="7305900" cy="279400"/>
          </a:xfrm>
          <a:prstGeom prst="rect"/>
        </p:spPr>
        <p:txBody>
          <a:bodyPr anchor="ctr" bIns="45720" lIns="91440" rIns="91440" rtlCol="0" tIns="45720" vert="horz"/>
          <a:lstStyle>
            <a:lvl1pPr algn="l">
              <a:defRPr b="0" sz="1000" i="0">
                <a:solidFill>
                  <a:schemeClr val="tx1"/>
                </a:solidFill>
                <a:effectLst/>
                <a:latin typeface="+mn-lt"/>
              </a:defRPr>
            </a:lvl1pPr>
          </a:lstStyle>
          <a:p>
            <a:endParaRPr dirty="0" lang="en-US"/>
          </a:p>
        </p:txBody>
      </p:sp>
      <p:sp>
        <p:nvSpPr>
          <p:cNvPr id="1048581" name="Slide Number Placeholder 5"/>
          <p:cNvSpPr>
            <a:spLocks noGrp="1"/>
          </p:cNvSpPr>
          <p:nvPr>
            <p:ph type="sldNum" sz="quarter" idx="4"/>
          </p:nvPr>
        </p:nvSpPr>
        <p:spPr>
          <a:xfrm>
            <a:off x="10353901" y="5969000"/>
            <a:ext cx="542697" cy="279400"/>
          </a:xfrm>
          <a:prstGeom prst="rect"/>
        </p:spPr>
        <p:txBody>
          <a:bodyPr anchor="ctr" bIns="45720" lIns="91440" rIns="91440" rtlCol="0" tIns="45720" vert="horz"/>
          <a:lstStyle>
            <a:lvl1pPr algn="r">
              <a:defRPr b="0" sz="1000" i="0">
                <a:solidFill>
                  <a:schemeClr val="tx1"/>
                </a:solidFill>
                <a:effectLst/>
                <a:latin typeface="+mn-lt"/>
              </a:defRPr>
            </a:lvl1pPr>
          </a:lstStyle>
          <a:p>
            <a:fld id="{D57F1E4F-1CFF-5643-939E-217C01CDF565}" type="slidenum">
              <a:rPr dirty="0" lang="en-US"/>
              <a:t>‹#›</a:t>
            </a:fld>
            <a:endParaRPr dirty="0"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eaLnBrk="1" hangingPunct="1" latinLnBrk="0" rtl="0">
        <a:spcBef>
          <a:spcPct val="0"/>
        </a:spcBef>
        <a:buNone/>
        <a:defRPr cap="none" sz="4400" kern="1200">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algn="l" defTabSz="457200" eaLnBrk="1" hangingPunct="1" indent="-285750" latinLnBrk="0" marL="285750" rtl="0">
        <a:spcBef>
          <a:spcPct val="20000"/>
        </a:spcBef>
        <a:spcAft>
          <a:spcPts val="600"/>
        </a:spcAft>
        <a:buClr>
          <a:schemeClr val="accent1"/>
        </a:buClr>
        <a:buSzPct val="115000"/>
        <a:buFont typeface="Arial"/>
        <a:buChar char="•"/>
        <a:defRPr cap="none" sz="2400" kern="1200">
          <a:solidFill>
            <a:schemeClr val="tx1">
              <a:lumMod val="85000"/>
              <a:lumOff val="15000"/>
            </a:schemeClr>
          </a:solidFill>
          <a:effectLst/>
          <a:latin typeface="+mn-lt"/>
          <a:ea typeface="+mn-ea"/>
          <a:cs typeface="+mn-cs"/>
        </a:defRPr>
      </a:lvl1pPr>
      <a:lvl2pPr algn="l" defTabSz="457200" eaLnBrk="1" hangingPunct="1" indent="-285750" latinLnBrk="0" marL="742950" rtl="0">
        <a:spcBef>
          <a:spcPct val="20000"/>
        </a:spcBef>
        <a:spcAft>
          <a:spcPts val="600"/>
        </a:spcAft>
        <a:buClr>
          <a:schemeClr val="accent1"/>
        </a:buClr>
        <a:buSzPct val="115000"/>
        <a:buFont typeface="Arial"/>
        <a:buChar char="•"/>
        <a:defRPr cap="none" sz="2000" kern="1200">
          <a:solidFill>
            <a:schemeClr val="tx1">
              <a:lumMod val="85000"/>
              <a:lumOff val="15000"/>
            </a:schemeClr>
          </a:solidFill>
          <a:effectLst/>
          <a:latin typeface="+mn-lt"/>
          <a:ea typeface="+mn-ea"/>
          <a:cs typeface="+mn-cs"/>
        </a:defRPr>
      </a:lvl2pPr>
      <a:lvl3pPr algn="l" defTabSz="457200" eaLnBrk="1" hangingPunct="1" indent="-285750" latinLnBrk="0" marL="1200150" rtl="0">
        <a:spcBef>
          <a:spcPct val="20000"/>
        </a:spcBef>
        <a:spcAft>
          <a:spcPts val="600"/>
        </a:spcAft>
        <a:buClr>
          <a:schemeClr val="accent1"/>
        </a:buClr>
        <a:buSzPct val="115000"/>
        <a:buFont typeface="Arial"/>
        <a:buChar char="•"/>
        <a:defRPr cap="none" sz="1800" kern="1200">
          <a:solidFill>
            <a:schemeClr val="tx1">
              <a:lumMod val="85000"/>
              <a:lumOff val="15000"/>
            </a:schemeClr>
          </a:solidFill>
          <a:effectLst/>
          <a:latin typeface="+mn-lt"/>
          <a:ea typeface="+mn-ea"/>
          <a:cs typeface="+mn-cs"/>
        </a:defRPr>
      </a:lvl3pPr>
      <a:lvl4pPr algn="l" defTabSz="457200" eaLnBrk="1" hangingPunct="1" indent="-171450" latinLnBrk="0" marL="1543050" rtl="0">
        <a:spcBef>
          <a:spcPct val="20000"/>
        </a:spcBef>
        <a:spcAft>
          <a:spcPts val="600"/>
        </a:spcAft>
        <a:buClr>
          <a:schemeClr val="accent1"/>
        </a:buClr>
        <a:buSzPct val="115000"/>
        <a:buFont typeface="Arial"/>
        <a:buChar char="•"/>
        <a:defRPr cap="none" sz="1600" kern="1200">
          <a:solidFill>
            <a:schemeClr val="tx1">
              <a:lumMod val="85000"/>
              <a:lumOff val="15000"/>
            </a:schemeClr>
          </a:solidFill>
          <a:effectLst/>
          <a:latin typeface="+mn-lt"/>
          <a:ea typeface="+mn-ea"/>
          <a:cs typeface="+mn-cs"/>
        </a:defRPr>
      </a:lvl4pPr>
      <a:lvl5pPr algn="l" defTabSz="457200" eaLnBrk="1" hangingPunct="1" indent="-171450" latinLnBrk="0" marL="200025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5pPr>
      <a:lvl6pPr algn="l" defTabSz="457200" eaLnBrk="1" hangingPunct="1" indent="-228600" latinLnBrk="0" marL="251460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6pPr>
      <a:lvl7pPr algn="l" defTabSz="457200" eaLnBrk="1" hangingPunct="1" indent="-228600" latinLnBrk="0" marL="297180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7pPr>
      <a:lvl8pPr algn="l" defTabSz="457200" eaLnBrk="1" hangingPunct="1" indent="-228600" latinLnBrk="0" marL="342900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8pPr>
      <a:lvl9pPr algn="l" defTabSz="457200" eaLnBrk="1" hangingPunct="1" indent="-228600" latinLnBrk="0" marL="3886200" rtl="0">
        <a:spcBef>
          <a:spcPct val="20000"/>
        </a:spcBef>
        <a:spcAft>
          <a:spcPts val="600"/>
        </a:spcAft>
        <a:buClr>
          <a:schemeClr val="accent1"/>
        </a:buClr>
        <a:buSzPct val="115000"/>
        <a:buFont typeface="Arial"/>
        <a:buChar char="•"/>
        <a:defRPr cap="none" sz="1400" kern="1200">
          <a:solidFill>
            <a:schemeClr val="tx1">
              <a:lumMod val="85000"/>
              <a:lumOff val="15000"/>
            </a:schemeClr>
          </a:solidFill>
          <a:effectLst/>
          <a:latin typeface="+mn-lt"/>
          <a:ea typeface="+mn-ea"/>
          <a:cs typeface="+mn-cs"/>
        </a:defRPr>
      </a:lvl9pPr>
    </p:bodyStyle>
    <p:otherStyle>
      <a:defPPr>
        <a:defRPr lang="en-US"/>
      </a:defPPr>
      <a:lvl1pPr algn="l" defTabSz="457200" eaLnBrk="1" hangingPunct="1" latinLnBrk="0" marL="0" rtl="0">
        <a:defRPr sz="1800" kern="1200">
          <a:solidFill>
            <a:schemeClr val="tx1"/>
          </a:solidFill>
          <a:latin typeface="+mn-lt"/>
          <a:ea typeface="+mn-ea"/>
          <a:cs typeface="+mn-cs"/>
        </a:defRPr>
      </a:lvl1pPr>
      <a:lvl2pPr algn="l" defTabSz="457200" eaLnBrk="1" hangingPunct="1" latinLnBrk="0" marL="457200" rtl="0">
        <a:defRPr sz="1800" kern="1200">
          <a:solidFill>
            <a:schemeClr val="tx1"/>
          </a:solidFill>
          <a:latin typeface="+mn-lt"/>
          <a:ea typeface="+mn-ea"/>
          <a:cs typeface="+mn-cs"/>
        </a:defRPr>
      </a:lvl2pPr>
      <a:lvl3pPr algn="l" defTabSz="457200" eaLnBrk="1" hangingPunct="1" latinLnBrk="0" marL="914400" rtl="0">
        <a:defRPr sz="1800" kern="1200">
          <a:solidFill>
            <a:schemeClr val="tx1"/>
          </a:solidFill>
          <a:latin typeface="+mn-lt"/>
          <a:ea typeface="+mn-ea"/>
          <a:cs typeface="+mn-cs"/>
        </a:defRPr>
      </a:lvl3pPr>
      <a:lvl4pPr algn="l" defTabSz="457200" eaLnBrk="1" hangingPunct="1" latinLnBrk="0" marL="1371600" rtl="0">
        <a:defRPr sz="1800" kern="1200">
          <a:solidFill>
            <a:schemeClr val="tx1"/>
          </a:solidFill>
          <a:latin typeface="+mn-lt"/>
          <a:ea typeface="+mn-ea"/>
          <a:cs typeface="+mn-cs"/>
        </a:defRPr>
      </a:lvl4pPr>
      <a:lvl5pPr algn="l" defTabSz="457200" eaLnBrk="1" hangingPunct="1" latinLnBrk="0" marL="1828800" rtl="0">
        <a:defRPr sz="1800" kern="1200">
          <a:solidFill>
            <a:schemeClr val="tx1"/>
          </a:solidFill>
          <a:latin typeface="+mn-lt"/>
          <a:ea typeface="+mn-ea"/>
          <a:cs typeface="+mn-cs"/>
        </a:defRPr>
      </a:lvl5pPr>
      <a:lvl6pPr algn="l" defTabSz="457200" eaLnBrk="1" hangingPunct="1" latinLnBrk="0" marL="2286000" rtl="0">
        <a:defRPr sz="1800" kern="1200">
          <a:solidFill>
            <a:schemeClr val="tx1"/>
          </a:solidFill>
          <a:latin typeface="+mn-lt"/>
          <a:ea typeface="+mn-ea"/>
          <a:cs typeface="+mn-cs"/>
        </a:defRPr>
      </a:lvl6pPr>
      <a:lvl7pPr algn="l" defTabSz="457200" eaLnBrk="1" hangingPunct="1" latinLnBrk="0" marL="2743200" rtl="0">
        <a:defRPr sz="1800" kern="1200">
          <a:solidFill>
            <a:schemeClr val="tx1"/>
          </a:solidFill>
          <a:latin typeface="+mn-lt"/>
          <a:ea typeface="+mn-ea"/>
          <a:cs typeface="+mn-cs"/>
        </a:defRPr>
      </a:lvl7pPr>
      <a:lvl8pPr algn="l" defTabSz="457200" eaLnBrk="1" hangingPunct="1" latinLnBrk="0" marL="3200400" rtl="0">
        <a:defRPr sz="1800" kern="1200">
          <a:solidFill>
            <a:schemeClr val="tx1"/>
          </a:solidFill>
          <a:latin typeface="+mn-lt"/>
          <a:ea typeface="+mn-ea"/>
          <a:cs typeface="+mn-cs"/>
        </a:defRPr>
      </a:lvl8pPr>
      <a:lvl9pPr algn="l" defTabSz="4572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image" Target="../media/image11.jpeg"/><Relationship Id="rId2"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image" Target="../media/image12.jpeg"/><Relationship Id="rId2"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image" Target="../media/image13.jpeg"/><Relationship Id="rId2" Type="http://schemas.openxmlformats.org/officeDocument/2006/relationships/image" Target="../media/image14.jpeg"/><Relationship Id="rId3"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image" Target="../media/image16.jpeg"/><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image" Target="../media/image17.jpeg"/><Relationship Id="rId2"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32" name=""/>
        <p:cNvGrpSpPr/>
        <p:nvPr/>
      </p:nvGrpSpPr>
      <p:grpSpPr>
        <a:xfrm>
          <a:off x="0" y="0"/>
          <a:ext cx="0" cy="0"/>
          <a:chOff x="0" y="0"/>
          <a:chExt cx="0" cy="0"/>
        </a:xfrm>
      </p:grpSpPr>
      <p:sp>
        <p:nvSpPr>
          <p:cNvPr id="1048587" name=""/>
          <p:cNvSpPr/>
          <p:nvPr/>
        </p:nvSpPr>
        <p:spPr>
          <a:xfrm>
            <a:off x="7289269" y="4259152"/>
            <a:ext cx="3215094" cy="2044432"/>
          </a:xfrm>
          <a:prstGeom prst="ellipse"/>
          <a:solidFill>
            <a:srgbClr val="FFE100"/>
          </a:solidFill>
          <a:ln w="25400">
            <a:solidFill>
              <a:srgbClr val="666666"/>
            </a:solidFill>
          </a:ln>
        </p:spPr>
        <p:txBody>
          <a:bodyPr anchor="ctr"/>
          <a:p>
            <a:pPr algn="ctr"/>
            <a:r>
              <a:rPr sz="2400" lang="en-US"/>
              <a:t>3</a:t>
            </a:r>
            <a:r>
              <a:rPr sz="2400" lang="en-US"/>
              <a:t>.</a:t>
            </a:r>
            <a:r>
              <a:rPr sz="2400" lang="en-US"/>
              <a:t>Tinglashda ishlatiladigan vositalar va texnologiyalar</a:t>
            </a:r>
            <a:endParaRPr lang="uz-UZ"/>
          </a:p>
        </p:txBody>
      </p:sp>
      <p:sp>
        <p:nvSpPr>
          <p:cNvPr id="1048588" name=""/>
          <p:cNvSpPr/>
          <p:nvPr/>
        </p:nvSpPr>
        <p:spPr>
          <a:xfrm>
            <a:off x="1942307" y="4259152"/>
            <a:ext cx="3148831" cy="1991370"/>
          </a:xfrm>
          <a:prstGeom prst="ellipse"/>
          <a:solidFill>
            <a:srgbClr val="FFE100"/>
          </a:solidFill>
          <a:ln w="25400">
            <a:solidFill>
              <a:srgbClr val="666666"/>
            </a:solidFill>
          </a:ln>
        </p:spPr>
        <p:txBody>
          <a:bodyPr anchor="ctr"/>
          <a:p>
            <a:pPr algn="ctr"/>
            <a:r>
              <a:rPr sz="2400" lang="en-US"/>
              <a:t>2</a:t>
            </a:r>
            <a:r>
              <a:rPr sz="2400" lang="en-US"/>
              <a:t>.</a:t>
            </a:r>
            <a:r>
              <a:rPr sz="2400" lang="en-US"/>
              <a:t>T</a:t>
            </a:r>
            <a:r>
              <a:rPr sz="2400" lang="en-US"/>
              <a:t>i</a:t>
            </a:r>
            <a:r>
              <a:rPr sz="2400" lang="en-US"/>
              <a:t>n</a:t>
            </a:r>
            <a:r>
              <a:rPr sz="2400" lang="en-US"/>
              <a:t>g</a:t>
            </a:r>
            <a:r>
              <a:rPr sz="2400" lang="en-US"/>
              <a:t>l</a:t>
            </a:r>
            <a:r>
              <a:rPr sz="2400" lang="en-US"/>
              <a:t>a</a:t>
            </a:r>
            <a:r>
              <a:rPr sz="2400" lang="en-US"/>
              <a:t>s</a:t>
            </a:r>
            <a:r>
              <a:rPr sz="2400" lang="en-US"/>
              <a:t>h</a:t>
            </a:r>
            <a:r>
              <a:rPr sz="2400" lang="en-US"/>
              <a:t> </a:t>
            </a:r>
            <a:r>
              <a:rPr sz="2400" lang="en-US"/>
              <a:t>t</a:t>
            </a:r>
            <a:r>
              <a:rPr sz="2400" lang="en-US"/>
              <a:t>u</a:t>
            </a:r>
            <a:r>
              <a:rPr sz="2400" lang="en-US"/>
              <a:t>r</a:t>
            </a:r>
            <a:r>
              <a:rPr sz="2400" lang="en-US"/>
              <a:t>l</a:t>
            </a:r>
            <a:r>
              <a:rPr sz="2400" lang="en-US"/>
              <a:t>a</a:t>
            </a:r>
            <a:r>
              <a:rPr sz="2400" lang="en-US"/>
              <a:t>r</a:t>
            </a:r>
            <a:r>
              <a:rPr sz="2400" lang="en-US"/>
              <a:t>i</a:t>
            </a:r>
            <a:r>
              <a:rPr sz="2400" lang="en-US"/>
              <a:t> </a:t>
            </a:r>
            <a:endParaRPr lang="uz-UZ"/>
          </a:p>
        </p:txBody>
      </p:sp>
      <p:sp>
        <p:nvSpPr>
          <p:cNvPr id="1048589" name=""/>
          <p:cNvSpPr/>
          <p:nvPr/>
        </p:nvSpPr>
        <p:spPr>
          <a:xfrm>
            <a:off x="4364161" y="2341804"/>
            <a:ext cx="3522258" cy="2269368"/>
          </a:xfrm>
          <a:prstGeom prst="ellipse"/>
          <a:solidFill>
            <a:srgbClr val="92D04F"/>
          </a:solidFill>
          <a:ln w="25400">
            <a:solidFill>
              <a:srgbClr val="666666"/>
            </a:solidFill>
          </a:ln>
        </p:spPr>
        <p:txBody>
          <a:bodyPr anchor="ctr"/>
          <a:p>
            <a:pPr algn="ctr"/>
            <a:r>
              <a:rPr sz="2400" lang="en-US"/>
              <a:t>1</a:t>
            </a:r>
            <a:r>
              <a:rPr sz="2400" lang="en-US"/>
              <a:t>.</a:t>
            </a:r>
            <a:r>
              <a:rPr sz="2400" lang="en-US"/>
              <a:t>T</a:t>
            </a:r>
            <a:r>
              <a:rPr sz="2400" lang="en-US"/>
              <a:t>i</a:t>
            </a:r>
            <a:r>
              <a:rPr sz="2400" lang="en-US"/>
              <a:t>n</a:t>
            </a:r>
            <a:r>
              <a:rPr sz="2400" lang="en-US"/>
              <a:t>g</a:t>
            </a:r>
            <a:r>
              <a:rPr sz="2400" lang="en-US"/>
              <a:t>l</a:t>
            </a:r>
            <a:r>
              <a:rPr sz="2400" lang="en-US"/>
              <a:t>a</a:t>
            </a:r>
            <a:r>
              <a:rPr sz="2400" lang="en-US"/>
              <a:t>s</a:t>
            </a:r>
            <a:r>
              <a:rPr sz="2400" lang="en-US"/>
              <a:t>h</a:t>
            </a:r>
            <a:r>
              <a:rPr sz="2400" lang="en-US"/>
              <a:t> </a:t>
            </a:r>
            <a:r>
              <a:rPr sz="2400" lang="en-US"/>
              <a:t>madaniyatinig </a:t>
            </a:r>
            <a:r>
              <a:rPr sz="2400" lang="en-US"/>
              <a:t>a</a:t>
            </a:r>
            <a:r>
              <a:rPr sz="2400" lang="en-US"/>
              <a:t>h</a:t>
            </a:r>
            <a:r>
              <a:rPr sz="2400" lang="en-US"/>
              <a:t>a</a:t>
            </a:r>
            <a:r>
              <a:rPr sz="2400" lang="en-US"/>
              <a:t>m</a:t>
            </a:r>
            <a:r>
              <a:rPr sz="2400" lang="en-US"/>
              <a:t>i</a:t>
            </a:r>
            <a:r>
              <a:rPr sz="2400" lang="en-US"/>
              <a:t>y</a:t>
            </a:r>
            <a:r>
              <a:rPr sz="2400" lang="en-US"/>
              <a:t>a</a:t>
            </a:r>
            <a:r>
              <a:rPr sz="2400" lang="en-US"/>
              <a:t>t</a:t>
            </a:r>
            <a:r>
              <a:rPr sz="2400" lang="en-US"/>
              <a:t>i</a:t>
            </a:r>
            <a:r>
              <a:rPr sz="2400" lang="en-US"/>
              <a:t> </a:t>
            </a:r>
            <a:endParaRPr lang="uz-UZ"/>
          </a:p>
        </p:txBody>
      </p:sp>
      <p:sp>
        <p:nvSpPr>
          <p:cNvPr id="1048590" name=""/>
          <p:cNvSpPr/>
          <p:nvPr/>
        </p:nvSpPr>
        <p:spPr>
          <a:xfrm>
            <a:off x="885587" y="744071"/>
            <a:ext cx="10269862" cy="1654673"/>
          </a:xfrm>
          <a:prstGeom prst="ellipseRibbon2"/>
          <a:solidFill>
            <a:srgbClr val="FFC000"/>
          </a:solidFill>
          <a:ln w="25400">
            <a:solidFill>
              <a:srgbClr val="666666"/>
            </a:solidFill>
          </a:ln>
        </p:spPr>
        <p:txBody>
          <a:bodyPr anchor="ctr"/>
          <a:p>
            <a:pPr algn="ctr"/>
            <a:r>
              <a:rPr sz="3600" lang="en-US"/>
              <a:t>T</a:t>
            </a:r>
            <a:r>
              <a:rPr sz="3600" lang="en-US"/>
              <a:t>i</a:t>
            </a:r>
            <a:r>
              <a:rPr sz="3600" lang="en-US"/>
              <a:t>n</a:t>
            </a:r>
            <a:r>
              <a:rPr sz="3600" lang="en-US"/>
              <a:t>g</a:t>
            </a:r>
            <a:r>
              <a:rPr sz="3600" lang="en-US"/>
              <a:t>l</a:t>
            </a:r>
            <a:r>
              <a:rPr sz="3600" lang="en-US"/>
              <a:t>a</a:t>
            </a:r>
            <a:r>
              <a:rPr sz="3600" lang="en-US"/>
              <a:t>s</a:t>
            </a:r>
            <a:r>
              <a:rPr sz="3600" lang="en-US"/>
              <a:t>h</a:t>
            </a:r>
            <a:r>
              <a:rPr sz="3600" lang="en-US"/>
              <a:t> </a:t>
            </a:r>
            <a:r>
              <a:rPr sz="3600" lang="en-US"/>
              <a:t>m</a:t>
            </a:r>
            <a:r>
              <a:rPr sz="3600" lang="en-US"/>
              <a:t>a</a:t>
            </a:r>
            <a:r>
              <a:rPr sz="3600" lang="en-US"/>
              <a:t>d</a:t>
            </a:r>
            <a:r>
              <a:rPr sz="3600" lang="en-US"/>
              <a:t>a</a:t>
            </a:r>
            <a:r>
              <a:rPr sz="3600" lang="en-US"/>
              <a:t>n</a:t>
            </a:r>
            <a:r>
              <a:rPr sz="3600" lang="en-US"/>
              <a:t>i</a:t>
            </a:r>
            <a:r>
              <a:rPr sz="3600" lang="en-US"/>
              <a:t>y</a:t>
            </a:r>
            <a:r>
              <a:rPr sz="3600" lang="en-US"/>
              <a:t>a</a:t>
            </a:r>
            <a:r>
              <a:rPr sz="3600" lang="en-US"/>
              <a:t>t</a:t>
            </a:r>
            <a:r>
              <a:rPr sz="3600" lang="en-US"/>
              <a:t>i</a:t>
            </a:r>
            <a:r>
              <a:rPr sz="3600" lang="en-US"/>
              <a:t> </a:t>
            </a:r>
            <a:endParaRPr lang="uz-U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sp>
        <p:nvSpPr>
          <p:cNvPr id="1048600" name=""/>
          <p:cNvSpPr/>
          <p:nvPr/>
        </p:nvSpPr>
        <p:spPr>
          <a:xfrm>
            <a:off x="689888" y="596324"/>
            <a:ext cx="10887700" cy="2193237"/>
          </a:xfrm>
          <a:prstGeom prst="roundRect"/>
          <a:solidFill>
            <a:srgbClr val="FFFFFF"/>
          </a:solidFill>
          <a:ln w="25400">
            <a:solidFill>
              <a:srgbClr val="666666"/>
            </a:solidFill>
          </a:ln>
        </p:spPr>
        <p:txBody>
          <a:bodyPr anchor="ctr"/>
          <a:p>
            <a:pPr algn="ctr"/>
            <a:endParaRPr lang="uz-UZ"/>
          </a:p>
        </p:txBody>
      </p:sp>
      <p:pic>
        <p:nvPicPr>
          <p:cNvPr id="2097159" name=""/>
          <p:cNvPicPr>
            <a:picLocks/>
          </p:cNvPicPr>
          <p:nvPr/>
        </p:nvPicPr>
        <p:blipFill>
          <a:blip xmlns:r="http://schemas.openxmlformats.org/officeDocument/2006/relationships" r:embed="rId1"/>
          <a:stretch>
            <a:fillRect/>
          </a:stretch>
        </p:blipFill>
        <p:spPr>
          <a:xfrm rot="0">
            <a:off x="0" y="330135"/>
            <a:ext cx="12192000" cy="6295269"/>
          </a:xfrm>
          <a:prstGeom prst="rec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04" name=""/>
          <p:cNvSpPr/>
          <p:nvPr/>
        </p:nvSpPr>
        <p:spPr>
          <a:xfrm>
            <a:off x="1356328" y="2661714"/>
            <a:ext cx="9253630" cy="2750391"/>
          </a:xfrm>
          <a:prstGeom prst="rect"/>
          <a:solidFill>
            <a:srgbClr val="92D04F"/>
          </a:solidFill>
          <a:ln w="25400">
            <a:solidFill>
              <a:srgbClr val="666666"/>
            </a:solidFill>
          </a:ln>
        </p:spPr>
        <p:txBody>
          <a:bodyPr anchor="ctr"/>
          <a:p>
            <a:pPr algn="ctr"/>
            <a:r>
              <a:rPr sz="2000" lang="en-US"/>
              <a:t>1</a:t>
            </a:r>
            <a:r>
              <a:rPr sz="2000" lang="en-US"/>
              <a:t>.</a:t>
            </a:r>
            <a:r>
              <a:rPr sz="2000" lang="en-US"/>
              <a:t>Tushuntirish (aniqlashtiruvchi savollar yordamida)</a:t>
            </a:r>
            <a:endParaRPr sz="1800" lang="uz-UZ"/>
          </a:p>
          <a:p>
            <a:pPr algn="ctr"/>
            <a:r>
              <a:rPr sz="2000" lang="en-US"/>
              <a:t>2</a:t>
            </a:r>
            <a:r>
              <a:rPr sz="2000" lang="en-US"/>
              <a:t>.</a:t>
            </a:r>
            <a:r>
              <a:rPr sz="2000" lang="en-US"/>
              <a:t>Parafrazlash (respondentning oʻz soʻzlari bilan aytganlarini shakllantirish)</a:t>
            </a:r>
            <a:endParaRPr sz="1800" lang="uz-UZ"/>
          </a:p>
          <a:p>
            <a:pPr algn="ctr"/>
            <a:r>
              <a:rPr sz="2000" lang="en-US"/>
              <a:t>3</a:t>
            </a:r>
            <a:r>
              <a:rPr sz="2000" lang="en-US"/>
              <a:t>.</a:t>
            </a:r>
            <a:r>
              <a:rPr sz="2000" lang="en-US"/>
              <a:t>Psixologning respondentning his-tuygʻularini ogʻzaki aks ettirishi</a:t>
            </a:r>
            <a:endParaRPr sz="1800" lang="uz-UZ"/>
          </a:p>
          <a:p>
            <a:pPr algn="ctr"/>
            <a:r>
              <a:rPr sz="2000" lang="en-US"/>
              <a:t>4</a:t>
            </a:r>
            <a:r>
              <a:rPr sz="2000" lang="en-US"/>
              <a:t>.</a:t>
            </a:r>
            <a:r>
              <a:rPr sz="2000" lang="en-US"/>
              <a:t>Xulosa</a:t>
            </a:r>
            <a:endParaRPr lang="uz-UZ"/>
          </a:p>
        </p:txBody>
      </p:sp>
      <p:sp>
        <p:nvSpPr>
          <p:cNvPr id="1048605" name=""/>
          <p:cNvSpPr/>
          <p:nvPr/>
        </p:nvSpPr>
        <p:spPr>
          <a:xfrm>
            <a:off x="1467532" y="446767"/>
            <a:ext cx="9291503" cy="2214946"/>
          </a:xfrm>
          <a:prstGeom prst="rightArrow"/>
          <a:solidFill>
            <a:srgbClr val="FFE100"/>
          </a:solidFill>
          <a:ln w="25400">
            <a:solidFill>
              <a:srgbClr val="666666"/>
            </a:solidFill>
          </a:ln>
        </p:spPr>
        <p:txBody>
          <a:bodyPr anchor="ctr"/>
          <a:p>
            <a:pPr algn="ctr"/>
            <a:r>
              <a:rPr sz="2400" lang="en-US">
                <a:solidFill>
                  <a:srgbClr val="FF0000"/>
                </a:solidFill>
              </a:rPr>
              <a:t>T</a:t>
            </a:r>
            <a:r>
              <a:rPr sz="2400" lang="en-US">
                <a:solidFill>
                  <a:srgbClr val="FF0000"/>
                </a:solidFill>
              </a:rPr>
              <a:t>i</a:t>
            </a:r>
            <a:r>
              <a:rPr sz="2400" lang="en-US">
                <a:solidFill>
                  <a:srgbClr val="FF0000"/>
                </a:solidFill>
              </a:rPr>
              <a:t>n</a:t>
            </a:r>
            <a:r>
              <a:rPr sz="2400" lang="en-US">
                <a:solidFill>
                  <a:srgbClr val="FF0000"/>
                </a:solidFill>
              </a:rPr>
              <a:t>g</a:t>
            </a:r>
            <a:r>
              <a:rPr sz="2400" lang="en-US">
                <a:solidFill>
                  <a:srgbClr val="FF0000"/>
                </a:solidFill>
              </a:rPr>
              <a:t>l</a:t>
            </a:r>
            <a:r>
              <a:rPr sz="2400" lang="en-US">
                <a:solidFill>
                  <a:srgbClr val="FF0000"/>
                </a:solidFill>
              </a:rPr>
              <a:t>a</a:t>
            </a:r>
            <a:r>
              <a:rPr sz="2400" lang="en-US">
                <a:solidFill>
                  <a:srgbClr val="FF0000"/>
                </a:solidFill>
              </a:rPr>
              <a:t>s</a:t>
            </a:r>
            <a:r>
              <a:rPr sz="2400" lang="en-US">
                <a:solidFill>
                  <a:srgbClr val="FF0000"/>
                </a:solidFill>
              </a:rPr>
              <a:t>h</a:t>
            </a:r>
            <a:r>
              <a:rPr sz="2400" lang="en-US">
                <a:solidFill>
                  <a:srgbClr val="FF0000"/>
                </a:solidFill>
              </a:rPr>
              <a:t>n</a:t>
            </a:r>
            <a:r>
              <a:rPr sz="2400" lang="en-US">
                <a:solidFill>
                  <a:srgbClr val="FF0000"/>
                </a:solidFill>
              </a:rPr>
              <a:t>i</a:t>
            </a:r>
            <a:r>
              <a:rPr sz="2400" lang="en-US">
                <a:solidFill>
                  <a:srgbClr val="FF0000"/>
                </a:solidFill>
              </a:rPr>
              <a:t> </a:t>
            </a:r>
            <a:r>
              <a:rPr sz="2400" lang="en-US">
                <a:solidFill>
                  <a:srgbClr val="FF0000"/>
                </a:solidFill>
              </a:rPr>
              <a:t>davom ettirish va olingan maʼlumotlarni nazorat qilishning toʻrtta asosiy usuli:</a:t>
            </a:r>
            <a:endParaRPr lang="uz-UZ">
              <a:solidFill>
                <a:srgbClr val="FF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sp>
        <p:nvSpPr>
          <p:cNvPr id="1048606" name=""/>
          <p:cNvSpPr/>
          <p:nvPr/>
        </p:nvSpPr>
        <p:spPr>
          <a:xfrm>
            <a:off x="1825916" y="1132137"/>
            <a:ext cx="8143751" cy="4447227"/>
          </a:xfrm>
          <a:prstGeom prst="ellipse"/>
          <a:solidFill>
            <a:srgbClr val="FFFFFF"/>
          </a:solidFill>
          <a:ln w="25400">
            <a:solidFill>
              <a:srgbClr val="666666"/>
            </a:solidFill>
          </a:ln>
        </p:spPr>
        <p:txBody>
          <a:bodyPr anchor="ctr"/>
          <a:p>
            <a:pPr algn="ctr"/>
            <a:r>
              <a:rPr sz="2800" lang="en-US">
                <a:solidFill>
                  <a:srgbClr val="FF0000"/>
                </a:solidFill>
              </a:rPr>
              <a:t>Reflekssiz tinglash </a:t>
            </a:r>
            <a:r>
              <a:rPr sz="2800" lang="en-US"/>
              <a:t>— bu psixolog tomonidan maqsadga muvofiqlik nuqtai nazaridan minimal soʻzlar va ogʻzaki boʻlmagan muloqot usullaridan foydalanadigan suhbat uslubi.</a:t>
            </a:r>
            <a:endParaRPr lang="uz-UZ"/>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56" name=""/>
        <p:cNvGrpSpPr/>
        <p:nvPr/>
      </p:nvGrpSpPr>
      <p:grpSpPr>
        <a:xfrm>
          <a:off x="0" y="0"/>
          <a:ext cx="0" cy="0"/>
          <a:chOff x="0" y="0"/>
          <a:chExt cx="0" cy="0"/>
        </a:xfrm>
      </p:grpSpPr>
      <p:pic>
        <p:nvPicPr>
          <p:cNvPr id="2097160" name=""/>
          <p:cNvPicPr>
            <a:picLocks/>
          </p:cNvPicPr>
          <p:nvPr/>
        </p:nvPicPr>
        <p:blipFill>
          <a:blip xmlns:r="http://schemas.openxmlformats.org/officeDocument/2006/relationships" r:embed="rId1"/>
          <a:stretch>
            <a:fillRect/>
          </a:stretch>
        </p:blipFill>
        <p:spPr>
          <a:xfrm rot="0">
            <a:off x="181647" y="456719"/>
            <a:ext cx="11560205" cy="5968131"/>
          </a:xfrm>
          <a:prstGeom prst="rec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07" name=""/>
          <p:cNvSpPr/>
          <p:nvPr/>
        </p:nvSpPr>
        <p:spPr>
          <a:xfrm>
            <a:off x="1816700" y="1400909"/>
            <a:ext cx="8579342" cy="4364173"/>
          </a:xfrm>
          <a:prstGeom prst="roundRect"/>
          <a:solidFill>
            <a:srgbClr val="FFFFFF"/>
          </a:solidFill>
          <a:ln w="25400">
            <a:solidFill>
              <a:srgbClr val="666666"/>
            </a:solidFill>
          </a:ln>
        </p:spPr>
        <p:txBody>
          <a:bodyPr anchor="ctr"/>
          <a:p>
            <a:pPr algn="ctr"/>
            <a:r>
              <a:rPr b="0" sz="2800" lang="en-US"/>
              <a:t>Reflekssiz tinglash mavzuni gapirishga imkon berish zarurati tugʻilgan hollarda qoʻllaniladi. Bu, ayniqsa, suhbatdosh oʻz nuqtai nazarini bildirish istagi paydo boʻlgan, oʻzini qiziqtirgan mavzularni muhokama qiladigan va muammolarni ifoda etishda qiynaladigan, psixologning aralashuvi bilan osongina chalkashib ketgan va oʻzini qullik bilan tutadigan holatlarda foydalidir</a:t>
            </a:r>
            <a:endParaRPr b="0" lang="uz-UZ"/>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pic>
        <p:nvPicPr>
          <p:cNvPr id="2097161" name=""/>
          <p:cNvPicPr>
            <a:picLocks/>
          </p:cNvPicPr>
          <p:nvPr/>
        </p:nvPicPr>
        <p:blipFill>
          <a:blip xmlns:r="http://schemas.openxmlformats.org/officeDocument/2006/relationships" r:embed="rId1"/>
          <a:stretch>
            <a:fillRect/>
          </a:stretch>
        </p:blipFill>
        <p:spPr>
          <a:xfrm rot="0">
            <a:off x="1124705" y="1217690"/>
            <a:ext cx="4138136" cy="2842290"/>
          </a:xfrm>
          <a:prstGeom prst="rect"/>
        </p:spPr>
      </p:pic>
      <p:pic>
        <p:nvPicPr>
          <p:cNvPr id="2097162" name=""/>
          <p:cNvPicPr>
            <a:picLocks/>
          </p:cNvPicPr>
          <p:nvPr/>
        </p:nvPicPr>
        <p:blipFill>
          <a:blip xmlns:r="http://schemas.openxmlformats.org/officeDocument/2006/relationships" r:embed="rId2"/>
          <a:stretch>
            <a:fillRect/>
          </a:stretch>
        </p:blipFill>
        <p:spPr>
          <a:xfrm rot="0">
            <a:off x="6812769" y="2826138"/>
            <a:ext cx="4253755" cy="2945815"/>
          </a:xfrm>
          <a:prstGeom prst="rec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59" name=""/>
        <p:cNvGrpSpPr/>
        <p:nvPr/>
      </p:nvGrpSpPr>
      <p:grpSpPr>
        <a:xfrm>
          <a:off x="0" y="0"/>
          <a:ext cx="0" cy="0"/>
          <a:chOff x="0" y="0"/>
          <a:chExt cx="0" cy="0"/>
        </a:xfrm>
      </p:grpSpPr>
      <p:sp>
        <p:nvSpPr>
          <p:cNvPr id="1048608" name=""/>
          <p:cNvSpPr/>
          <p:nvPr/>
        </p:nvSpPr>
        <p:spPr>
          <a:xfrm>
            <a:off x="1087252" y="1345944"/>
            <a:ext cx="9660260" cy="4320685"/>
          </a:xfrm>
          <a:prstGeom prst="wedgeEllipseCallout"/>
          <a:solidFill>
            <a:srgbClr val="FFE100"/>
          </a:solidFill>
          <a:ln w="25400">
            <a:solidFill>
              <a:srgbClr val="666666"/>
            </a:solidFill>
          </a:ln>
        </p:spPr>
        <p:txBody>
          <a:bodyPr anchor="ctr"/>
          <a:p>
            <a:pPr algn="ctr"/>
            <a:r>
              <a:rPr sz="2000" lang="en-US"/>
              <a:t>Har qanday tilni o'rganishda muhim bo'lgan to'rtta qobiliyatlar orasida tinglab tushunish ham asosiy o'rin tutadi. Odatda til o'rgatish va o'rganish sohasida tilda gapirish va yozishga asosiy tildan foydalanish omili sifatida qaraladi. Tinglash va o'qish qobiliyatlari esa ikkinchi o'rinda turadi. Buning bir sababi tinglash qobiliyatini o'zlashtirishning biroz qiyinligi bo'lishi mumkin</a:t>
            </a:r>
            <a:endParaRPr lang="uz-UZ"/>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pic>
        <p:nvPicPr>
          <p:cNvPr id="2097163" name=""/>
          <p:cNvPicPr>
            <a:picLocks/>
          </p:cNvPicPr>
          <p:nvPr/>
        </p:nvPicPr>
        <p:blipFill>
          <a:blip xmlns:r="http://schemas.openxmlformats.org/officeDocument/2006/relationships" r:embed="rId1"/>
          <a:stretch>
            <a:fillRect/>
          </a:stretch>
        </p:blipFill>
        <p:spPr>
          <a:xfrm rot="0">
            <a:off x="570273" y="594066"/>
            <a:ext cx="10946008" cy="5599501"/>
          </a:xfrm>
          <a:prstGeom prst="rec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61" name=""/>
        <p:cNvGrpSpPr/>
        <p:nvPr/>
      </p:nvGrpSpPr>
      <p:grpSpPr>
        <a:xfrm>
          <a:off x="0" y="0"/>
          <a:ext cx="0" cy="0"/>
          <a:chOff x="0" y="0"/>
          <a:chExt cx="0" cy="0"/>
        </a:xfrm>
      </p:grpSpPr>
      <p:sp>
        <p:nvSpPr>
          <p:cNvPr id="1048609" name=""/>
          <p:cNvSpPr/>
          <p:nvPr/>
        </p:nvSpPr>
        <p:spPr>
          <a:xfrm>
            <a:off x="1311965" y="1224823"/>
            <a:ext cx="9661411" cy="4043839"/>
          </a:xfrm>
          <a:prstGeom prst="wedgeRoundRectCallout"/>
          <a:solidFill>
            <a:srgbClr val="FFE100"/>
          </a:solidFill>
          <a:ln w="25400">
            <a:solidFill>
              <a:srgbClr val="666666"/>
            </a:solidFill>
          </a:ln>
        </p:spPr>
        <p:txBody>
          <a:bodyPr anchor="ctr"/>
          <a:p>
            <a:pPr algn="ctr"/>
            <a:r>
              <a:rPr sz="2400" lang="en-US"/>
              <a:t>Bundan tashqari, shuni ta'kidlash kerakki, ko'pchilik talabalarning dars vaqti tinglashga ajratila boshladi. Biz tez-tez tinglash bilan shug'ullanishning muhimligiga amin bo'la boshladik. Har qanday tilni o'rganishning tabiiy tartibida tinglash yetakchi o'rinlarni egallay boshladi. Faqatgina bir qobilyatning o'zinigina egallash hech narsa ishlab chiqara olmasligiga barcha amin bo'la boshladi. O'qituvchilar o'quvchilariga ravon so'zlashni o'zinigina emas, tinglab tushunishni ham o'rgatishga katta e'tibor bera boshlashdi.</a:t>
            </a:r>
            <a:endParaRPr lang="uz-UZ"/>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62" name=""/>
        <p:cNvGrpSpPr/>
        <p:nvPr/>
      </p:nvGrpSpPr>
      <p:grpSpPr>
        <a:xfrm>
          <a:off x="0" y="0"/>
          <a:ext cx="0" cy="0"/>
          <a:chOff x="0" y="0"/>
          <a:chExt cx="0" cy="0"/>
        </a:xfrm>
      </p:grpSpPr>
      <p:sp>
        <p:nvSpPr>
          <p:cNvPr id="1048610" name=""/>
          <p:cNvSpPr/>
          <p:nvPr/>
        </p:nvSpPr>
        <p:spPr>
          <a:xfrm>
            <a:off x="498658" y="2065342"/>
            <a:ext cx="4320210" cy="3219116"/>
          </a:xfrm>
          <a:prstGeom prst="roundRect"/>
          <a:solidFill>
            <a:srgbClr val="FFFFFF"/>
          </a:solidFill>
          <a:ln w="25400">
            <a:solidFill>
              <a:srgbClr val="666666"/>
            </a:solidFill>
          </a:ln>
        </p:spPr>
        <p:txBody>
          <a:bodyPr anchor="ctr"/>
          <a:p>
            <a:pPr algn="ctr"/>
            <a:r>
              <a:rPr sz="2000" lang="en-US"/>
              <a:t>Tinglash bo'yicha trening bugungi kunda juda dolzarb, chunki tinglamasdan nutq aloqasi mumkin emas. Tinglash tushunchasi tovushli nutqni idrok etish va tushunish jarayonini o'z ichiga oladi.Tinglash, albatta, ingliz tilini o'rganishda muhim jihatdir</a:t>
            </a:r>
            <a:endParaRPr lang="uz-UZ"/>
          </a:p>
        </p:txBody>
      </p:sp>
      <p:pic>
        <p:nvPicPr>
          <p:cNvPr id="2097164" name=""/>
          <p:cNvPicPr>
            <a:picLocks/>
          </p:cNvPicPr>
          <p:nvPr/>
        </p:nvPicPr>
        <p:blipFill>
          <a:blip xmlns:r="http://schemas.openxmlformats.org/officeDocument/2006/relationships" r:embed="rId1"/>
          <a:stretch>
            <a:fillRect/>
          </a:stretch>
        </p:blipFill>
        <p:spPr>
          <a:xfrm rot="22864">
            <a:off x="5156148" y="1992130"/>
            <a:ext cx="6083023" cy="3369338"/>
          </a:xfrm>
          <a:prstGeom prst="rec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591" name=""/>
          <p:cNvSpPr/>
          <p:nvPr/>
        </p:nvSpPr>
        <p:spPr>
          <a:xfrm>
            <a:off x="591738" y="919889"/>
            <a:ext cx="5253624" cy="5019771"/>
          </a:xfrm>
          <a:prstGeom prst="roundRect"/>
          <a:solidFill>
            <a:srgbClr val="92D04F"/>
          </a:solidFill>
          <a:ln w="25400">
            <a:solidFill>
              <a:srgbClr val="666666"/>
            </a:solidFill>
          </a:ln>
        </p:spPr>
        <p:txBody>
          <a:bodyPr anchor="ctr"/>
          <a:p>
            <a:pPr algn="ctr"/>
            <a:r>
              <a:rPr lang="en-US"/>
              <a:t>So`zlovchi yoki tinglovchi gapirganda yoki eshitganda ma`lum odob, axloq me`yorlariga rioya qiladi, chiroyli va ta`sirchan gapirishga intiladi, tilga hurmat bilan munosabatda bo`ladi, o`z gapi va o`zgalar gapiga e`tiborli bo`ladi, o`rinli so`zlash va tinglash madaniyati, suhbat va munozara madaniyatiga amal qiladi. Bular umum-me`yor darajasidagi talablar</a:t>
            </a:r>
            <a:r>
              <a:rPr lang="en-US"/>
              <a:t>g</a:t>
            </a:r>
            <a:r>
              <a:rPr lang="en-US"/>
              <a:t>a</a:t>
            </a:r>
            <a:r>
              <a:rPr lang="en-US"/>
              <a:t> </a:t>
            </a:r>
            <a:r>
              <a:rPr lang="en-US"/>
              <a:t>rioya qiladi</a:t>
            </a:r>
            <a:endParaRPr lang="uz-UZ"/>
          </a:p>
        </p:txBody>
      </p:sp>
      <p:pic>
        <p:nvPicPr>
          <p:cNvPr id="2097155" name=""/>
          <p:cNvPicPr>
            <a:picLocks/>
          </p:cNvPicPr>
          <p:nvPr/>
        </p:nvPicPr>
        <p:blipFill>
          <a:blip xmlns:r="http://schemas.openxmlformats.org/officeDocument/2006/relationships" r:embed="rId1"/>
          <a:stretch>
            <a:fillRect/>
          </a:stretch>
        </p:blipFill>
        <p:spPr>
          <a:xfrm rot="0">
            <a:off x="6260210" y="1518760"/>
            <a:ext cx="5129745" cy="4169881"/>
          </a:xfrm>
          <a:prstGeom prst="rec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63" name=""/>
        <p:cNvGrpSpPr/>
        <p:nvPr/>
      </p:nvGrpSpPr>
      <p:grpSpPr>
        <a:xfrm>
          <a:off x="0" y="0"/>
          <a:ext cx="0" cy="0"/>
          <a:chOff x="0" y="0"/>
          <a:chExt cx="0" cy="0"/>
        </a:xfrm>
      </p:grpSpPr>
      <p:sp>
        <p:nvSpPr>
          <p:cNvPr id="1048611" name=""/>
          <p:cNvSpPr/>
          <p:nvPr/>
        </p:nvSpPr>
        <p:spPr>
          <a:xfrm>
            <a:off x="509340" y="897971"/>
            <a:ext cx="5704775" cy="5218935"/>
          </a:xfrm>
          <a:prstGeom prst="roundRect"/>
          <a:solidFill>
            <a:srgbClr val="92D04F"/>
          </a:solidFill>
          <a:ln w="25400">
            <a:solidFill>
              <a:srgbClr val="666666"/>
            </a:solidFill>
          </a:ln>
        </p:spPr>
        <p:txBody>
          <a:bodyPr anchor="ctr"/>
          <a:lstStyle>
            <a:defPPr>
              <a:defRPr lang="en-US"/>
            </a:defPPr>
            <a:lvl1pPr algn="l" defTabSz="457200" eaLnBrk="1" hangingPunct="1" latinLnBrk="0" marL="0" rtl="0">
              <a:defRPr sz="1800" kern="1200">
                <a:solidFill>
                  <a:srgbClr val="000000"/>
                </a:solidFill>
                <a:latin typeface="+mn-lt"/>
                <a:ea typeface="+mn-ea"/>
                <a:cs typeface="+mn-cs"/>
              </a:defRPr>
            </a:lvl1pPr>
            <a:lvl2pPr algn="l" defTabSz="457200" eaLnBrk="1" hangingPunct="1" latinLnBrk="0" marL="457200" rtl="0">
              <a:defRPr sz="1800" kern="1200">
                <a:solidFill>
                  <a:srgbClr val="000000"/>
                </a:solidFill>
                <a:latin typeface="+mn-lt"/>
                <a:ea typeface="+mn-ea"/>
                <a:cs typeface="+mn-cs"/>
              </a:defRPr>
            </a:lvl2pPr>
            <a:lvl3pPr algn="l" defTabSz="457200" eaLnBrk="1" hangingPunct="1" latinLnBrk="0" marL="914400" rtl="0">
              <a:defRPr sz="1800" kern="1200">
                <a:solidFill>
                  <a:srgbClr val="000000"/>
                </a:solidFill>
                <a:latin typeface="+mn-lt"/>
                <a:ea typeface="+mn-ea"/>
                <a:cs typeface="+mn-cs"/>
              </a:defRPr>
            </a:lvl3pPr>
            <a:lvl4pPr algn="l" defTabSz="457200" eaLnBrk="1" hangingPunct="1" latinLnBrk="0" marL="1371600" rtl="0">
              <a:defRPr sz="1800" kern="1200">
                <a:solidFill>
                  <a:srgbClr val="000000"/>
                </a:solidFill>
                <a:latin typeface="+mn-lt"/>
                <a:ea typeface="+mn-ea"/>
                <a:cs typeface="+mn-cs"/>
              </a:defRPr>
            </a:lvl4pPr>
            <a:lvl5pPr algn="l" defTabSz="457200" eaLnBrk="1" hangingPunct="1" latinLnBrk="0" marL="1828800" rtl="0">
              <a:defRPr sz="1800" kern="1200">
                <a:solidFill>
                  <a:srgbClr val="000000"/>
                </a:solidFill>
                <a:latin typeface="+mn-lt"/>
                <a:ea typeface="+mn-ea"/>
                <a:cs typeface="+mn-cs"/>
              </a:defRPr>
            </a:lvl5pPr>
            <a:lvl6pPr algn="l" defTabSz="457200" eaLnBrk="1" hangingPunct="1" latinLnBrk="0" marL="2286000" rtl="0">
              <a:defRPr sz="1800" kern="1200">
                <a:solidFill>
                  <a:srgbClr val="000000"/>
                </a:solidFill>
                <a:latin typeface="+mn-lt"/>
                <a:ea typeface="+mn-ea"/>
                <a:cs typeface="+mn-cs"/>
              </a:defRPr>
            </a:lvl6pPr>
            <a:lvl7pPr algn="l" defTabSz="457200" eaLnBrk="1" hangingPunct="1" latinLnBrk="0" marL="2743200" rtl="0">
              <a:defRPr sz="1800" kern="1200">
                <a:solidFill>
                  <a:srgbClr val="000000"/>
                </a:solidFill>
                <a:latin typeface="+mn-lt"/>
                <a:ea typeface="+mn-ea"/>
                <a:cs typeface="+mn-cs"/>
              </a:defRPr>
            </a:lvl7pPr>
            <a:lvl8pPr algn="l" defTabSz="457200" eaLnBrk="1" hangingPunct="1" latinLnBrk="0" marL="3200400" rtl="0">
              <a:defRPr sz="1800" kern="1200">
                <a:solidFill>
                  <a:srgbClr val="000000"/>
                </a:solidFill>
                <a:latin typeface="+mn-lt"/>
                <a:ea typeface="+mn-ea"/>
                <a:cs typeface="+mn-cs"/>
              </a:defRPr>
            </a:lvl8pPr>
            <a:lvl9pPr algn="l" defTabSz="457200" eaLnBrk="1" hangingPunct="1" latinLnBrk="0" marL="3657600" rtl="0">
              <a:defRPr sz="1800" kern="1200">
                <a:solidFill>
                  <a:srgbClr val="000000"/>
                </a:solidFill>
                <a:latin typeface="+mn-lt"/>
                <a:ea typeface="+mn-ea"/>
                <a:cs typeface="+mn-cs"/>
              </a:defRPr>
            </a:lvl9pPr>
          </a:lstStyle>
          <a:p>
            <a:pPr algn="ctr"/>
            <a:r>
              <a:rPr lang="en-US">
                <a:latin typeface="Times New Roman"/>
              </a:rPr>
              <a:t>Tinglash ko'nikmalarini o'rgatishning zamonaviy samarali usullari hamma narsani o'z ichiga oladi masalan interaktiv mashqlardan multimedia resurslarigacha. Tinglash qobiliyati eng yaxshi o'rganishi mumkin bo'lgan qobilyat sanaladi. Chunki o'rganishga birozgina ko'proq e'tibor qaratilsa u oddiy va qiziqarli tadbirlar orqali yaxshilandi va yakunida yaxshi natijalarga olib keladi. Bu holatda siz kichik yoki katta talabalar guruhlari bilan ishlashingiz muhim emas, siz o'zingizni rivojlantirish uchun quyidagi usullardan birini qo'llasangiz bas.</a:t>
            </a:r>
            <a:endParaRPr lang="uz-UZ"/>
          </a:p>
        </p:txBody>
      </p:sp>
      <p:pic>
        <p:nvPicPr>
          <p:cNvPr id="2097165" name=""/>
          <p:cNvPicPr>
            <a:picLocks/>
          </p:cNvPicPr>
          <p:nvPr/>
        </p:nvPicPr>
        <p:blipFill>
          <a:blip xmlns:r="http://schemas.openxmlformats.org/officeDocument/2006/relationships" r:embed="rId1"/>
          <a:stretch>
            <a:fillRect/>
          </a:stretch>
        </p:blipFill>
        <p:spPr>
          <a:xfrm rot="0">
            <a:off x="6423270" y="1416097"/>
            <a:ext cx="5069244" cy="4343025"/>
          </a:xfrm>
          <a:prstGeom prst="rec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sp>
        <p:nvSpPr>
          <p:cNvPr id="1048612" name=""/>
          <p:cNvSpPr/>
          <p:nvPr/>
        </p:nvSpPr>
        <p:spPr>
          <a:xfrm>
            <a:off x="929954" y="1076287"/>
            <a:ext cx="10204751" cy="4137890"/>
          </a:xfrm>
          <a:prstGeom prst="ellipseRibbon2"/>
          <a:solidFill>
            <a:srgbClr val="FFFFFF"/>
          </a:solidFill>
          <a:ln w="25400">
            <a:solidFill>
              <a:srgbClr val="666666"/>
            </a:solidFill>
          </a:ln>
        </p:spPr>
        <p:txBody>
          <a:bodyPr anchor="ctr"/>
          <a:p>
            <a:pPr algn="ctr"/>
            <a:r>
              <a:rPr sz="3600" lang="en-US"/>
              <a:t>Eʼtiboringiz </a:t>
            </a:r>
            <a:r>
              <a:rPr sz="3600" lang="en-US"/>
              <a:t>u</a:t>
            </a:r>
            <a:r>
              <a:rPr sz="3600" lang="en-US"/>
              <a:t>c</a:t>
            </a:r>
            <a:r>
              <a:rPr sz="3600" lang="en-US"/>
              <a:t>h</a:t>
            </a:r>
            <a:r>
              <a:rPr sz="3600" lang="en-US"/>
              <a:t>u</a:t>
            </a:r>
            <a:r>
              <a:rPr sz="3600" lang="en-US"/>
              <a:t>n</a:t>
            </a:r>
            <a:r>
              <a:rPr sz="3600" lang="en-US"/>
              <a:t> </a:t>
            </a:r>
            <a:r>
              <a:rPr sz="3600" lang="en-US"/>
              <a:t>r</a:t>
            </a:r>
            <a:r>
              <a:rPr sz="3600" lang="en-US"/>
              <a:t>a</a:t>
            </a:r>
            <a:r>
              <a:rPr sz="3600" lang="en-US"/>
              <a:t>h</a:t>
            </a:r>
            <a:r>
              <a:rPr sz="3600" lang="en-US"/>
              <a:t>m</a:t>
            </a:r>
            <a:r>
              <a:rPr sz="3600" lang="en-US"/>
              <a:t>a</a:t>
            </a:r>
            <a:r>
              <a:rPr sz="3600" lang="en-US"/>
              <a:t>t</a:t>
            </a:r>
            <a:r>
              <a:rPr sz="3600" lang="en-US"/>
              <a:t> </a:t>
            </a:r>
            <a:r>
              <a:rPr sz="3600" lang="en-US"/>
              <a:t>!</a:t>
            </a:r>
            <a:r>
              <a:rPr sz="3600" lang="en-US"/>
              <a:t>!</a:t>
            </a:r>
            <a:r>
              <a:rPr sz="3600" lang="en-US"/>
              <a:t>!</a:t>
            </a:r>
            <a:r>
              <a:rPr sz="3600" lang="en-US"/>
              <a:t>!</a:t>
            </a:r>
            <a:r>
              <a:rPr sz="3600" lang="en-US"/>
              <a:t>!</a:t>
            </a:r>
            <a:r>
              <a:rPr sz="3600" lang="en-US"/>
              <a:t>!</a:t>
            </a:r>
            <a:r>
              <a:rPr sz="3600" lang="en-US"/>
              <a:t>!</a:t>
            </a:r>
            <a:r>
              <a:rPr sz="3600" lang="en-US"/>
              <a:t>!</a:t>
            </a:r>
            <a:r>
              <a:rPr sz="3600" lang="en-US"/>
              <a:t>!</a:t>
            </a:r>
            <a:r>
              <a:rPr sz="3600" lang="en-US"/>
              <a:t>!</a:t>
            </a:r>
            <a:r>
              <a:rPr sz="3600" lang="en-US"/>
              <a:t>!</a:t>
            </a:r>
            <a:r>
              <a:rPr sz="3600" lang="en-US"/>
              <a:t>!</a:t>
            </a:r>
            <a:endParaRPr lang="uz-UZ"/>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592" name=""/>
          <p:cNvSpPr/>
          <p:nvPr/>
        </p:nvSpPr>
        <p:spPr>
          <a:xfrm>
            <a:off x="132138" y="816262"/>
            <a:ext cx="11949178" cy="5271998"/>
          </a:xfrm>
          <a:prstGeom prst="ellipse"/>
          <a:solidFill>
            <a:srgbClr val="FFE100"/>
          </a:solidFill>
          <a:ln w="25400">
            <a:solidFill>
              <a:srgbClr val="666666"/>
            </a:solidFill>
          </a:ln>
        </p:spPr>
        <p:txBody>
          <a:bodyPr anchor="ctr"/>
          <a:p>
            <a:pPr algn="ctr"/>
            <a:r>
              <a:rPr sz="2000" lang="en-US"/>
              <a:t>Insonning uni o‘rab turgan olamga o‘zaro ta’siri obyektiv munosabatlar tizimida namoyon bo</a:t>
            </a:r>
            <a:r>
              <a:rPr altLang="en-US" sz="2000" lang="uz-UZ"/>
              <a:t>ʼ</a:t>
            </a:r>
            <a:r>
              <a:rPr altLang="en-US" sz="2000" lang="en-US"/>
              <a:t>l</a:t>
            </a:r>
            <a:r>
              <a:rPr sz="2000" lang="en-US"/>
              <a:t>adi. Obyektiv munosabat va aloqalar so‘zsiz har qanday real guruhlarda paydo bo‘ladi. Guruh a’zolarining bu obyektiv o‘zaro munosabatlari subyektiv shaxslararo munosabatlarda aks etadi. Har qanday ishlab chiqarish odamlarning o‘zaro birlashishini talab qiladi. Hech bir kishilik jamiyatida odamlar bilan munosabat o‘matilmasa, ular bir-birini to‘gcri tushunmaydi, to</a:t>
            </a:r>
            <a:r>
              <a:rPr altLang="en-US" sz="2000" lang="uz-UZ"/>
              <a:t>ʼ</a:t>
            </a:r>
            <a:r>
              <a:rPr sz="2000" lang="en-US"/>
              <a:t>laqonli birgalikdagi faoliyatni tashkil eta olmaydi. Masalan, o‘qituvchi o‘quvchilarga biror narsani o‘rgatish uchun ular bilan munosabatga kirish</a:t>
            </a:r>
            <a:r>
              <a:rPr sz="2000" lang="en-US"/>
              <a:t>a</a:t>
            </a:r>
            <a:r>
              <a:rPr sz="2000" lang="en-US"/>
              <a:t>d</a:t>
            </a:r>
            <a:r>
              <a:rPr sz="2000" lang="en-US"/>
              <a:t>i</a:t>
            </a:r>
            <a:endParaRPr lang="uz-UZ"/>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593" name=""/>
          <p:cNvSpPr/>
          <p:nvPr/>
        </p:nvSpPr>
        <p:spPr>
          <a:xfrm rot="4484">
            <a:off x="6717520" y="1037008"/>
            <a:ext cx="4650938" cy="4782728"/>
          </a:xfrm>
          <a:prstGeom prst="roundRect"/>
          <a:solidFill>
            <a:srgbClr val="FFFFFF"/>
          </a:solidFill>
          <a:ln w="25400">
            <a:solidFill>
              <a:srgbClr val="666666"/>
            </a:solidFill>
          </a:ln>
        </p:spPr>
        <p:txBody>
          <a:bodyPr anchor="t"/>
          <a:p>
            <a:pPr algn="ctr"/>
            <a:r>
              <a:rPr lang="en-US">
                <a:solidFill>
                  <a:srgbClr val="FF0000"/>
                </a:solidFill>
              </a:rPr>
              <a:t>Odamlar bir-biri bilan munosabatga kirishishda tildan muomala vositasi sifatida foydalanadilar. Muloqotning ikkinchi jihati muomalaga</a:t>
            </a:r>
            <a:r>
              <a:rPr lang="en-US">
                <a:solidFill>
                  <a:srgbClr val="FF0000"/>
                </a:solidFill>
              </a:rPr>
              <a:t> </a:t>
            </a:r>
            <a:r>
              <a:rPr lang="en-US">
                <a:solidFill>
                  <a:srgbClr val="FF0000"/>
                </a:solidFill>
              </a:rPr>
              <a:t>kirishuvchilarning o'zaro ta’siridir. Bunda faqat so'zlar emas, balki harakat va holatlar ham almashinadi. Masalan, sotuvchi bilan xaridor o'rtasida biror so'z aytmasdan muomalaga kirishish mumkin. Muloqotning uchinchi tomoni muomalaga kirishuvchilarning bir-birini idrok qilishidir.</a:t>
            </a:r>
            <a:endParaRPr lang="uz-UZ">
              <a:solidFill>
                <a:srgbClr val="FF0000"/>
              </a:solidFill>
            </a:endParaRPr>
          </a:p>
        </p:txBody>
      </p:sp>
      <p:sp>
        <p:nvSpPr>
          <p:cNvPr id="1048594" name=""/>
          <p:cNvSpPr/>
          <p:nvPr/>
        </p:nvSpPr>
        <p:spPr>
          <a:xfrm>
            <a:off x="899993" y="834393"/>
            <a:ext cx="5104686" cy="4898965"/>
          </a:xfrm>
          <a:prstGeom prst="roundRect"/>
          <a:solidFill>
            <a:srgbClr val="FFFFFF"/>
          </a:solidFill>
          <a:ln w="25400">
            <a:solidFill>
              <a:srgbClr val="666666"/>
            </a:solidFill>
          </a:ln>
        </p:spPr>
        <p:txBody>
          <a:bodyPr anchor="ctr"/>
          <a:p>
            <a:pPr algn="ctr"/>
            <a:r>
              <a:rPr sz="2000" lang="en-US"/>
              <a:t>T</a:t>
            </a:r>
            <a:r>
              <a:rPr sz="2000" lang="en-US"/>
              <a:t>i</a:t>
            </a:r>
            <a:r>
              <a:rPr sz="2000" lang="en-US"/>
              <a:t>n</a:t>
            </a:r>
            <a:r>
              <a:rPr sz="2000" lang="en-US"/>
              <a:t>g</a:t>
            </a:r>
            <a:r>
              <a:rPr sz="2000" lang="en-US"/>
              <a:t>l</a:t>
            </a:r>
            <a:r>
              <a:rPr sz="2000" lang="en-US"/>
              <a:t>a</a:t>
            </a:r>
            <a:r>
              <a:rPr sz="2000" lang="en-US"/>
              <a:t>s</a:t>
            </a:r>
            <a:r>
              <a:rPr sz="2000" lang="en-US"/>
              <a:t>h</a:t>
            </a:r>
            <a:r>
              <a:rPr sz="2000" lang="en-US"/>
              <a:t> kishila</a:t>
            </a:r>
            <a:r>
              <a:rPr sz="2000" lang="en-US"/>
              <a:t>r</a:t>
            </a:r>
            <a:r>
              <a:rPr sz="2000" lang="en-US"/>
              <a:t>n</a:t>
            </a:r>
            <a:r>
              <a:rPr sz="2000" lang="en-US"/>
              <a:t>ing hamkorlikdagi faoliyati, ehtiyojlari asosida tug‘iladigan, ular o'rtasidagi aloqa rivojlanishining ko'p qirrali jarayonidir. Muloqot hamkorlikdagi faoliyat qatnashchilari o'rtasida axborot almashinishni o'z ichiga oladi, bu muloqotning kommunikativ ko'rinishida ifodalanadi. </a:t>
            </a:r>
            <a:endParaRPr sz="1800" lang="uz-UZ"/>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sp>
        <p:nvSpPr>
          <p:cNvPr id="1048595" name=""/>
          <p:cNvSpPr/>
          <p:nvPr/>
        </p:nvSpPr>
        <p:spPr>
          <a:xfrm>
            <a:off x="1004284" y="1095628"/>
            <a:ext cx="3745180" cy="4779789"/>
          </a:xfrm>
          <a:prstGeom prst="wedgeRoundRectCallout"/>
          <a:solidFill>
            <a:srgbClr val="92D04F"/>
          </a:solidFill>
          <a:ln w="25400">
            <a:solidFill>
              <a:srgbClr val="666666"/>
            </a:solidFill>
          </a:ln>
        </p:spPr>
        <p:txBody>
          <a:bodyPr anchor="ctr"/>
          <a:p>
            <a:r>
              <a:rPr altLang="en-US" lang="en-US">
                <a:solidFill>
                  <a:srgbClr val="FF0000"/>
                </a:solidFill>
              </a:rPr>
              <a:t>Tinglovchi nutqni soʻzlovchining artikulyar apparati havodagi jarayonlarni qanday qoʻzgʻatayotganiga mos ravishda shakllantiradi. Tinglovchi avtomatik ravishda oldindan tuzilgan, ularga mos keladigan neyrodasturlarni tanlaydi, ishga tushiradi va bajaradi, u sub’ektiv ravishda maʼruzachi nutqi sifatida qabul qiladi</a:t>
            </a:r>
            <a:endParaRPr altLang="en-US" lang="zh-CN">
              <a:solidFill>
                <a:srgbClr val="FF0000"/>
              </a:solidFill>
            </a:endParaRPr>
          </a:p>
        </p:txBody>
      </p:sp>
      <p:pic>
        <p:nvPicPr>
          <p:cNvPr id="2097156" name=""/>
          <p:cNvPicPr>
            <a:picLocks/>
          </p:cNvPicPr>
          <p:nvPr/>
        </p:nvPicPr>
        <p:blipFill>
          <a:blip xmlns:r="http://schemas.openxmlformats.org/officeDocument/2006/relationships" r:embed="rId1"/>
          <a:stretch>
            <a:fillRect/>
          </a:stretch>
        </p:blipFill>
        <p:spPr>
          <a:xfrm rot="0">
            <a:off x="5428606" y="1448829"/>
            <a:ext cx="5298916" cy="3818457"/>
          </a:xfrm>
          <a:prstGeom prst="rec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596" name=""/>
          <p:cNvSpPr/>
          <p:nvPr/>
        </p:nvSpPr>
        <p:spPr>
          <a:xfrm>
            <a:off x="913244" y="2841177"/>
            <a:ext cx="10408144" cy="3031060"/>
          </a:xfrm>
          <a:prstGeom prst="roundRect"/>
          <a:solidFill>
            <a:srgbClr val="02A5E3"/>
          </a:solidFill>
          <a:ln w="25400">
            <a:solidFill>
              <a:srgbClr val="666666"/>
            </a:solidFill>
          </a:ln>
        </p:spPr>
        <p:txBody>
          <a:bodyPr anchor="ctr"/>
          <a:p>
            <a:pPr algn="ctr"/>
            <a:r>
              <a:rPr sz="2800" lang="en-US"/>
              <a:t>Soʻzlovchining oʻziga xos jarayonlari bor, ular tinglovchining mulki boʻla olmaydi. Maʼruzachi oʻz fikrlarini tinglovchiga etkazayotganini, uni xabardor qilayotganini, maʼlumotlarini uzatayotganini tasavvur qilishi mumkin</a:t>
            </a:r>
            <a:endParaRPr lang="uz-UZ"/>
          </a:p>
        </p:txBody>
      </p:sp>
      <p:pic>
        <p:nvPicPr>
          <p:cNvPr id="2097157" name=""/>
          <p:cNvPicPr>
            <a:picLocks/>
          </p:cNvPicPr>
          <p:nvPr/>
        </p:nvPicPr>
        <p:blipFill>
          <a:blip xmlns:r="http://schemas.openxmlformats.org/officeDocument/2006/relationships" r:embed="rId1"/>
          <a:stretch>
            <a:fillRect/>
          </a:stretch>
        </p:blipFill>
        <p:spPr>
          <a:xfrm rot="0">
            <a:off x="1714715" y="698603"/>
            <a:ext cx="8481393" cy="2020977"/>
          </a:xfrm>
          <a:prstGeom prst="rec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49" name=""/>
        <p:cNvGrpSpPr/>
        <p:nvPr/>
      </p:nvGrpSpPr>
      <p:grpSpPr>
        <a:xfrm>
          <a:off x="0" y="0"/>
          <a:ext cx="0" cy="0"/>
          <a:chOff x="0" y="0"/>
          <a:chExt cx="0" cy="0"/>
        </a:xfrm>
      </p:grpSpPr>
      <p:sp>
        <p:nvSpPr>
          <p:cNvPr id="1048597" name=""/>
          <p:cNvSpPr/>
          <p:nvPr/>
        </p:nvSpPr>
        <p:spPr>
          <a:xfrm>
            <a:off x="525186" y="1755939"/>
            <a:ext cx="5304906" cy="4334485"/>
          </a:xfrm>
          <a:prstGeom prst="roundRect"/>
          <a:solidFill>
            <a:srgbClr val="FFE100"/>
          </a:solidFill>
          <a:ln w="25400">
            <a:solidFill>
              <a:srgbClr val="666666"/>
            </a:solidFill>
          </a:ln>
        </p:spPr>
        <p:txBody>
          <a:bodyPr anchor="ctr"/>
          <a:p>
            <a:pPr algn="ctr"/>
            <a:r>
              <a:rPr lang="en-US"/>
              <a:t>Maʼruzachi oʻz fikrlarini tinglovchiga etkazayotganini, uni xabardor qilayotganini, maʼlumotlarini uzatayotganini tasavvur qilishi mumkin. Tinglovchi faqat oʻz fikrlash jarayonlariga ega boʻlishi mumkin, ularning natijalari maʼruzachiga mos kelishi yoki mos kelmasligi mumkin, ammo bu natijalar ham toʻgʻridan-toʻgʻri maʼruzachiga berilmaydi. U vaziyatning yoʻnaltirilgan modellariga ega boʻlgan holda ular haqida taxmin qila oladi.</a:t>
            </a:r>
            <a:endParaRPr lang="uz-UZ"/>
          </a:p>
        </p:txBody>
      </p:sp>
      <p:pic>
        <p:nvPicPr>
          <p:cNvPr id="2097158" name=""/>
          <p:cNvPicPr>
            <a:picLocks/>
          </p:cNvPicPr>
          <p:nvPr/>
        </p:nvPicPr>
        <p:blipFill>
          <a:blip xmlns:r="http://schemas.openxmlformats.org/officeDocument/2006/relationships" r:embed="rId1"/>
          <a:stretch>
            <a:fillRect/>
          </a:stretch>
        </p:blipFill>
        <p:spPr>
          <a:xfrm rot="0">
            <a:off x="6688744" y="2329546"/>
            <a:ext cx="3869924" cy="3681765"/>
          </a:xfrm>
          <a:prstGeom prst="rec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598" name=""/>
          <p:cNvSpPr/>
          <p:nvPr/>
        </p:nvSpPr>
        <p:spPr>
          <a:xfrm>
            <a:off x="1284307" y="671401"/>
            <a:ext cx="10121300" cy="2905923"/>
          </a:xfrm>
          <a:prstGeom prst="homePlate"/>
          <a:solidFill>
            <a:srgbClr val="92D04F"/>
          </a:solidFill>
          <a:ln w="25400">
            <a:solidFill>
              <a:srgbClr val="666666"/>
            </a:solidFill>
          </a:ln>
        </p:spPr>
        <p:txBody>
          <a:bodyPr anchor="ctr"/>
          <a:p>
            <a:pPr algn="ctr"/>
            <a:r>
              <a:rPr sz="2000" lang="en-US"/>
              <a:t>Ogʻzaki muloqot holatlarini koʻrsatishning yetarli emasligi koʻpchilik odamlarga xosdir. Psixologlar bundan mustasno emas. Radishchev davrida „suhbat“ „oʻqish“ deb talqin qilingan boʻlar edi. Agar biz tegishli konventsiyalarni qabul qilsak, u holda M. Fasmer biz topamiz: „… Suhbat -“ suhbat, oʻrgatish "… Reflektiv tinglashni soʻzlovchining gapini toʻxtatib qoʻyish emas, balki aks ettirish, yaʼni oʻzini tinglash, oʻziga eʼtibor berish, oʻz idrokini tahlil qilish holatida koʻrsatish sifatida tushunish mumkin. </a:t>
            </a:r>
            <a:endParaRPr lang="uz-UZ"/>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599" name=""/>
          <p:cNvSpPr/>
          <p:nvPr/>
        </p:nvSpPr>
        <p:spPr>
          <a:xfrm>
            <a:off x="819900" y="1105606"/>
            <a:ext cx="10593442" cy="4271306"/>
          </a:xfrm>
          <a:prstGeom prst="roundRect"/>
          <a:solidFill>
            <a:srgbClr val="92D04F"/>
          </a:solidFill>
          <a:ln w="25400">
            <a:solidFill>
              <a:srgbClr val="666666"/>
            </a:solidFill>
          </a:ln>
        </p:spPr>
        <p:txBody>
          <a:bodyPr anchor="ctr"/>
          <a:p>
            <a:pPr algn="ctr"/>
            <a:r>
              <a:rPr sz="2000" lang="en-US">
                <a:solidFill>
                  <a:srgbClr val="FF0000"/>
                </a:solidFill>
              </a:rPr>
              <a:t>Reflektiv tinglash </a:t>
            </a:r>
            <a:r>
              <a:rPr sz="2000" lang="en-US"/>
              <a:t>— bu psixolog va respondent oʻrtasidagi faol ogʻzaki muloqotni oʻz ichiga olgan suhbat uslubi.</a:t>
            </a:r>
            <a:r>
              <a:rPr sz="2000" lang="en-US"/>
              <a:t>Olingan maʼlumotni idrok etishning toʻgʻriligini aniq nazorat qilish uchun reflektiv tinglash qoʻllaniladi. Suhbatning ushbu uslubidan foydalanish respondentning shaxsiy xususiyatlari bilan bogʻliq boʻlishi mumkin (masalan, muloqot qilish qobiliyatining past darajasi), maʼruzachi yodda tutgan soʻzning maʼnosini aniqlash zarurati, madaniy anʼanalar (Respondent va psixolog tegishli boʻlgan madaniy muhitda muloqot odob-axloq qoidalari).</a:t>
            </a:r>
            <a:endParaRPr lang="uz-UZ"/>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5.jpeg"/><Relationship Id="rId2" Type="http://schemas.openxmlformats.org/officeDocument/2006/relationships/image" Target="../media/image6.jpeg"/></Relationships>
</file>

<file path=ppt/theme/theme1.xml><?xml version="1.0" encoding="utf-8"?>
<a:theme xmlns:a="http://schemas.openxmlformats.org/drawingml/2006/main" name="Натуральные материалы">
  <a:themeElements>
    <a:clrScheme name="Organic">
      <a:dk1>
        <a:sysClr lastClr="000000" val="windowText"/>
      </a:dk1>
      <a:lt1>
        <a:sysClr lastClr="FFFFFF" val="window"/>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algn="tl" flip="none" sx="100000" sy="100000" tx="0" ty="0"/>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r="13500000" dist="12700">
              <a:srgbClr val="000000">
                <a:alpha val="45000"/>
              </a:srgbClr>
            </a:innerShdw>
          </a:effectLst>
        </a:effectStyle>
        <a:effectStyle>
          <a:effectLst>
            <a:outerShdw blurRad="38100" dir="5400000" dist="254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theme>
</file>

<file path=ppt/theme/theme2.xml><?xml version="1.0" encoding="utf-8"?>
<a:theme xmlns:a="http://schemas.openxmlformats.org/drawingml/2006/main" name="Office 主题">
  <a:themeElements>
    <a:clrScheme name="Office">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MUVOZANATSIZ TERMODINAMIK JARAYONLAR</dc:title>
  <dc:creator>acer</dc:creator>
  <cp:lastModifiedBy>acer</cp:lastModifiedBy>
  <dcterms:created xsi:type="dcterms:W3CDTF">2022-05-10T00:23:46Z</dcterms:created>
  <dcterms:modified xsi:type="dcterms:W3CDTF">2024-05-19T06:41:18Z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eddb8fdd774b4aef80c2f82b96d6d163</vt:lpwstr>
  </property>
</Properties>
</file>