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5366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662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29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229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538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9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7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3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1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72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88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1850E03E-AA7D-4AEB-B4F5-E772E4A5C63C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A6DC087-E331-4A29-AAF0-3F8976F5E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99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ql5.com/ru/market/product/37756?source=Site+Market+MT5+Search+Rating006%3aRED+DRAGON" TargetMode="External"/><Relationship Id="rId2" Type="http://schemas.openxmlformats.org/officeDocument/2006/relationships/hyperlink" Target="market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off.uz/" TargetMode="External"/><Relationship Id="rId2" Type="http://schemas.openxmlformats.org/officeDocument/2006/relationships/hyperlink" Target="https://t.me/EPF_Dispeche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8A6BD-0F6F-684B-1150-E2FC94DA92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TREDING VA ROBOTLAR(EA)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6812B0-20E8-4C0E-F660-380D0976BE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Javohir</a:t>
            </a:r>
            <a:r>
              <a:rPr lang="en-US" dirty="0"/>
              <a:t> </a:t>
            </a:r>
            <a:r>
              <a:rPr lang="en-US" dirty="0" err="1"/>
              <a:t>Madaminov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186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3B318-AA4F-FFD5-C764-5CEBE4076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Tushuncha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20D24F-AB7F-1D10-4BE1-2671E0A82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Assalom</a:t>
            </a:r>
            <a:r>
              <a:rPr lang="en-US" dirty="0"/>
              <a:t> </a:t>
            </a:r>
            <a:r>
              <a:rPr lang="en-US" dirty="0" err="1"/>
              <a:t>Aleykum</a:t>
            </a:r>
            <a:r>
              <a:rPr lang="en-US" dirty="0"/>
              <a:t> </a:t>
            </a:r>
            <a:r>
              <a:rPr lang="en-US" dirty="0" err="1"/>
              <a:t>hurmatli</a:t>
            </a:r>
            <a:r>
              <a:rPr lang="en-US" dirty="0"/>
              <a:t> </a:t>
            </a:r>
            <a:r>
              <a:rPr lang="en-US" dirty="0" err="1"/>
              <a:t>Treder</a:t>
            </a:r>
            <a:r>
              <a:rPr lang="en-US" dirty="0"/>
              <a:t>. Bu </a:t>
            </a:r>
            <a:r>
              <a:rPr lang="en-US" dirty="0" err="1"/>
              <a:t>taqdimot</a:t>
            </a:r>
            <a:r>
              <a:rPr lang="en-US" dirty="0"/>
              <a:t> </a:t>
            </a:r>
            <a:r>
              <a:rPr lang="en-US" dirty="0" err="1"/>
              <a:t>Tredingda</a:t>
            </a:r>
            <a:r>
              <a:rPr lang="en-US" dirty="0"/>
              <a:t> EA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Robotlar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tanishish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 </a:t>
            </a:r>
            <a:r>
              <a:rPr lang="en-US" dirty="0" err="1"/>
              <a:t>Sizga</a:t>
            </a:r>
            <a:r>
              <a:rPr lang="en-US" dirty="0"/>
              <a:t> </a:t>
            </a:r>
            <a:r>
              <a:rPr lang="en-US" dirty="0" err="1"/>
              <a:t>malumki</a:t>
            </a:r>
            <a:r>
              <a:rPr lang="en-US" dirty="0"/>
              <a:t> </a:t>
            </a:r>
            <a:r>
              <a:rPr lang="en-US" dirty="0" err="1"/>
              <a:t>Tredingdagi</a:t>
            </a:r>
            <a:r>
              <a:rPr lang="en-US" dirty="0"/>
              <a:t> </a:t>
            </a:r>
            <a:r>
              <a:rPr lang="en-US" dirty="0" err="1"/>
              <a:t>ko’plab</a:t>
            </a:r>
            <a:r>
              <a:rPr lang="en-US" dirty="0"/>
              <a:t> </a:t>
            </a:r>
            <a:r>
              <a:rPr lang="en-US" dirty="0" err="1"/>
              <a:t>robotlar</a:t>
            </a:r>
            <a:r>
              <a:rPr lang="en-US" dirty="0"/>
              <a:t> </a:t>
            </a:r>
            <a:r>
              <a:rPr lang="en-US" dirty="0" err="1"/>
              <a:t>bozori</a:t>
            </a:r>
            <a:r>
              <a:rPr lang="en-US" dirty="0"/>
              <a:t> </a:t>
            </a:r>
            <a:r>
              <a:rPr lang="en-US" dirty="0">
                <a:hlinkClick r:id="rId2" action="ppaction://hlinkfile"/>
              </a:rPr>
              <a:t>MQ5 </a:t>
            </a:r>
            <a:r>
              <a:rPr lang="en-US" dirty="0" err="1">
                <a:hlinkClick r:id="rId2" action="ppaction://hlinkfile"/>
              </a:rPr>
              <a:t>Marketdir</a:t>
            </a:r>
            <a:r>
              <a:rPr lang="en-US" dirty="0"/>
              <a:t>. Bu </a:t>
            </a:r>
            <a:r>
              <a:rPr lang="en-US" dirty="0" err="1"/>
              <a:t>bozordagi</a:t>
            </a:r>
            <a:r>
              <a:rPr lang="en-US" dirty="0"/>
              <a:t> </a:t>
            </a:r>
            <a:r>
              <a:rPr lang="en-US" dirty="0" err="1"/>
              <a:t>robotlar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jixatlama</a:t>
            </a:r>
            <a:r>
              <a:rPr lang="en-US" dirty="0"/>
              <a:t> </a:t>
            </a:r>
            <a:r>
              <a:rPr lang="en-US" dirty="0" err="1"/>
              <a:t>ko’p</a:t>
            </a:r>
            <a:r>
              <a:rPr lang="en-US" dirty="0"/>
              <a:t> </a:t>
            </a:r>
            <a:r>
              <a:rPr lang="en-US" dirty="0" err="1"/>
              <a:t>narsalarga</a:t>
            </a:r>
            <a:r>
              <a:rPr lang="en-US" dirty="0"/>
              <a:t> </a:t>
            </a:r>
            <a:r>
              <a:rPr lang="en-US" dirty="0" err="1"/>
              <a:t>javob</a:t>
            </a:r>
            <a:r>
              <a:rPr lang="en-US" dirty="0"/>
              <a:t> </a:t>
            </a:r>
            <a:r>
              <a:rPr lang="en-US" dirty="0" err="1"/>
              <a:t>bermaydi</a:t>
            </a:r>
            <a:r>
              <a:rPr lang="en-US" dirty="0"/>
              <a:t>( </a:t>
            </a:r>
            <a:r>
              <a:rPr lang="en-US" dirty="0" err="1"/>
              <a:t>shuni</a:t>
            </a:r>
            <a:r>
              <a:rPr lang="en-US" dirty="0"/>
              <a:t> </a:t>
            </a:r>
            <a:r>
              <a:rPr lang="en-US" dirty="0" err="1"/>
              <a:t>aytish</a:t>
            </a:r>
            <a:r>
              <a:rPr lang="en-US" dirty="0"/>
              <a:t> </a:t>
            </a:r>
            <a:r>
              <a:rPr lang="en-US" dirty="0" err="1"/>
              <a:t>joyizki</a:t>
            </a:r>
            <a:r>
              <a:rPr lang="en-US" dirty="0"/>
              <a:t> </a:t>
            </a:r>
            <a:r>
              <a:rPr lang="en-US" dirty="0" err="1"/>
              <a:t>arzonlari</a:t>
            </a:r>
            <a:r>
              <a:rPr lang="en-US" dirty="0"/>
              <a:t> </a:t>
            </a:r>
            <a:r>
              <a:rPr lang="en-US" dirty="0" err="1"/>
              <a:t>albatta</a:t>
            </a:r>
            <a:r>
              <a:rPr lang="en-US" dirty="0"/>
              <a:t>).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robotlar</a:t>
            </a:r>
            <a:r>
              <a:rPr lang="en-US" dirty="0"/>
              <a:t> </a:t>
            </a:r>
            <a:r>
              <a:rPr lang="en-US" dirty="0" err="1"/>
              <a:t>narxi</a:t>
            </a:r>
            <a:r>
              <a:rPr lang="en-US" dirty="0"/>
              <a:t> </a:t>
            </a:r>
            <a:r>
              <a:rPr lang="en-US" dirty="0" err="1"/>
              <a:t>qimmat</a:t>
            </a:r>
            <a:r>
              <a:rPr lang="en-US" dirty="0"/>
              <a:t> </a:t>
            </a:r>
            <a:r>
              <a:rPr lang="en-US" dirty="0" err="1"/>
              <a:t>bo’lishiga</a:t>
            </a:r>
            <a:r>
              <a:rPr lang="en-US" dirty="0"/>
              <a:t> </a:t>
            </a:r>
            <a:r>
              <a:rPr lang="en-US" dirty="0" err="1"/>
              <a:t>qaramay</a:t>
            </a:r>
            <a:r>
              <a:rPr lang="en-US" dirty="0"/>
              <a:t> </a:t>
            </a:r>
            <a:r>
              <a:rPr lang="en-US" dirty="0" err="1"/>
              <a:t>ancha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natijalar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Shu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robotlardan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RED DRAGON </a:t>
            </a:r>
            <a:r>
              <a:rPr lang="en-US" dirty="0" err="1"/>
              <a:t>robotidir</a:t>
            </a:r>
            <a:r>
              <a:rPr lang="en-US" dirty="0"/>
              <a:t>. Bu robot MQ5 </a:t>
            </a:r>
            <a:r>
              <a:rPr lang="en-US" dirty="0" err="1"/>
              <a:t>dagi</a:t>
            </a:r>
            <a:r>
              <a:rPr lang="en-US" dirty="0"/>
              <a:t> </a:t>
            </a:r>
            <a:r>
              <a:rPr lang="en-US" dirty="0" err="1"/>
              <a:t>hozirgi</a:t>
            </a:r>
            <a:r>
              <a:rPr lang="en-US" dirty="0"/>
              <a:t> </a:t>
            </a:r>
            <a:r>
              <a:rPr lang="en-US" dirty="0" err="1"/>
              <a:t>baxosi</a:t>
            </a:r>
            <a:r>
              <a:rPr lang="en-US" dirty="0"/>
              <a:t>(31/05/2024) 70$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robotni</a:t>
            </a:r>
            <a:r>
              <a:rPr lang="en-US" dirty="0"/>
              <a:t> </a:t>
            </a:r>
            <a:r>
              <a:rPr lang="en-US" dirty="0" err="1"/>
              <a:t>natijalari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50% </a:t>
            </a:r>
            <a:r>
              <a:rPr lang="en-US" dirty="0" err="1"/>
              <a:t>chegirma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&gt;&gt;&gt;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19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9ED226-4ABA-9C82-1362-FF49E113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RED DRAGON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2BF349-DEEA-0EDC-F30A-0DD6EBC9C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7634" y="2748598"/>
            <a:ext cx="1781366" cy="1808913"/>
          </a:xfrm>
        </p:spPr>
      </p:pic>
    </p:spTree>
    <p:extLst>
      <p:ext uri="{BB962C8B-B14F-4D97-AF65-F5344CB8AC3E}">
        <p14:creationId xmlns:p14="http://schemas.microsoft.com/office/powerpoint/2010/main" val="1540040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F1F16-52FE-6E54-53AD-8ADA2692C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 HAQIDA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8B655F-5C72-C025-9F7D-22BFB9C1B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Эксперт использует стратегию основную на пробое наиболее важных уровней сопротивления и поддержки. Используется адаптивный алгоритм сопровождения сделки. Эксперт использует небольшой стоп-</a:t>
            </a:r>
            <a:r>
              <a:rPr lang="ru-RU" b="0" i="0" dirty="0" err="1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лосс</a:t>
            </a:r>
            <a:r>
              <a:rPr lang="ru-RU" b="0" i="0" dirty="0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, а значит, счет всегда защищен от просадок, а риск на сделку очень низок.</a:t>
            </a:r>
          </a:p>
          <a:p>
            <a:pPr algn="l"/>
            <a:r>
              <a:rPr lang="ru-RU" b="0" i="0" dirty="0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В Эксперт интегрирована система закрытия позиций при проскальзывании. (есть возможность настроить).</a:t>
            </a:r>
          </a:p>
          <a:p>
            <a:pPr algn="l"/>
            <a:r>
              <a:rPr lang="ru-RU" b="0" i="0" dirty="0" err="1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Бэктестирование</a:t>
            </a:r>
            <a:r>
              <a:rPr lang="ru-RU" b="0" i="0" dirty="0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 и оптимизация проводились на реальных тиках с качеством истории 99,9%. Советник успешно прошел стресс-тестирование.</a:t>
            </a:r>
          </a:p>
          <a:p>
            <a:pPr algn="l"/>
            <a:r>
              <a:rPr lang="ru-RU" b="0" i="0" dirty="0">
                <a:solidFill>
                  <a:srgbClr val="404040"/>
                </a:solidFill>
                <a:effectLst/>
                <a:highlight>
                  <a:srgbClr val="FFFFFF"/>
                </a:highlight>
                <a:latin typeface="Trebuchet MS" panose="020B0603020202020204" pitchFamily="34" charset="0"/>
              </a:rPr>
              <a:t>В советнике реализован алгоритм сбора статистики с выводом статистики на информационную панель.</a:t>
            </a:r>
          </a:p>
          <a:p>
            <a:r>
              <a:rPr lang="en-US" dirty="0" err="1"/>
              <a:t>Tarjima</a:t>
            </a:r>
            <a:r>
              <a:rPr lang="en-US" dirty="0"/>
              <a:t>&gt;&gt;&gt;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606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80DA4-BD98-7D99-10C4-2EE0679C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&gt;&gt;&gt;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40EF47-1A0E-85F0-B920-B054D3079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z-Latn-UZ" dirty="0"/>
              <a:t>Mutaxassis eng muhim qarshilik va qo'llab-quvvatlash darajalarini taqsimlash bo'yicha asosiy strategiyadan foydalanadi. Tranzaktsiyalarni qo'llab-quvvatlash uchun moslashtirilgan algoritm qo'llaniladi. Mutaxassis kichik stop-lossdan foydalanadi, ya'ni hisob har doim tushirishdan himoyalangan va har bir tranzaksiya uchun xavf juda past.</a:t>
            </a:r>
          </a:p>
          <a:p>
            <a:endParaRPr lang="uz-Latn-UZ" dirty="0"/>
          </a:p>
          <a:p>
            <a:r>
              <a:rPr lang="uz-Latn-UZ" dirty="0"/>
              <a:t>Ekspert sirpanish holatlarida pozitsiyalarni yopish uchun integratsiyalashgan tizimga ega. (sozlanishi mumkin).</a:t>
            </a:r>
          </a:p>
          <a:p>
            <a:endParaRPr lang="uz-Latn-UZ" dirty="0"/>
          </a:p>
          <a:p>
            <a:r>
              <a:rPr lang="uz-Latn-UZ" dirty="0"/>
              <a:t>Backtesting va optimallashtirish tarix sifati 99,9% bo'lgan haqiqiy shomillarda amalga oshirildi. Maslahatchi stress testidan muvaffaqiyatli o'tdi.</a:t>
            </a:r>
          </a:p>
          <a:p>
            <a:endParaRPr lang="uz-Latn-UZ" dirty="0"/>
          </a:p>
          <a:p>
            <a:r>
              <a:rPr lang="uz-Latn-UZ" dirty="0"/>
              <a:t>Maslahatchi statistik ma'lumotlarni to'plash va ma'lumot panelida statistik ma'lumotlarni ko'rsatish uchun algoritmni amalga oshiradi.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43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2E78C-9875-C63B-D8A5-7437972A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985837"/>
            <a:ext cx="9692640" cy="1971675"/>
          </a:xfrm>
        </p:spPr>
        <p:txBody>
          <a:bodyPr>
            <a:normAutofit/>
          </a:bodyPr>
          <a:lstStyle/>
          <a:p>
            <a:r>
              <a:rPr lang="en-US" dirty="0" err="1"/>
              <a:t>Natijalari</a:t>
            </a:r>
            <a:r>
              <a:rPr lang="en-US" dirty="0"/>
              <a:t>(</a:t>
            </a:r>
            <a:r>
              <a:rPr lang="en-US" dirty="0" err="1"/>
              <a:t>o’zim</a:t>
            </a:r>
            <a:r>
              <a:rPr lang="en-US" dirty="0"/>
              <a:t> </a:t>
            </a:r>
            <a:r>
              <a:rPr lang="en-US" dirty="0" err="1"/>
              <a:t>sinaganman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Risk 30% </a:t>
            </a:r>
            <a:r>
              <a:rPr lang="en-US" dirty="0" err="1"/>
              <a:t>bo’ladi</a:t>
            </a:r>
            <a:r>
              <a:rPr lang="en-US" dirty="0"/>
              <a:t>(10,000$ </a:t>
            </a:r>
            <a:r>
              <a:rPr lang="en-US" dirty="0" err="1"/>
              <a:t>nisbatan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1 </a:t>
            </a:r>
            <a:r>
              <a:rPr lang="en-US" dirty="0" err="1"/>
              <a:t>oylik</a:t>
            </a:r>
            <a:r>
              <a:rPr lang="en-US" dirty="0"/>
              <a:t> </a:t>
            </a:r>
            <a:r>
              <a:rPr lang="en-US" dirty="0" err="1"/>
              <a:t>natija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A01E3A-EF89-CB87-C560-EEA2855D6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1872" y="3429000"/>
            <a:ext cx="8694095" cy="2123366"/>
          </a:xfrm>
        </p:spPr>
      </p:pic>
    </p:spTree>
    <p:extLst>
      <p:ext uri="{BB962C8B-B14F-4D97-AF65-F5344CB8AC3E}">
        <p14:creationId xmlns:p14="http://schemas.microsoft.com/office/powerpoint/2010/main" val="82163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1EA9A-3C19-83FD-467D-0B2DA9425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haqida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2C3024-0E14-CDC0-7A49-503944193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 lar </a:t>
            </a:r>
            <a:r>
              <a:rPr lang="en-US" dirty="0" err="1"/>
              <a:t>ko’p</a:t>
            </a:r>
            <a:r>
              <a:rPr lang="en-US" dirty="0"/>
              <a:t> </a:t>
            </a:r>
            <a:r>
              <a:rPr lang="en-US" dirty="0" err="1"/>
              <a:t>SETlar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(set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robotni</a:t>
            </a:r>
            <a:r>
              <a:rPr lang="en-US" dirty="0"/>
              <a:t> </a:t>
            </a:r>
            <a:r>
              <a:rPr lang="en-US" dirty="0" err="1"/>
              <a:t>ustanofkasi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kerakli</a:t>
            </a:r>
            <a:r>
              <a:rPr lang="en-US" dirty="0"/>
              <a:t> </a:t>
            </a:r>
            <a:r>
              <a:rPr lang="en-US" dirty="0" err="1"/>
              <a:t>fayl</a:t>
            </a:r>
            <a:r>
              <a:rPr lang="en-US" dirty="0"/>
              <a:t>)</a:t>
            </a:r>
          </a:p>
          <a:p>
            <a:r>
              <a:rPr lang="en-US" dirty="0" err="1"/>
              <a:t>Bizda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1 </a:t>
            </a:r>
            <a:r>
              <a:rPr lang="en-US" dirty="0" err="1"/>
              <a:t>oyda</a:t>
            </a:r>
            <a:r>
              <a:rPr lang="en-US" dirty="0"/>
              <a:t> 5000$ </a:t>
            </a:r>
            <a:r>
              <a:rPr lang="en-US" dirty="0" err="1"/>
              <a:t>topgan</a:t>
            </a:r>
            <a:r>
              <a:rPr lang="en-US" dirty="0"/>
              <a:t> </a:t>
            </a:r>
            <a:r>
              <a:rPr lang="en-US" dirty="0" err="1"/>
              <a:t>setlar</a:t>
            </a:r>
            <a:r>
              <a:rPr lang="en-US" dirty="0"/>
              <a:t> </a:t>
            </a:r>
            <a:r>
              <a:rPr lang="en-US" dirty="0" err="1"/>
              <a:t>bor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Albatta</a:t>
            </a:r>
            <a:r>
              <a:rPr lang="en-US" dirty="0"/>
              <a:t> </a:t>
            </a:r>
            <a:r>
              <a:rPr lang="en-US" dirty="0" err="1"/>
              <a:t>robotni</a:t>
            </a:r>
            <a:r>
              <a:rPr lang="en-US" dirty="0"/>
              <a:t> ham </a:t>
            </a:r>
            <a:r>
              <a:rPr lang="en-US" dirty="0" err="1"/>
              <a:t>beramiz</a:t>
            </a:r>
            <a:endParaRPr lang="en-US" dirty="0"/>
          </a:p>
          <a:p>
            <a:r>
              <a:rPr lang="en-US" dirty="0"/>
              <a:t>Robot BOOM500 </a:t>
            </a:r>
            <a:r>
              <a:rPr lang="en-US" dirty="0" err="1"/>
              <a:t>va</a:t>
            </a:r>
            <a:r>
              <a:rPr lang="en-US" dirty="0"/>
              <a:t> CRASH500 </a:t>
            </a:r>
            <a:r>
              <a:rPr lang="en-US" dirty="0" err="1"/>
              <a:t>paralarida</a:t>
            </a:r>
            <a:r>
              <a:rPr lang="en-US" dirty="0"/>
              <a:t> </a:t>
            </a:r>
            <a:r>
              <a:rPr lang="en-US" dirty="0" err="1"/>
              <a:t>ishlaydi</a:t>
            </a:r>
            <a:endParaRPr lang="en-US" dirty="0"/>
          </a:p>
          <a:p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Martingel</a:t>
            </a:r>
            <a:endParaRPr lang="en-US" dirty="0"/>
          </a:p>
          <a:p>
            <a:r>
              <a:rPr lang="en-US" dirty="0" err="1"/>
              <a:t>Sizdan</a:t>
            </a:r>
            <a:r>
              <a:rPr lang="en-US" dirty="0"/>
              <a:t> </a:t>
            </a:r>
            <a:r>
              <a:rPr lang="en-US" dirty="0" err="1"/>
              <a:t>so’raladigani</a:t>
            </a:r>
            <a:r>
              <a:rPr lang="en-US" dirty="0"/>
              <a:t> Depo </a:t>
            </a:r>
            <a:r>
              <a:rPr lang="en-US" dirty="0" err="1"/>
              <a:t>qilashi</a:t>
            </a:r>
            <a:r>
              <a:rPr lang="en-US" dirty="0"/>
              <a:t>, </a:t>
            </a:r>
            <a:r>
              <a:rPr lang="en-US" dirty="0" err="1"/>
              <a:t>Robotni</a:t>
            </a:r>
            <a:r>
              <a:rPr lang="en-US" dirty="0"/>
              <a:t> </a:t>
            </a:r>
            <a:r>
              <a:rPr lang="en-US" dirty="0" err="1"/>
              <a:t>to’g’ri</a:t>
            </a:r>
            <a:r>
              <a:rPr lang="en-US" dirty="0"/>
              <a:t> </a:t>
            </a:r>
            <a:r>
              <a:rPr lang="en-US" dirty="0" err="1"/>
              <a:t>paraga</a:t>
            </a:r>
            <a:r>
              <a:rPr lang="en-US" dirty="0"/>
              <a:t> </a:t>
            </a:r>
            <a:r>
              <a:rPr lang="en-US" dirty="0" err="1"/>
              <a:t>qo’yasiz</a:t>
            </a:r>
            <a:r>
              <a:rPr lang="en-US" dirty="0"/>
              <a:t>, set </a:t>
            </a:r>
            <a:r>
              <a:rPr lang="en-US" dirty="0" err="1"/>
              <a:t>joylaysiz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foyda</a:t>
            </a:r>
            <a:r>
              <a:rPr lang="en-US" dirty="0"/>
              <a:t> </a:t>
            </a:r>
            <a:r>
              <a:rPr lang="en-US" dirty="0" err="1"/>
              <a:t>qilasiz</a:t>
            </a:r>
            <a:endParaRPr lang="en-US" dirty="0"/>
          </a:p>
          <a:p>
            <a:r>
              <a:rPr lang="en-US" dirty="0"/>
              <a:t>1 </a:t>
            </a:r>
            <a:r>
              <a:rPr lang="en-US" dirty="0" err="1"/>
              <a:t>oyda</a:t>
            </a:r>
            <a:r>
              <a:rPr lang="en-US" dirty="0"/>
              <a:t> 3000$ dan 6000$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topish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109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30A0D-7766-4B60-B4B3-81A984CA4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QAYERDAN ARZON OLISH MUMKIN?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AC2FF0-3A93-202B-DAA8-555729A95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Bizni</a:t>
            </a:r>
            <a:r>
              <a:rPr lang="en-US" dirty="0"/>
              <a:t> </a:t>
            </a:r>
            <a:r>
              <a:rPr lang="en-US" dirty="0" err="1"/>
              <a:t>Adminlarga</a:t>
            </a:r>
            <a:r>
              <a:rPr lang="en-US" dirty="0"/>
              <a:t> </a:t>
            </a:r>
            <a:r>
              <a:rPr lang="en-US" dirty="0" err="1"/>
              <a:t>bo’laning</a:t>
            </a:r>
            <a:r>
              <a:rPr lang="en-US" dirty="0"/>
              <a:t>  </a:t>
            </a:r>
            <a:r>
              <a:rPr lang="en-US" dirty="0">
                <a:hlinkClick r:id="rId2"/>
              </a:rPr>
              <a:t>ADMIN</a:t>
            </a:r>
            <a:r>
              <a:rPr lang="en-US" dirty="0"/>
              <a:t> </a:t>
            </a:r>
          </a:p>
          <a:p>
            <a:r>
              <a:rPr lang="en-US" dirty="0" err="1"/>
              <a:t>Sizga</a:t>
            </a:r>
            <a:r>
              <a:rPr lang="en-US" dirty="0"/>
              <a:t> </a:t>
            </a:r>
            <a:r>
              <a:rPr lang="en-US" dirty="0" err="1"/>
              <a:t>to’liq</a:t>
            </a:r>
            <a:r>
              <a:rPr lang="en-US" dirty="0"/>
              <a:t> </a:t>
            </a:r>
            <a:r>
              <a:rPr lang="en-US" dirty="0" err="1"/>
              <a:t>malumot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r>
              <a:rPr lang="en-US" dirty="0"/>
              <a:t>Robot </a:t>
            </a:r>
            <a:r>
              <a:rPr lang="en-US" dirty="0" err="1"/>
              <a:t>narxi</a:t>
            </a:r>
            <a:r>
              <a:rPr lang="en-US" dirty="0"/>
              <a:t> 35$ </a:t>
            </a:r>
          </a:p>
          <a:p>
            <a:r>
              <a:rPr lang="en-US" dirty="0"/>
              <a:t>Eng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malumotlar</a:t>
            </a:r>
            <a:r>
              <a:rPr lang="en-US" dirty="0"/>
              <a:t> </a:t>
            </a:r>
            <a:r>
              <a:rPr lang="en-US" dirty="0" err="1"/>
              <a:t>bizda</a:t>
            </a:r>
            <a:endParaRPr lang="en-US" dirty="0"/>
          </a:p>
          <a:p>
            <a:r>
              <a:rPr lang="en-US" dirty="0" err="1"/>
              <a:t>Hammaga</a:t>
            </a:r>
            <a:r>
              <a:rPr lang="en-US" dirty="0"/>
              <a:t> </a:t>
            </a:r>
            <a:r>
              <a:rPr lang="en-US" dirty="0" err="1"/>
              <a:t>omad</a:t>
            </a:r>
            <a:r>
              <a:rPr lang="en-US" dirty="0"/>
              <a:t>…</a:t>
            </a:r>
          </a:p>
          <a:p>
            <a:r>
              <a:rPr lang="en-US" dirty="0">
                <a:hlinkClick r:id="rId3"/>
              </a:rPr>
              <a:t>SOFF UZ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863413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26</TotalTime>
  <Words>390</Words>
  <Application>Microsoft Office PowerPoint</Application>
  <PresentationFormat>Широкоэкранный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Schoolbook</vt:lpstr>
      <vt:lpstr>Trebuchet MS</vt:lpstr>
      <vt:lpstr>Wingdings 2</vt:lpstr>
      <vt:lpstr>Вид</vt:lpstr>
      <vt:lpstr>TREDING VA ROBOTLAR(EA)</vt:lpstr>
      <vt:lpstr>Tushuncha</vt:lpstr>
      <vt:lpstr>RED DRAGON</vt:lpstr>
      <vt:lpstr>EA HAQIDA </vt:lpstr>
      <vt:lpstr>&gt;&gt;&gt;</vt:lpstr>
      <vt:lpstr>Natijalari(o’zim sinaganman) Risk 30% bo’ladi(10,000$ nisbatan) 1 oylik natija</vt:lpstr>
      <vt:lpstr>Qanday qilib ishlatish haqida</vt:lpstr>
      <vt:lpstr>QAYERDAN ARZON OLISH MUMKIN?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TREDING VA ROBOTLAR(EA)</dc:title>
  <dc:creator>qawsedz1234@outlook.com</dc:creator>
  <cp:lastModifiedBy>qawsedz1234@outlook.com</cp:lastModifiedBy>
  <cp:revision>1</cp:revision>
  <dcterms:created xsi:type="dcterms:W3CDTF">2024-05-31T15:48:49Z</dcterms:created>
  <dcterms:modified xsi:type="dcterms:W3CDTF">2024-05-31T16:15:29Z</dcterms:modified>
</cp:coreProperties>
</file>