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7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78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5FBAB-973F-470E-A6E0-004FFB2AFD47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71586-EBBF-4B1A-A0D6-D547323AF9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5FBAB-973F-470E-A6E0-004FFB2AFD47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71586-EBBF-4B1A-A0D6-D547323AF9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5FBAB-973F-470E-A6E0-004FFB2AFD47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71586-EBBF-4B1A-A0D6-D547323AF985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5FBAB-973F-470E-A6E0-004FFB2AFD47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71586-EBBF-4B1A-A0D6-D547323AF98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5FBAB-973F-470E-A6E0-004FFB2AFD47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71586-EBBF-4B1A-A0D6-D547323AF9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5FBAB-973F-470E-A6E0-004FFB2AFD47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71586-EBBF-4B1A-A0D6-D547323AF98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5FBAB-973F-470E-A6E0-004FFB2AFD47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71586-EBBF-4B1A-A0D6-D547323AF9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5FBAB-973F-470E-A6E0-004FFB2AFD47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71586-EBBF-4B1A-A0D6-D547323AF9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5FBAB-973F-470E-A6E0-004FFB2AFD47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71586-EBBF-4B1A-A0D6-D547323AF9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5FBAB-973F-470E-A6E0-004FFB2AFD47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71586-EBBF-4B1A-A0D6-D547323AF985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5FBAB-973F-470E-A6E0-004FFB2AFD47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71586-EBBF-4B1A-A0D6-D547323AF98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B15FBAB-973F-470E-A6E0-004FFB2AFD47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6371586-EBBF-4B1A-A0D6-D547323AF98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3276600"/>
            <a:ext cx="6400800" cy="1447800"/>
          </a:xfrm>
        </p:spPr>
        <p:txBody>
          <a:bodyPr>
            <a:no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Turizm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transporti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xizmatlarda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turistlarga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avtotransport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vositalarida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xizmat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koʼrsatish</a:t>
            </a:r>
            <a:r>
              <a:rPr lang="en-US" sz="2400" b="1" dirty="0" smtClean="0">
                <a:solidFill>
                  <a:srgbClr val="FF0000"/>
                </a:solidFill>
              </a:rPr>
              <a:t>.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33600" y="4343400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TAQDIMOTI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147362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525963"/>
          </a:xfrm>
        </p:spPr>
        <p:txBody>
          <a:bodyPr>
            <a:normAutofit/>
          </a:bodyPr>
          <a:lstStyle/>
          <a:p>
            <a:r>
              <a:rPr lang="en-US" sz="4800" b="1" dirty="0" err="1" smtClean="0"/>
              <a:t>Qulaylik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va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xavfsizlik</a:t>
            </a:r>
            <a:r>
              <a:rPr lang="en-US" sz="4800" b="1" dirty="0" smtClean="0"/>
              <a:t>: </a:t>
            </a:r>
            <a:r>
              <a:rPr lang="en-US" sz="4800" b="1" dirty="0" err="1" smtClean="0"/>
              <a:t>Turistlarning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ehtiyojlariga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mos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keladigan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qulay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va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xavfsiz</a:t>
            </a:r>
            <a:r>
              <a:rPr lang="en-US" sz="4800" b="1" dirty="0" smtClean="0"/>
              <a:t> transport </a:t>
            </a:r>
            <a:r>
              <a:rPr lang="en-US" sz="4800" b="1" dirty="0" err="1" smtClean="0"/>
              <a:t>vositalari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taqdim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etiladi</a:t>
            </a:r>
            <a:r>
              <a:rPr lang="en-US" sz="4800" b="1" dirty="0" smtClean="0"/>
              <a:t>.</a:t>
            </a:r>
            <a:endParaRPr lang="ru-RU" sz="48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</a:t>
            </a:r>
            <a:r>
              <a:rPr lang="en-US" dirty="0" smtClean="0"/>
              <a:t>. </a:t>
            </a:r>
            <a:r>
              <a:rPr lang="en-US" b="1" dirty="0" err="1" smtClean="0">
                <a:solidFill>
                  <a:schemeClr val="tx2"/>
                </a:solidFill>
              </a:rPr>
              <a:t>Turizm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transportining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afzalliklari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225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r>
              <a:rPr lang="en-US" sz="3600" b="1" dirty="0" err="1" smtClean="0"/>
              <a:t>Moslashuvchanlik</a:t>
            </a:r>
            <a:r>
              <a:rPr lang="en-US" sz="3600" b="1" dirty="0" smtClean="0"/>
              <a:t>: </a:t>
            </a:r>
            <a:r>
              <a:rPr lang="en-US" sz="3600" b="1" dirty="0" err="1" smtClean="0"/>
              <a:t>Sayohatning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davomiyligi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yo‘nalishiga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qarab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turli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xil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xizmatlar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taklif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etiladi</a:t>
            </a:r>
            <a:r>
              <a:rPr lang="en-US" sz="3600" b="1" dirty="0" smtClean="0"/>
              <a:t>.</a:t>
            </a:r>
          </a:p>
          <a:p>
            <a:endParaRPr lang="en-US" sz="3600" b="1" dirty="0" smtClean="0"/>
          </a:p>
          <a:p>
            <a:r>
              <a:rPr lang="en-US" sz="3600" b="1" dirty="0" err="1" smtClean="0"/>
              <a:t>Ekologik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toza</a:t>
            </a:r>
            <a:r>
              <a:rPr lang="en-US" sz="3600" b="1" dirty="0" smtClean="0"/>
              <a:t> transport: </a:t>
            </a:r>
            <a:r>
              <a:rPr lang="en-US" sz="3600" b="1" dirty="0" err="1" smtClean="0"/>
              <a:t>Ayniqsa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shahar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ichidagi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sayyohlikda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elektr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avtobuslar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avtomobillar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ommalashmoqda</a:t>
            </a:r>
            <a:r>
              <a:rPr lang="en-US" sz="3600" b="1" dirty="0" smtClean="0"/>
              <a:t>.</a:t>
            </a:r>
            <a:endParaRPr lang="ru-RU" sz="36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56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600" b="1" dirty="0" err="1" smtClean="0"/>
              <a:t>Shahar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ichidagi</a:t>
            </a:r>
            <a:r>
              <a:rPr lang="en-US" sz="3600" b="1" dirty="0" smtClean="0"/>
              <a:t> transport: </a:t>
            </a:r>
            <a:r>
              <a:rPr lang="en-US" sz="3600" b="1" dirty="0" err="1" smtClean="0"/>
              <a:t>Diqqatga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sazovor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joylarni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ko‘rish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uchun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qisqa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masofali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tashish</a:t>
            </a:r>
            <a:r>
              <a:rPr lang="en-US" sz="3600" b="1" dirty="0" smtClean="0"/>
              <a:t>.</a:t>
            </a:r>
          </a:p>
          <a:p>
            <a:endParaRPr lang="en-US" sz="3600" b="1" dirty="0" smtClean="0"/>
          </a:p>
          <a:p>
            <a:r>
              <a:rPr lang="en-US" sz="3600" b="1" dirty="0" err="1" smtClean="0"/>
              <a:t>Shaharlararo</a:t>
            </a:r>
            <a:r>
              <a:rPr lang="en-US" sz="3600" b="1" dirty="0" smtClean="0"/>
              <a:t> transport: </a:t>
            </a:r>
            <a:r>
              <a:rPr lang="en-US" sz="3600" b="1" dirty="0" err="1" smtClean="0"/>
              <a:t>Bir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hududdan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boshqasiga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qulay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uzoq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masofali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xizmatlar</a:t>
            </a:r>
            <a:r>
              <a:rPr lang="en-US" sz="3600" b="1" dirty="0" smtClean="0"/>
              <a:t>.</a:t>
            </a:r>
            <a:endParaRPr lang="ru-RU" sz="36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3. </a:t>
            </a:r>
            <a:r>
              <a:rPr lang="en-US" b="1" dirty="0" err="1" smtClean="0">
                <a:solidFill>
                  <a:schemeClr val="accent1"/>
                </a:solidFill>
              </a:rPr>
              <a:t>Xizmat</a:t>
            </a:r>
            <a:r>
              <a:rPr lang="en-US" b="1" dirty="0" smtClean="0">
                <a:solidFill>
                  <a:schemeClr val="accent1"/>
                </a:solidFill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</a:rPr>
              <a:t>turlari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96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77238"/>
            <a:ext cx="8229600" cy="5048925"/>
          </a:xfrm>
        </p:spPr>
        <p:txBody>
          <a:bodyPr>
            <a:normAutofit/>
          </a:bodyPr>
          <a:lstStyle/>
          <a:p>
            <a:r>
              <a:rPr lang="en-US" sz="3600" b="1" dirty="0" err="1" smtClean="0"/>
              <a:t>Ekskursiya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transporti</a:t>
            </a:r>
            <a:r>
              <a:rPr lang="en-US" sz="3600" b="1" dirty="0" smtClean="0"/>
              <a:t>: </a:t>
            </a:r>
            <a:r>
              <a:rPr lang="en-US" sz="3600" b="1" dirty="0" err="1" smtClean="0"/>
              <a:t>Gidlar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hamrohligida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tarixiy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madaniy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joylarga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tashrif</a:t>
            </a:r>
            <a:r>
              <a:rPr lang="en-US" sz="3600" b="1" dirty="0" smtClean="0"/>
              <a:t>.</a:t>
            </a:r>
          </a:p>
          <a:p>
            <a:endParaRPr lang="en-US" sz="3600" b="1" dirty="0" smtClean="0"/>
          </a:p>
          <a:p>
            <a:r>
              <a:rPr lang="en-US" sz="3600" b="1" dirty="0" err="1" smtClean="0"/>
              <a:t>Aeroport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xizmatlari</a:t>
            </a:r>
            <a:r>
              <a:rPr lang="en-US" sz="3600" b="1" dirty="0" smtClean="0"/>
              <a:t>: </a:t>
            </a:r>
            <a:r>
              <a:rPr lang="en-US" sz="3600" b="1" dirty="0" err="1" smtClean="0"/>
              <a:t>Aeroportdan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mehmonxonaga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yoki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aksincha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tashish</a:t>
            </a:r>
            <a:r>
              <a:rPr lang="en-US" sz="3600" b="1" dirty="0" smtClean="0"/>
              <a:t> (transfer).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610538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Autofit/>
          </a:bodyPr>
          <a:lstStyle/>
          <a:p>
            <a:r>
              <a:rPr lang="en-US" sz="3600" b="1" dirty="0" err="1" smtClean="0"/>
              <a:t>Bagaj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joylari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ichimlik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suvi</a:t>
            </a:r>
            <a:r>
              <a:rPr lang="en-US" sz="3600" b="1" dirty="0" smtClean="0"/>
              <a:t>, multimedia </a:t>
            </a:r>
            <a:r>
              <a:rPr lang="en-US" sz="3600" b="1" dirty="0" err="1" smtClean="0"/>
              <a:t>tizimlari</a:t>
            </a:r>
            <a:r>
              <a:rPr lang="en-US" sz="3600" b="1" dirty="0" smtClean="0"/>
              <a:t>.</a:t>
            </a:r>
          </a:p>
          <a:p>
            <a:endParaRPr lang="en-US" sz="3600" b="1" dirty="0" smtClean="0"/>
          </a:p>
          <a:p>
            <a:r>
              <a:rPr lang="en-US" sz="3600" b="1" dirty="0" err="1" smtClean="0"/>
              <a:t>Mahalliy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gidlar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yoki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avtomatlashtirilgan</a:t>
            </a:r>
            <a:r>
              <a:rPr lang="en-US" sz="3600" b="1" dirty="0" smtClean="0"/>
              <a:t> audio </a:t>
            </a:r>
            <a:r>
              <a:rPr lang="en-US" sz="3600" b="1" dirty="0" err="1" smtClean="0"/>
              <a:t>gid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xizmatlari</a:t>
            </a:r>
            <a:r>
              <a:rPr lang="en-US" sz="3600" b="1" dirty="0" smtClean="0"/>
              <a:t>.</a:t>
            </a:r>
          </a:p>
          <a:p>
            <a:endParaRPr lang="en-US" sz="3600" b="1" dirty="0" smtClean="0"/>
          </a:p>
          <a:p>
            <a:r>
              <a:rPr lang="en-US" sz="3600" b="1" dirty="0" err="1" smtClean="0"/>
              <a:t>Sayohat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sug‘urtasi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texnik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xizmat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ko‘rsatish</a:t>
            </a:r>
            <a:r>
              <a:rPr lang="en-US" sz="3600" b="1" dirty="0" smtClean="0"/>
              <a:t>.</a:t>
            </a:r>
            <a:endParaRPr lang="ru-RU" sz="36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4. </a:t>
            </a:r>
            <a:r>
              <a:rPr lang="en-US" sz="4000" b="1" dirty="0" err="1" smtClean="0">
                <a:solidFill>
                  <a:schemeClr val="accent1"/>
                </a:solidFill>
              </a:rPr>
              <a:t>Turistlarga</a:t>
            </a:r>
            <a:r>
              <a:rPr lang="en-US" sz="4000" b="1" dirty="0" smtClean="0">
                <a:solidFill>
                  <a:schemeClr val="accent1"/>
                </a:solidFill>
              </a:rPr>
              <a:t> </a:t>
            </a:r>
            <a:r>
              <a:rPr lang="en-US" sz="4000" b="1" dirty="0" err="1" smtClean="0">
                <a:solidFill>
                  <a:schemeClr val="accent1"/>
                </a:solidFill>
              </a:rPr>
              <a:t>ko‘rsatiladigan</a:t>
            </a:r>
            <a:r>
              <a:rPr lang="en-US" sz="4000" b="1" dirty="0" smtClean="0">
                <a:solidFill>
                  <a:schemeClr val="accent1"/>
                </a:solidFill>
              </a:rPr>
              <a:t> </a:t>
            </a:r>
            <a:r>
              <a:rPr lang="en-US" sz="4000" b="1" dirty="0" err="1" smtClean="0">
                <a:solidFill>
                  <a:schemeClr val="accent1"/>
                </a:solidFill>
              </a:rPr>
              <a:t>qulayliklar</a:t>
            </a:r>
            <a:endParaRPr lang="ru-RU" sz="4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1326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657600"/>
            <a:ext cx="8229600" cy="2468563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/>
              <a:t>Akabirov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Bekzod</a:t>
            </a:r>
            <a:endParaRPr lang="ru-RU" sz="4400" b="1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905000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err="1" smtClean="0"/>
              <a:t>E’tiboringiz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uchun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rahmat</a:t>
            </a:r>
            <a:r>
              <a:rPr lang="en-US" sz="4800" b="1" dirty="0" smtClean="0"/>
              <a:t> !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696977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0" y="24008"/>
            <a:ext cx="9113729" cy="6833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8355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r>
              <a:rPr lang="en-US" sz="3600" b="1" dirty="0" err="1" smtClean="0"/>
              <a:t>Mana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turizm</a:t>
            </a:r>
            <a:r>
              <a:rPr lang="en-US" sz="3600" b="1" dirty="0" smtClean="0"/>
              <a:t> transport </a:t>
            </a:r>
            <a:r>
              <a:rPr lang="en-US" sz="3600" b="1" dirty="0" err="1" smtClean="0"/>
              <a:t>xizmatlarida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avtotransport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vositalari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tasvirlangan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rasm</a:t>
            </a:r>
            <a:r>
              <a:rPr lang="en-US" sz="3600" b="1" dirty="0" smtClean="0"/>
              <a:t>. </a:t>
            </a:r>
            <a:r>
              <a:rPr lang="en-US" sz="3600" b="1" dirty="0" err="1" smtClean="0"/>
              <a:t>Unda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zamonaviy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turist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avtobuslari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qulay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mikroavtobuslar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hashamatli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avtomobillar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ekologik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toza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elektr</a:t>
            </a:r>
            <a:r>
              <a:rPr lang="en-US" sz="3600" b="1" dirty="0" smtClean="0"/>
              <a:t> transport </a:t>
            </a:r>
            <a:r>
              <a:rPr lang="en-US" sz="3600" b="1" dirty="0" err="1" smtClean="0"/>
              <a:t>vositalari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aks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etgan</a:t>
            </a:r>
            <a:r>
              <a:rPr lang="en-US" sz="3600" b="1" dirty="0" smtClean="0"/>
              <a:t>. Bu </a:t>
            </a:r>
            <a:r>
              <a:rPr lang="en-US" sz="3600" b="1" dirty="0" err="1" smtClean="0"/>
              <a:t>rasm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turistlarga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qulaylik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va</a:t>
            </a:r>
            <a:r>
              <a:rPr lang="en-US" sz="3600" b="1" dirty="0" smtClean="0"/>
              <a:t> transport </a:t>
            </a:r>
            <a:r>
              <a:rPr lang="en-US" sz="3600" b="1" dirty="0" err="1" smtClean="0"/>
              <a:t>xizmatlarining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xilma-xilligini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tushunishga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yordam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beradi</a:t>
            </a:r>
            <a:r>
              <a:rPr lang="en-US" sz="3600" b="1" dirty="0" smtClean="0"/>
              <a:t>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121422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Autofit/>
          </a:bodyPr>
          <a:lstStyle/>
          <a:p>
            <a:r>
              <a:rPr lang="en-US" sz="4000" b="1" dirty="0" err="1" smtClean="0"/>
              <a:t>Turizm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transporti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xizmatlari</a:t>
            </a:r>
            <a:r>
              <a:rPr lang="en-US" sz="4000" b="1" dirty="0" smtClean="0"/>
              <a:t> — </a:t>
            </a:r>
            <a:r>
              <a:rPr lang="en-US" sz="4000" b="1" dirty="0" err="1" smtClean="0"/>
              <a:t>bu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turistlarning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safarlarini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qulay</a:t>
            </a:r>
            <a:r>
              <a:rPr lang="en-US" sz="4000" b="1" dirty="0" smtClean="0"/>
              <a:t>, </a:t>
            </a:r>
            <a:r>
              <a:rPr lang="en-US" sz="4000" b="1" dirty="0" err="1" smtClean="0"/>
              <a:t>xavfsiz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va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samarali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qilish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uchun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maxsus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tashkillashtirilgan</a:t>
            </a:r>
            <a:r>
              <a:rPr lang="en-US" sz="4000" b="1" dirty="0" smtClean="0"/>
              <a:t> transport </a:t>
            </a:r>
            <a:r>
              <a:rPr lang="en-US" sz="4000" b="1" dirty="0" err="1" smtClean="0"/>
              <a:t>xizmatlaridir</a:t>
            </a:r>
            <a:r>
              <a:rPr lang="en-US" sz="4000" b="1" dirty="0" smtClean="0"/>
              <a:t>. </a:t>
            </a:r>
            <a:r>
              <a:rPr lang="en-US" sz="4000" b="1" dirty="0" err="1" smtClean="0"/>
              <a:t>Avtotransport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vositalarida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xizmat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ko‘rsatish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quyidagi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asosiy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jihatlarni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o‘z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ichiga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oladi</a:t>
            </a:r>
            <a:r>
              <a:rPr lang="en-US" sz="4000" b="1" dirty="0" smtClean="0"/>
              <a:t>:</a:t>
            </a:r>
            <a:endParaRPr lang="ru-RU" sz="40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854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4000" b="1" dirty="0" smtClean="0"/>
              <a:t>1. </a:t>
            </a:r>
            <a:r>
              <a:rPr lang="en-US" sz="4000" b="1" dirty="0" err="1" smtClean="0"/>
              <a:t>Turistlar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uchun</a:t>
            </a:r>
            <a:r>
              <a:rPr lang="en-US" sz="4000" b="1" dirty="0" smtClean="0"/>
              <a:t> transport </a:t>
            </a:r>
            <a:r>
              <a:rPr lang="en-US" sz="4000" b="1" dirty="0" err="1" smtClean="0"/>
              <a:t>vositalari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turlari</a:t>
            </a:r>
            <a:endParaRPr lang="en-US" sz="4000" b="1" dirty="0" smtClean="0"/>
          </a:p>
          <a:p>
            <a:r>
              <a:rPr lang="en-US" sz="4000" b="1" dirty="0" smtClean="0"/>
              <a:t>2. </a:t>
            </a:r>
            <a:r>
              <a:rPr lang="en-US" sz="4000" b="1" dirty="0" err="1" smtClean="0"/>
              <a:t>Turizm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transportining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afzalliklari</a:t>
            </a:r>
            <a:endParaRPr lang="en-US" sz="4000" b="1" dirty="0" smtClean="0"/>
          </a:p>
          <a:p>
            <a:r>
              <a:rPr lang="en-US" sz="4000" b="1" dirty="0" smtClean="0"/>
              <a:t>3. </a:t>
            </a:r>
            <a:r>
              <a:rPr lang="en-US" sz="4000" b="1" dirty="0" err="1" smtClean="0"/>
              <a:t>Xizmat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turlari</a:t>
            </a:r>
            <a:endParaRPr lang="en-US" sz="4000" b="1" dirty="0" smtClean="0"/>
          </a:p>
          <a:p>
            <a:r>
              <a:rPr lang="en-US" sz="4000" b="1" dirty="0" smtClean="0"/>
              <a:t>4. </a:t>
            </a:r>
            <a:r>
              <a:rPr lang="en-US" sz="4000" b="1" dirty="0" err="1" smtClean="0"/>
              <a:t>Turistlarga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ko‘rsatiladigan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qulayliklar</a:t>
            </a:r>
            <a:endParaRPr lang="ru-RU" sz="40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 smtClean="0"/>
              <a:t>Bular</a:t>
            </a:r>
            <a:r>
              <a:rPr lang="en-US" sz="5400" b="1" dirty="0" smtClean="0"/>
              <a:t>: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458984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0209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600" b="1" dirty="0" err="1" smtClean="0"/>
              <a:t>Turist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avtobuslari</a:t>
            </a:r>
            <a:r>
              <a:rPr lang="en-US" sz="3600" b="1" dirty="0" smtClean="0"/>
              <a:t>:</a:t>
            </a:r>
          </a:p>
          <a:p>
            <a:endParaRPr lang="en-US" sz="3600" b="1" dirty="0" smtClean="0"/>
          </a:p>
          <a:p>
            <a:r>
              <a:rPr lang="en-US" sz="3600" b="1" dirty="0" err="1" smtClean="0"/>
              <a:t>Katta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guruhlarni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tashish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uchun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mo‘ljallangan</a:t>
            </a:r>
            <a:r>
              <a:rPr lang="en-US" sz="3600" b="1" dirty="0" smtClean="0"/>
              <a:t>.</a:t>
            </a:r>
          </a:p>
          <a:p>
            <a:endParaRPr lang="en-US" sz="3600" b="1" dirty="0" smtClean="0"/>
          </a:p>
          <a:p>
            <a:r>
              <a:rPr lang="en-US" sz="3600" b="1" dirty="0" err="1" smtClean="0"/>
              <a:t>Qulay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o‘rindiqlar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konditsionerlar</a:t>
            </a:r>
            <a:r>
              <a:rPr lang="en-US" sz="3600" b="1" dirty="0" smtClean="0"/>
              <a:t>, Wi-Fi </a:t>
            </a:r>
            <a:r>
              <a:rPr lang="en-US" sz="3600" b="1" dirty="0" err="1" smtClean="0"/>
              <a:t>va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gid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xizmatlari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bilan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jihozlangan</a:t>
            </a:r>
            <a:r>
              <a:rPr lang="en-US" sz="3600" b="1" dirty="0" smtClean="0"/>
              <a:t>.</a:t>
            </a:r>
            <a:endParaRPr lang="ru-RU" sz="36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1. </a:t>
            </a:r>
            <a:r>
              <a:rPr lang="en-US" b="1" dirty="0" err="1" smtClean="0">
                <a:solidFill>
                  <a:schemeClr val="accent1"/>
                </a:solidFill>
              </a:rPr>
              <a:t>Turistlar</a:t>
            </a:r>
            <a:r>
              <a:rPr lang="en-US" b="1" dirty="0" smtClean="0">
                <a:solidFill>
                  <a:schemeClr val="accent1"/>
                </a:solidFill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</a:rPr>
              <a:t>uchun</a:t>
            </a:r>
            <a:r>
              <a:rPr lang="en-US" b="1" dirty="0" smtClean="0">
                <a:solidFill>
                  <a:schemeClr val="accent1"/>
                </a:solidFill>
              </a:rPr>
              <a:t> transport </a:t>
            </a:r>
            <a:r>
              <a:rPr lang="en-US" b="1" dirty="0" err="1" smtClean="0">
                <a:solidFill>
                  <a:schemeClr val="accent1"/>
                </a:solidFill>
              </a:rPr>
              <a:t>vositalari</a:t>
            </a:r>
            <a:r>
              <a:rPr lang="en-US" b="1" dirty="0" smtClean="0">
                <a:solidFill>
                  <a:schemeClr val="accent1"/>
                </a:solidFill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</a:rPr>
              <a:t>turlari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216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Autofit/>
          </a:bodyPr>
          <a:lstStyle/>
          <a:p>
            <a:r>
              <a:rPr lang="en-US" sz="4000" b="1" dirty="0" err="1" smtClean="0"/>
              <a:t>Mikroavtobuslar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va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minivenlar</a:t>
            </a:r>
            <a:r>
              <a:rPr lang="en-US" sz="4000" b="1" dirty="0" smtClean="0"/>
              <a:t>:</a:t>
            </a:r>
          </a:p>
          <a:p>
            <a:endParaRPr lang="en-US" sz="4000" b="1" dirty="0" smtClean="0"/>
          </a:p>
          <a:p>
            <a:r>
              <a:rPr lang="en-US" sz="4000" b="1" dirty="0" err="1" smtClean="0"/>
              <a:t>Kichik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guruhlar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yoki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oilalar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uchun</a:t>
            </a:r>
            <a:r>
              <a:rPr lang="en-US" sz="4000" b="1" dirty="0" smtClean="0"/>
              <a:t> ideal.</a:t>
            </a:r>
          </a:p>
          <a:p>
            <a:endParaRPr lang="en-US" sz="4000" b="1" dirty="0" smtClean="0"/>
          </a:p>
          <a:p>
            <a:r>
              <a:rPr lang="en-US" sz="4000" b="1" dirty="0" err="1" smtClean="0"/>
              <a:t>Shahar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ichida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yoki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qishloq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joylariga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sayohat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uchun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ishlatiladi</a:t>
            </a:r>
            <a:r>
              <a:rPr lang="en-US" sz="4000" b="1" dirty="0" smtClean="0"/>
              <a:t>.</a:t>
            </a:r>
            <a:endParaRPr lang="ru-RU" sz="40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389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r>
              <a:rPr lang="en-US" sz="3600" b="1" dirty="0" err="1" smtClean="0"/>
              <a:t>Shaxsiy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avtomobillar</a:t>
            </a:r>
            <a:r>
              <a:rPr lang="en-US" sz="3600" b="1" dirty="0" smtClean="0"/>
              <a:t>:</a:t>
            </a:r>
          </a:p>
          <a:p>
            <a:endParaRPr lang="en-US" sz="3600" b="1" dirty="0" smtClean="0"/>
          </a:p>
          <a:p>
            <a:r>
              <a:rPr lang="en-US" sz="3600" b="1" dirty="0" err="1" smtClean="0"/>
              <a:t>Turistlar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uchun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haydovchi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bilan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yoki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haydovchisiz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ijaraga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beriladi</a:t>
            </a:r>
            <a:r>
              <a:rPr lang="en-US" sz="3600" b="1" dirty="0" smtClean="0"/>
              <a:t>.</a:t>
            </a:r>
          </a:p>
          <a:p>
            <a:r>
              <a:rPr lang="en-US" sz="3600" b="1" dirty="0" err="1" smtClean="0"/>
              <a:t>Elektr</a:t>
            </a:r>
            <a:r>
              <a:rPr lang="en-US" sz="3600" b="1" dirty="0" smtClean="0"/>
              <a:t> transport </a:t>
            </a:r>
            <a:r>
              <a:rPr lang="en-US" sz="3600" b="1" dirty="0" err="1" smtClean="0"/>
              <a:t>vositalari</a:t>
            </a:r>
            <a:r>
              <a:rPr lang="en-US" sz="3600" b="1" dirty="0" smtClean="0"/>
              <a:t>:</a:t>
            </a:r>
          </a:p>
          <a:p>
            <a:endParaRPr lang="en-US" sz="3600" b="1" dirty="0" smtClean="0"/>
          </a:p>
          <a:p>
            <a:r>
              <a:rPr lang="en-US" sz="3600" b="1" dirty="0" err="1" smtClean="0"/>
              <a:t>Ekologik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sayyohlik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uchun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zamonaviy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qulay</a:t>
            </a:r>
            <a:r>
              <a:rPr lang="en-US" sz="3600" b="1" dirty="0" smtClean="0"/>
              <a:t>.</a:t>
            </a:r>
            <a:endParaRPr lang="ru-RU" sz="36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78594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26</TotalTime>
  <Words>311</Words>
  <Application>Microsoft Office PowerPoint</Application>
  <PresentationFormat>Экран (4:3)</PresentationFormat>
  <Paragraphs>46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Bular:</vt:lpstr>
      <vt:lpstr>Презентация PowerPoint</vt:lpstr>
      <vt:lpstr>1. Turistlar uchun transport vositalari turlari</vt:lpstr>
      <vt:lpstr>Презентация PowerPoint</vt:lpstr>
      <vt:lpstr>Презентация PowerPoint</vt:lpstr>
      <vt:lpstr>2. Turizm transportining afzalliklari</vt:lpstr>
      <vt:lpstr>Презентация PowerPoint</vt:lpstr>
      <vt:lpstr>3. Xizmat turlari</vt:lpstr>
      <vt:lpstr>Презентация PowerPoint</vt:lpstr>
      <vt:lpstr>4. Turistlarga ko‘rsatiladigan qulayliklar</vt:lpstr>
      <vt:lpstr>E’tiboringiz uchun rahmat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TERMIZ IQTISODIYOT VA SERVIS UNIVERSITETI IQTISODIYOT VA AXBOROT TEXNOLOGIYALARI FAKULTETI, TURIZM YO’NALISHI 1-22-GURUH 3-GURUH TALABASI  AKABIROV BEKZODNING MINTAQAVIY TURIZM RESURSLARI FANIDAN TAYYORLAGAN TAQDIMOTI</dc:title>
  <dc:creator>Win 10 pro</dc:creator>
  <cp:lastModifiedBy>Пользователь Windows</cp:lastModifiedBy>
  <cp:revision>6</cp:revision>
  <cp:lastPrinted>2024-12-03T10:19:20Z</cp:lastPrinted>
  <dcterms:created xsi:type="dcterms:W3CDTF">2024-11-21T15:59:07Z</dcterms:created>
  <dcterms:modified xsi:type="dcterms:W3CDTF">2025-01-27T04:04:11Z</dcterms:modified>
</cp:coreProperties>
</file>