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3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8"/>
  </p:handoutMasterIdLst>
  <p:sldIdLst>
    <p:sldId id="313" r:id="rId3"/>
    <p:sldId id="322" r:id="rId5"/>
    <p:sldId id="323" r:id="rId6"/>
    <p:sldId id="321" r:id="rId7"/>
  </p:sldIdLst>
  <p:sldSz cx="10058400" cy="77724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168" userDrawn="1">
          <p15:clr>
            <a:srgbClr val="A4A3A4"/>
          </p15:clr>
        </p15:guide>
        <p15:guide id="3" orient="horz" pos="2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D9DD"/>
    <a:srgbClr val="495F70"/>
    <a:srgbClr val="3A5266"/>
    <a:srgbClr val="344E62"/>
    <a:srgbClr val="6D7C88"/>
    <a:srgbClr val="697983"/>
    <a:srgbClr val="415869"/>
    <a:srgbClr val="395164"/>
    <a:srgbClr val="42596A"/>
    <a:srgbClr val="6174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203" autoAdjust="0"/>
  </p:normalViewPr>
  <p:slideViewPr>
    <p:cSldViewPr snapToGrid="0" showGuides="1">
      <p:cViewPr varScale="1">
        <p:scale>
          <a:sx n="76" d="100"/>
          <a:sy n="76" d="100"/>
        </p:scale>
        <p:origin x="1454" y="67"/>
      </p:cViewPr>
      <p:guideLst>
        <p:guide pos="3168"/>
        <p:guide orient="horz" pos="2448"/>
      </p:guideLst>
    </p:cSldViewPr>
  </p:slideViewPr>
  <p:outlineViewPr>
    <p:cViewPr>
      <p:scale>
        <a:sx n="33" d="100"/>
        <a:sy n="33" d="100"/>
      </p:scale>
      <p:origin x="0" y="-376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3" d="100"/>
        <a:sy n="43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8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F0D27627-D77A-4804-A2F9-EE0D9EFA0341}" type="datetime1">
              <a:rPr lang="ru-RU" smtClean="0"/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AB7E8E42-E7C5-4B24-8575-74A765CA0AB6}" type="slidenum">
              <a:rPr lang="ru-RU" smtClean="0"/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264DE0C1-9DC0-4259-B602-128D5D5FC20F}" type="datetime1">
              <a:rPr lang="ru-RU" smtClean="0"/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  <a:endParaRPr lang="ru-RU"/>
          </a:p>
          <a:p>
            <a:pPr lvl="1" rtl="0"/>
            <a:r>
              <a:rPr lang="ru-RU"/>
              <a:t>Второй уровень</a:t>
            </a:r>
            <a:endParaRPr lang="ru-RU"/>
          </a:p>
          <a:p>
            <a:pPr lvl="2" rtl="0"/>
            <a:r>
              <a:rPr lang="ru-RU"/>
              <a:t>Третий уровень</a:t>
            </a:r>
            <a:endParaRPr lang="ru-RU"/>
          </a:p>
          <a:p>
            <a:pPr lvl="3" rtl="0"/>
            <a:r>
              <a:rPr lang="ru-RU"/>
              <a:t>Четвертый уровень</a:t>
            </a:r>
            <a:endParaRPr lang="ru-RU"/>
          </a:p>
          <a:p>
            <a:pPr lvl="4" rtl="0"/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2481A707-0A4C-444E-BBAC-8F56E4534DF7}" type="slidenum">
              <a:rPr lang="ru-RU" smtClean="0"/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481A707-0A4C-444E-BBAC-8F56E4534DF7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481A707-0A4C-444E-BBAC-8F56E4534DF7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481A707-0A4C-444E-BBAC-8F56E4534DF7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, вариант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/>
          <p:cNvSpPr>
            <a:spLocks noGrp="1"/>
          </p:cNvSpPr>
          <p:nvPr>
            <p:ph type="pic" sz="quarter" idx="22"/>
          </p:nvPr>
        </p:nvSpPr>
        <p:spPr>
          <a:xfrm>
            <a:off x="3352800" y="0"/>
            <a:ext cx="6705600" cy="7772400"/>
          </a:xfrm>
        </p:spPr>
        <p:txBody>
          <a:bodyPr rtlCol="0"/>
          <a:lstStyle>
            <a:lvl1pPr marL="0" indent="0">
              <a:buNone/>
              <a:defRPr lang="ru-RU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 userDrawn="1">
            <p:ph type="ctrTitle" hasCustomPrompt="1"/>
          </p:nvPr>
        </p:nvSpPr>
        <p:spPr>
          <a:xfrm>
            <a:off x="6934200" y="5907543"/>
            <a:ext cx="2869300" cy="701345"/>
          </a:xfrm>
        </p:spPr>
        <p:txBody>
          <a:bodyPr vert="horz" rtlCol="0" anchor="t">
            <a:noAutofit/>
          </a:bodyPr>
          <a:lstStyle>
            <a:lvl1pPr algn="l">
              <a:lnSpc>
                <a:spcPts val="4000"/>
              </a:lnSpc>
              <a:defRPr lang="ru-RU" sz="4400" b="1">
                <a:solidFill>
                  <a:schemeClr val="bg1"/>
                </a:solidFill>
                <a:latin typeface="+mj-lt"/>
                <a:cs typeface="+mj-cs"/>
              </a:defRPr>
            </a:lvl1pPr>
          </a:lstStyle>
          <a:p>
            <a:pPr rtl="0"/>
            <a:r>
              <a:rPr lang="ru-RU" noProof="0"/>
              <a:t>Изменить </a:t>
            </a:r>
            <a:br>
              <a:rPr lang="ru-RU" noProof="0" dirty="0"/>
            </a:br>
            <a:r>
              <a:rPr lang="ru-RU" noProof="0"/>
              <a:t>Текст</a:t>
            </a:r>
            <a:endParaRPr lang="ru-RU" noProof="0"/>
          </a:p>
        </p:txBody>
      </p:sp>
      <p:sp>
        <p:nvSpPr>
          <p:cNvPr id="8" name="Рисунок 7"/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6934200" y="5128131"/>
            <a:ext cx="685800" cy="6858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lang="ru-RU"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Добавить логотип</a:t>
            </a:r>
            <a:endParaRPr lang="ru-RU"/>
          </a:p>
        </p:txBody>
      </p:sp>
      <p:sp>
        <p:nvSpPr>
          <p:cNvPr id="18" name="Подзаголовок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934200" y="6961348"/>
            <a:ext cx="2869300" cy="453005"/>
          </a:xfrm>
        </p:spPr>
        <p:txBody>
          <a:bodyPr vert="horz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lang="ru-RU" sz="1600" spc="0">
                <a:solidFill>
                  <a:srgbClr val="D4D9DD"/>
                </a:solidFill>
                <a:latin typeface="+mn-lt"/>
                <a:cs typeface="Arial" panose="020B0604020202020204" pitchFamily="34" charset="0"/>
              </a:defRPr>
            </a:lvl1pPr>
            <a:lvl2pPr marL="377190" indent="0" algn="ctr">
              <a:buNone/>
              <a:defRPr lang="ru-RU" sz="1650"/>
            </a:lvl2pPr>
            <a:lvl3pPr marL="754380" indent="0" algn="ctr">
              <a:buNone/>
              <a:defRPr lang="ru-RU" sz="1485"/>
            </a:lvl3pPr>
            <a:lvl4pPr marL="1131570" indent="0" algn="ctr">
              <a:buNone/>
              <a:defRPr lang="ru-RU" sz="1320"/>
            </a:lvl4pPr>
            <a:lvl5pPr marL="1508760" indent="0" algn="ctr">
              <a:buNone/>
              <a:defRPr lang="ru-RU" sz="1320"/>
            </a:lvl5pPr>
            <a:lvl6pPr marL="1885950" indent="0" algn="ctr">
              <a:buNone/>
              <a:defRPr lang="ru-RU" sz="1320"/>
            </a:lvl6pPr>
            <a:lvl7pPr marL="2263140" indent="0" algn="ctr">
              <a:buNone/>
              <a:defRPr lang="ru-RU" sz="1320"/>
            </a:lvl7pPr>
            <a:lvl8pPr marL="2640330" indent="0" algn="ctr">
              <a:buNone/>
              <a:defRPr lang="ru-RU" sz="1320"/>
            </a:lvl8pPr>
            <a:lvl9pPr marL="3017520" indent="0" algn="ctr">
              <a:buNone/>
              <a:defRPr lang="ru-RU" sz="1320"/>
            </a:lvl9pPr>
          </a:lstStyle>
          <a:p>
            <a:pPr rtl="0"/>
            <a:r>
              <a:rPr lang="ru-RU" noProof="0"/>
              <a:t>ЩЕЛКНИТЕ, ЧТОБЫ ИЗМЕНИТЬ ТЕКСТ</a:t>
            </a:r>
            <a:endParaRPr lang="ru-RU" noProof="0"/>
          </a:p>
        </p:txBody>
      </p:sp>
      <p:sp>
        <p:nvSpPr>
          <p:cNvPr id="12" name="Текст 11"/>
          <p:cNvSpPr>
            <a:spLocks noGrp="1"/>
          </p:cNvSpPr>
          <p:nvPr userDrawn="1">
            <p:ph type="body" sz="quarter" idx="21"/>
          </p:nvPr>
        </p:nvSpPr>
        <p:spPr>
          <a:xfrm>
            <a:off x="228601" y="3119909"/>
            <a:ext cx="2884460" cy="2680816"/>
          </a:xfrm>
        </p:spPr>
        <p:txBody>
          <a:bodyPr rtlCol="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2400">
                <a:solidFill>
                  <a:srgbClr val="344E62"/>
                </a:solidFill>
                <a:latin typeface="+mj-lt"/>
                <a:cs typeface="+mj-cs"/>
              </a:defRPr>
            </a:lvl1pPr>
            <a:lvl2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7" name="Текст 16"/>
          <p:cNvSpPr>
            <a:spLocks noGrp="1"/>
          </p:cNvSpPr>
          <p:nvPr>
            <p:ph type="body" sz="quarter" idx="12" hasCustomPrompt="1"/>
          </p:nvPr>
        </p:nvSpPr>
        <p:spPr>
          <a:xfrm>
            <a:off x="3579839" y="5841451"/>
            <a:ext cx="2893612" cy="1700668"/>
          </a:xfrm>
        </p:spPr>
        <p:txBody>
          <a:bodyPr lIns="45720" rIns="45720" rtlCol="0">
            <a:normAutofit/>
          </a:bodyPr>
          <a:lstStyle>
            <a:lvl1pPr marL="0" indent="0">
              <a:lnSpc>
                <a:spcPts val="1800"/>
              </a:lnSpc>
              <a:buNone/>
              <a:defRPr lang="ru-RU" sz="1100" b="0" i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2pPr>
            <a:lvl3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3pPr>
            <a:lvl4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  <a:endParaRPr lang="ru-RU" noProof="0"/>
          </a:p>
        </p:txBody>
      </p:sp>
      <p:sp>
        <p:nvSpPr>
          <p:cNvPr id="9" name="Текст 5"/>
          <p:cNvSpPr>
            <a:spLocks noGrp="1"/>
          </p:cNvSpPr>
          <p:nvPr>
            <p:ph type="body" sz="quarter" idx="26" hasCustomPrompt="1"/>
          </p:nvPr>
        </p:nvSpPr>
        <p:spPr>
          <a:xfrm>
            <a:off x="3579839" y="5330824"/>
            <a:ext cx="2884461" cy="349311"/>
          </a:xfrm>
        </p:spPr>
        <p:txBody>
          <a:bodyPr lIns="45720" rIns="45720" rtlCol="0">
            <a:noAutofit/>
          </a:bodyPr>
          <a:lstStyle>
            <a:lvl1pPr marL="0" indent="0">
              <a:buNone/>
              <a:defRPr lang="ru-RU" sz="2400" b="0">
                <a:solidFill>
                  <a:schemeClr val="accent4"/>
                </a:solidFill>
                <a:latin typeface="+mj-lt"/>
                <a:cs typeface="+mj-cs"/>
              </a:defRPr>
            </a:lvl1pPr>
            <a:lvl2pPr marL="457200" indent="0">
              <a:buNone/>
              <a:defRPr lang="ru-RU" sz="2000" b="1">
                <a:latin typeface="Calibri" panose="020F0502020204030204" pitchFamily="34" charset="0"/>
                <a:cs typeface="Calibri" panose="020F0502020204030204"/>
              </a:defRPr>
            </a:lvl2pPr>
            <a:lvl3pPr marL="914400" indent="0">
              <a:buNone/>
              <a:defRPr lang="ru-RU" sz="2000" b="1">
                <a:latin typeface="Calibri" panose="020F0502020204030204" pitchFamily="34" charset="0"/>
                <a:cs typeface="Calibri" panose="020F0502020204030204"/>
              </a:defRPr>
            </a:lvl3pPr>
            <a:lvl4pPr marL="1371600" indent="0">
              <a:buNone/>
              <a:defRPr lang="ru-RU" sz="2000" b="1">
                <a:latin typeface="Calibri" panose="020F0502020204030204" pitchFamily="34" charset="0"/>
                <a:cs typeface="Calibri" panose="020F0502020204030204"/>
              </a:defRPr>
            </a:lvl4pPr>
            <a:lvl5pPr marL="1828800" indent="0">
              <a:buNone/>
              <a:defRPr lang="ru-RU" sz="2000" b="1">
                <a:latin typeface="Calibri" panose="020F0502020204030204" pitchFamily="34" charset="0"/>
                <a:cs typeface="Calibri" panose="020F0502020204030204"/>
              </a:defRPr>
            </a:lvl5pPr>
          </a:lstStyle>
          <a:p>
            <a:pPr lvl="0" rtl="0"/>
            <a:r>
              <a:rPr lang="ru-RU"/>
              <a:t>Добавьте здесь заголовок</a:t>
            </a:r>
            <a:endParaRPr lang="ru-RU"/>
          </a:p>
        </p:txBody>
      </p:sp>
      <p:sp>
        <p:nvSpPr>
          <p:cNvPr id="3" name="Прямоугольный треугольник 9"/>
          <p:cNvSpPr/>
          <p:nvPr userDrawn="1"/>
        </p:nvSpPr>
        <p:spPr>
          <a:xfrm rot="16200000" flipH="1">
            <a:off x="106255" y="-114882"/>
            <a:ext cx="3137482" cy="3355610"/>
          </a:xfrm>
          <a:custGeom>
            <a:avLst/>
            <a:gdLst>
              <a:gd name="connsiteX0" fmla="*/ 0 w 5616109"/>
              <a:gd name="connsiteY0" fmla="*/ 10058400 h 10058400"/>
              <a:gd name="connsiteX1" fmla="*/ 0 w 5616109"/>
              <a:gd name="connsiteY1" fmla="*/ 0 h 10058400"/>
              <a:gd name="connsiteX2" fmla="*/ 5616109 w 5616109"/>
              <a:gd name="connsiteY2" fmla="*/ 10058400 h 10058400"/>
              <a:gd name="connsiteX3" fmla="*/ 0 w 5616109"/>
              <a:gd name="connsiteY3" fmla="*/ 10058400 h 10058400"/>
              <a:gd name="connsiteX0-1" fmla="*/ 0 w 7754628"/>
              <a:gd name="connsiteY0-2" fmla="*/ 10058400 h 10058400"/>
              <a:gd name="connsiteX1-3" fmla="*/ 0 w 7754628"/>
              <a:gd name="connsiteY1-4" fmla="*/ 0 h 10058400"/>
              <a:gd name="connsiteX2-5" fmla="*/ 7754628 w 7754628"/>
              <a:gd name="connsiteY2-6" fmla="*/ 10014158 h 10058400"/>
              <a:gd name="connsiteX3-7" fmla="*/ 0 w 7754628"/>
              <a:gd name="connsiteY3-8" fmla="*/ 10058400 h 10058400"/>
              <a:gd name="connsiteX0-9" fmla="*/ 0 w 7831393"/>
              <a:gd name="connsiteY0-10" fmla="*/ 10058400 h 10058400"/>
              <a:gd name="connsiteX1-11" fmla="*/ 0 w 7831393"/>
              <a:gd name="connsiteY1-12" fmla="*/ 0 h 10058400"/>
              <a:gd name="connsiteX2-13" fmla="*/ 7831393 w 7831393"/>
              <a:gd name="connsiteY2-14" fmla="*/ 10043651 h 10058400"/>
              <a:gd name="connsiteX3-15" fmla="*/ 0 w 7831393"/>
              <a:gd name="connsiteY3-16" fmla="*/ 10058400 h 10058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7831393" h="10058400">
                <a:moveTo>
                  <a:pt x="0" y="10058400"/>
                </a:moveTo>
                <a:lnTo>
                  <a:pt x="0" y="0"/>
                </a:lnTo>
                <a:lnTo>
                  <a:pt x="7831393" y="10043651"/>
                </a:lnTo>
                <a:lnTo>
                  <a:pt x="0" y="100584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solidFill>
                <a:srgbClr val="41596A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, вариант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/>
          <p:cNvSpPr>
            <a:spLocks noGrp="1"/>
          </p:cNvSpPr>
          <p:nvPr>
            <p:ph type="pic" sz="quarter" idx="22"/>
          </p:nvPr>
        </p:nvSpPr>
        <p:spPr>
          <a:xfrm>
            <a:off x="3352800" y="0"/>
            <a:ext cx="6705600" cy="7772400"/>
          </a:xfrm>
        </p:spPr>
        <p:txBody>
          <a:bodyPr rtlCol="0"/>
          <a:lstStyle>
            <a:lvl1pPr marL="0" indent="0">
              <a:buNone/>
              <a:defRPr lang="ru-RU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 userDrawn="1">
            <p:ph type="ctrTitle" hasCustomPrompt="1"/>
          </p:nvPr>
        </p:nvSpPr>
        <p:spPr>
          <a:xfrm>
            <a:off x="6934200" y="5167303"/>
            <a:ext cx="2869300" cy="701345"/>
          </a:xfrm>
        </p:spPr>
        <p:txBody>
          <a:bodyPr vert="horz" rtlCol="0" anchor="t">
            <a:noAutofit/>
          </a:bodyPr>
          <a:lstStyle>
            <a:lvl1pPr algn="l">
              <a:lnSpc>
                <a:spcPts val="4000"/>
              </a:lnSpc>
              <a:defRPr lang="ru-RU" sz="4800" b="1">
                <a:solidFill>
                  <a:schemeClr val="bg1"/>
                </a:solidFill>
                <a:latin typeface="+mj-lt"/>
                <a:cs typeface="+mj-cs"/>
              </a:defRPr>
            </a:lvl1pPr>
          </a:lstStyle>
          <a:p>
            <a:pPr rtl="0"/>
            <a:r>
              <a:rPr lang="ru-RU" noProof="0"/>
              <a:t>Изменить </a:t>
            </a:r>
            <a:br>
              <a:rPr lang="ru-RU" noProof="0" dirty="0"/>
            </a:br>
            <a:r>
              <a:rPr lang="ru-RU" noProof="0"/>
              <a:t>Текст</a:t>
            </a:r>
            <a:endParaRPr lang="ru-RU" noProof="0"/>
          </a:p>
        </p:txBody>
      </p:sp>
      <p:sp>
        <p:nvSpPr>
          <p:cNvPr id="18" name="Подзаголовок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934200" y="6168519"/>
            <a:ext cx="2869300" cy="453005"/>
          </a:xfrm>
        </p:spPr>
        <p:txBody>
          <a:bodyPr vert="horz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lang="ru-RU" sz="1600" spc="0">
                <a:solidFill>
                  <a:srgbClr val="D4D9DD"/>
                </a:solidFill>
                <a:latin typeface="+mn-lt"/>
                <a:cs typeface="Arial" panose="020B0604020202020204" pitchFamily="34" charset="0"/>
              </a:defRPr>
            </a:lvl1pPr>
            <a:lvl2pPr marL="377190" indent="0" algn="ctr">
              <a:buNone/>
              <a:defRPr lang="ru-RU" sz="1650"/>
            </a:lvl2pPr>
            <a:lvl3pPr marL="754380" indent="0" algn="ctr">
              <a:buNone/>
              <a:defRPr lang="ru-RU" sz="1485"/>
            </a:lvl3pPr>
            <a:lvl4pPr marL="1131570" indent="0" algn="ctr">
              <a:buNone/>
              <a:defRPr lang="ru-RU" sz="1320"/>
            </a:lvl4pPr>
            <a:lvl5pPr marL="1508760" indent="0" algn="ctr">
              <a:buNone/>
              <a:defRPr lang="ru-RU" sz="1320"/>
            </a:lvl5pPr>
            <a:lvl6pPr marL="1885950" indent="0" algn="ctr">
              <a:buNone/>
              <a:defRPr lang="ru-RU" sz="1320"/>
            </a:lvl6pPr>
            <a:lvl7pPr marL="2263140" indent="0" algn="ctr">
              <a:buNone/>
              <a:defRPr lang="ru-RU" sz="1320"/>
            </a:lvl7pPr>
            <a:lvl8pPr marL="2640330" indent="0" algn="ctr">
              <a:buNone/>
              <a:defRPr lang="ru-RU" sz="1320"/>
            </a:lvl8pPr>
            <a:lvl9pPr marL="3017520" indent="0" algn="ctr">
              <a:buNone/>
              <a:defRPr lang="ru-RU" sz="1320"/>
            </a:lvl9pPr>
          </a:lstStyle>
          <a:p>
            <a:pPr rtl="0"/>
            <a:r>
              <a:rPr lang="ru-RU" noProof="0"/>
              <a:t>ЩЕЛКНИТЕ, ЧТОБЫ ИЗМЕНИТЬ ТЕКСТ</a:t>
            </a:r>
            <a:endParaRPr lang="ru-RU" noProof="0"/>
          </a:p>
        </p:txBody>
      </p:sp>
      <p:sp>
        <p:nvSpPr>
          <p:cNvPr id="7" name="Текст 16"/>
          <p:cNvSpPr>
            <a:spLocks noGrp="1"/>
          </p:cNvSpPr>
          <p:nvPr>
            <p:ph type="body" sz="quarter" idx="29" hasCustomPrompt="1"/>
          </p:nvPr>
        </p:nvSpPr>
        <p:spPr>
          <a:xfrm>
            <a:off x="247852" y="4130144"/>
            <a:ext cx="2876348" cy="2823526"/>
          </a:xfrm>
        </p:spPr>
        <p:txBody>
          <a:bodyPr lIns="45720" rIns="45720" rtlCol="0">
            <a:normAutofit/>
          </a:bodyPr>
          <a:lstStyle>
            <a:lvl1pPr marL="0" indent="0">
              <a:lnSpc>
                <a:spcPts val="1800"/>
              </a:lnSpc>
              <a:buNone/>
              <a:defRPr lang="ru-RU" sz="1000" b="0" i="0">
                <a:solidFill>
                  <a:schemeClr val="accent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2pPr>
            <a:lvl3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3pPr>
            <a:lvl4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  <a:endParaRPr lang="ru-RU" noProof="0"/>
          </a:p>
        </p:txBody>
      </p:sp>
      <p:sp>
        <p:nvSpPr>
          <p:cNvPr id="9" name="Текст 5"/>
          <p:cNvSpPr>
            <a:spLocks noGrp="1"/>
          </p:cNvSpPr>
          <p:nvPr>
            <p:ph type="body" sz="quarter" idx="30" hasCustomPrompt="1"/>
          </p:nvPr>
        </p:nvSpPr>
        <p:spPr>
          <a:xfrm>
            <a:off x="247852" y="3619516"/>
            <a:ext cx="2867252" cy="349311"/>
          </a:xfrm>
        </p:spPr>
        <p:txBody>
          <a:bodyPr lIns="45720" rIns="45720" rtlCol="0">
            <a:noAutofit/>
          </a:bodyPr>
          <a:lstStyle>
            <a:lvl1pPr marL="0" indent="0">
              <a:buNone/>
              <a:defRPr lang="ru-RU" sz="2400" b="0">
                <a:solidFill>
                  <a:schemeClr val="accent1"/>
                </a:solidFill>
                <a:latin typeface="+mj-lt"/>
                <a:cs typeface="+mj-cs"/>
              </a:defRPr>
            </a:lvl1pPr>
            <a:lvl2pPr marL="457200" indent="0">
              <a:buNone/>
              <a:defRPr lang="ru-RU" sz="2000" b="1">
                <a:latin typeface="Calibri" panose="020F0502020204030204" pitchFamily="34" charset="0"/>
                <a:cs typeface="Calibri" panose="020F0502020204030204"/>
              </a:defRPr>
            </a:lvl2pPr>
            <a:lvl3pPr marL="914400" indent="0">
              <a:buNone/>
              <a:defRPr lang="ru-RU" sz="2000" b="1">
                <a:latin typeface="Calibri" panose="020F0502020204030204" pitchFamily="34" charset="0"/>
                <a:cs typeface="Calibri" panose="020F0502020204030204"/>
              </a:defRPr>
            </a:lvl3pPr>
            <a:lvl4pPr marL="1371600" indent="0">
              <a:buNone/>
              <a:defRPr lang="ru-RU" sz="2000" b="1">
                <a:latin typeface="Calibri" panose="020F0502020204030204" pitchFamily="34" charset="0"/>
                <a:cs typeface="Calibri" panose="020F0502020204030204"/>
              </a:defRPr>
            </a:lvl4pPr>
            <a:lvl5pPr marL="1828800" indent="0">
              <a:buNone/>
              <a:defRPr lang="ru-RU" sz="2000" b="1">
                <a:latin typeface="Calibri" panose="020F0502020204030204" pitchFamily="34" charset="0"/>
                <a:cs typeface="Calibri" panose="020F0502020204030204"/>
              </a:defRPr>
            </a:lvl5pPr>
          </a:lstStyle>
          <a:p>
            <a:pPr lvl="0" rtl="0"/>
            <a:r>
              <a:rPr lang="ru-RU" dirty="0"/>
              <a:t>Добавьте здесь заголовок</a:t>
            </a:r>
            <a:endParaRPr lang="ru-RU" dirty="0"/>
          </a:p>
        </p:txBody>
      </p:sp>
      <p:sp>
        <p:nvSpPr>
          <p:cNvPr id="10" name="Текст 1"/>
          <p:cNvSpPr>
            <a:spLocks noGrp="1"/>
          </p:cNvSpPr>
          <p:nvPr>
            <p:ph type="body" sz="quarter" idx="12"/>
          </p:nvPr>
        </p:nvSpPr>
        <p:spPr>
          <a:xfrm>
            <a:off x="3579839" y="5694796"/>
            <a:ext cx="2893612" cy="1849006"/>
          </a:xfrm>
        </p:spPr>
        <p:txBody>
          <a:bodyPr lIns="0" rIns="0" rtlCol="0">
            <a:normAutofit/>
          </a:bodyPr>
          <a:lstStyle>
            <a:lvl1pPr marL="0" indent="0">
              <a:buNone/>
              <a:defRPr lang="ru-RU" sz="1000"/>
            </a:lvl1pPr>
          </a:lstStyle>
          <a:p>
            <a:pPr lvl="0" rtl="0">
              <a:lnSpc>
                <a:spcPct val="100000"/>
              </a:lnSpc>
            </a:pPr>
            <a:r>
              <a:rPr lang="ru-RU">
                <a:solidFill>
                  <a:schemeClr val="bg1"/>
                </a:solidFill>
              </a:rPr>
              <a:t>Образец текста</a:t>
            </a:r>
            <a:endParaRPr lang="ru-RU">
              <a:solidFill>
                <a:schemeClr val="bg1"/>
              </a:solidFill>
            </a:endParaRPr>
          </a:p>
          <a:p>
            <a:pPr lvl="1" rtl="0">
              <a:lnSpc>
                <a:spcPct val="100000"/>
              </a:lnSpc>
            </a:pPr>
            <a:r>
              <a:rPr lang="ru-RU">
                <a:solidFill>
                  <a:schemeClr val="bg1"/>
                </a:solidFill>
              </a:rPr>
              <a:t>Второй уровень</a:t>
            </a:r>
            <a:endParaRPr lang="ru-RU">
              <a:solidFill>
                <a:schemeClr val="bg1"/>
              </a:solidFill>
            </a:endParaRPr>
          </a:p>
          <a:p>
            <a:pPr lvl="2" rtl="0">
              <a:lnSpc>
                <a:spcPct val="100000"/>
              </a:lnSpc>
            </a:pPr>
            <a:r>
              <a:rPr lang="ru-RU">
                <a:solidFill>
                  <a:schemeClr val="bg1"/>
                </a:solidFill>
              </a:rPr>
              <a:t>Третий уровень</a:t>
            </a:r>
            <a:endParaRPr lang="ru-RU">
              <a:solidFill>
                <a:schemeClr val="bg1"/>
              </a:solidFill>
            </a:endParaRPr>
          </a:p>
          <a:p>
            <a:pPr lvl="3" rtl="0">
              <a:lnSpc>
                <a:spcPct val="100000"/>
              </a:lnSpc>
            </a:pPr>
            <a:r>
              <a:rPr lang="ru-RU">
                <a:solidFill>
                  <a:schemeClr val="bg1"/>
                </a:solidFill>
              </a:rPr>
              <a:t>Четвертый уровень</a:t>
            </a:r>
            <a:endParaRPr lang="ru-RU">
              <a:solidFill>
                <a:schemeClr val="bg1"/>
              </a:solidFill>
            </a:endParaRPr>
          </a:p>
          <a:p>
            <a:pPr lvl="4" rtl="0">
              <a:lnSpc>
                <a:spcPct val="100000"/>
              </a:lnSpc>
            </a:pPr>
            <a:r>
              <a:rPr lang="ru-RU">
                <a:solidFill>
                  <a:schemeClr val="bg1"/>
                </a:solidFill>
              </a:rPr>
              <a:t>Пятый уровень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Текст 5"/>
          <p:cNvSpPr>
            <a:spLocks noGrp="1"/>
          </p:cNvSpPr>
          <p:nvPr>
            <p:ph type="body" sz="quarter" idx="26" hasCustomPrompt="1"/>
          </p:nvPr>
        </p:nvSpPr>
        <p:spPr>
          <a:xfrm>
            <a:off x="3579839" y="5184167"/>
            <a:ext cx="2884461" cy="349311"/>
          </a:xfrm>
        </p:spPr>
        <p:txBody>
          <a:bodyPr lIns="0" rIns="0" rtlCol="0">
            <a:noAutofit/>
          </a:bodyPr>
          <a:lstStyle>
            <a:lvl1pPr marL="0" indent="0">
              <a:buNone/>
              <a:defRPr lang="ru-RU" sz="2400">
                <a:latin typeface="+mj-lt"/>
                <a:cs typeface="+mj-cs"/>
              </a:defRPr>
            </a:lvl1pPr>
          </a:lstStyle>
          <a:p>
            <a:pPr rtl="0"/>
            <a:r>
              <a:rPr lang="ru-RU">
                <a:solidFill>
                  <a:schemeClr val="bg1"/>
                </a:solidFill>
              </a:rPr>
              <a:t>Контактные данные</a:t>
            </a:r>
            <a:endParaRPr lang="ru-RU">
              <a:solidFill>
                <a:schemeClr val="bg1"/>
              </a:solidFill>
            </a:endParaRPr>
          </a:p>
        </p:txBody>
      </p:sp>
      <p:sp>
        <p:nvSpPr>
          <p:cNvPr id="3" name="Прямоугольный треугольник 9"/>
          <p:cNvSpPr/>
          <p:nvPr userDrawn="1"/>
        </p:nvSpPr>
        <p:spPr>
          <a:xfrm rot="16200000" flipH="1">
            <a:off x="106255" y="-114882"/>
            <a:ext cx="3137482" cy="3355610"/>
          </a:xfrm>
          <a:custGeom>
            <a:avLst/>
            <a:gdLst>
              <a:gd name="connsiteX0" fmla="*/ 0 w 5616109"/>
              <a:gd name="connsiteY0" fmla="*/ 10058400 h 10058400"/>
              <a:gd name="connsiteX1" fmla="*/ 0 w 5616109"/>
              <a:gd name="connsiteY1" fmla="*/ 0 h 10058400"/>
              <a:gd name="connsiteX2" fmla="*/ 5616109 w 5616109"/>
              <a:gd name="connsiteY2" fmla="*/ 10058400 h 10058400"/>
              <a:gd name="connsiteX3" fmla="*/ 0 w 5616109"/>
              <a:gd name="connsiteY3" fmla="*/ 10058400 h 10058400"/>
              <a:gd name="connsiteX0-1" fmla="*/ 0 w 7754628"/>
              <a:gd name="connsiteY0-2" fmla="*/ 10058400 h 10058400"/>
              <a:gd name="connsiteX1-3" fmla="*/ 0 w 7754628"/>
              <a:gd name="connsiteY1-4" fmla="*/ 0 h 10058400"/>
              <a:gd name="connsiteX2-5" fmla="*/ 7754628 w 7754628"/>
              <a:gd name="connsiteY2-6" fmla="*/ 10014158 h 10058400"/>
              <a:gd name="connsiteX3-7" fmla="*/ 0 w 7754628"/>
              <a:gd name="connsiteY3-8" fmla="*/ 10058400 h 10058400"/>
              <a:gd name="connsiteX0-9" fmla="*/ 0 w 7831393"/>
              <a:gd name="connsiteY0-10" fmla="*/ 10058400 h 10058400"/>
              <a:gd name="connsiteX1-11" fmla="*/ 0 w 7831393"/>
              <a:gd name="connsiteY1-12" fmla="*/ 0 h 10058400"/>
              <a:gd name="connsiteX2-13" fmla="*/ 7831393 w 7831393"/>
              <a:gd name="connsiteY2-14" fmla="*/ 10043651 h 10058400"/>
              <a:gd name="connsiteX3-15" fmla="*/ 0 w 7831393"/>
              <a:gd name="connsiteY3-16" fmla="*/ 10058400 h 10058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7831393" h="10058400">
                <a:moveTo>
                  <a:pt x="0" y="10058400"/>
                </a:moveTo>
                <a:lnTo>
                  <a:pt x="0" y="0"/>
                </a:lnTo>
                <a:lnTo>
                  <a:pt x="7831393" y="10043651"/>
                </a:lnTo>
                <a:lnTo>
                  <a:pt x="0" y="100584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solidFill>
                <a:srgbClr val="41596A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яя сторона, вариант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6705600" y="3886200"/>
            <a:ext cx="3352800" cy="388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6" name="Текст 16"/>
          <p:cNvSpPr>
            <a:spLocks noGrp="1"/>
          </p:cNvSpPr>
          <p:nvPr>
            <p:ph type="body" sz="quarter" idx="12" hasCustomPrompt="1"/>
          </p:nvPr>
        </p:nvSpPr>
        <p:spPr>
          <a:xfrm>
            <a:off x="228600" y="5094987"/>
            <a:ext cx="2893612" cy="2448813"/>
          </a:xfrm>
        </p:spPr>
        <p:txBody>
          <a:bodyPr lIns="45720" r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lang="ru-RU" sz="1100" b="0" i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2pPr>
            <a:lvl3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3pPr>
            <a:lvl4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  <a:endParaRPr lang="ru-RU" noProof="0"/>
          </a:p>
        </p:txBody>
      </p:sp>
      <p:sp>
        <p:nvSpPr>
          <p:cNvPr id="26" name="Текст 16"/>
          <p:cNvSpPr>
            <a:spLocks noGrp="1"/>
          </p:cNvSpPr>
          <p:nvPr>
            <p:ph type="body" sz="quarter" idx="27" hasCustomPrompt="1"/>
          </p:nvPr>
        </p:nvSpPr>
        <p:spPr>
          <a:xfrm>
            <a:off x="6921262" y="5094987"/>
            <a:ext cx="2893612" cy="2448813"/>
          </a:xfrm>
        </p:spPr>
        <p:txBody>
          <a:bodyPr lIns="45720" r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lang="ru-RU" sz="1100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2pPr>
            <a:lvl3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3pPr>
            <a:lvl4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  <a:endParaRPr lang="ru-RU" noProof="0"/>
          </a:p>
        </p:txBody>
      </p:sp>
      <p:sp>
        <p:nvSpPr>
          <p:cNvPr id="27" name="Текст 5"/>
          <p:cNvSpPr>
            <a:spLocks noGrp="1"/>
          </p:cNvSpPr>
          <p:nvPr>
            <p:ph type="body" sz="quarter" idx="28" hasCustomPrompt="1"/>
          </p:nvPr>
        </p:nvSpPr>
        <p:spPr>
          <a:xfrm>
            <a:off x="6921262" y="4545170"/>
            <a:ext cx="2884461" cy="349311"/>
          </a:xfrm>
        </p:spPr>
        <p:txBody>
          <a:bodyPr lIns="45720" rIns="45720" rtlCol="0">
            <a:noAutofit/>
          </a:bodyPr>
          <a:lstStyle>
            <a:lvl1pPr marL="0" indent="0">
              <a:buNone/>
              <a:defRPr lang="ru-RU" sz="2400" b="0">
                <a:solidFill>
                  <a:schemeClr val="bg1"/>
                </a:solidFill>
                <a:latin typeface="+mj-lt"/>
                <a:cs typeface="+mj-cs"/>
              </a:defRPr>
            </a:lvl1pPr>
            <a:lvl2pPr marL="457200" indent="0">
              <a:buNone/>
              <a:defRPr lang="ru-RU" sz="2000" b="1">
                <a:latin typeface="Calibri" panose="020F0502020204030204" pitchFamily="34" charset="0"/>
                <a:cs typeface="Calibri" panose="020F0502020204030204"/>
              </a:defRPr>
            </a:lvl2pPr>
            <a:lvl3pPr marL="914400" indent="0">
              <a:buNone/>
              <a:defRPr lang="ru-RU" sz="2000" b="1">
                <a:latin typeface="Calibri" panose="020F0502020204030204" pitchFamily="34" charset="0"/>
                <a:cs typeface="Calibri" panose="020F0502020204030204"/>
              </a:defRPr>
            </a:lvl3pPr>
            <a:lvl4pPr marL="1371600" indent="0">
              <a:buNone/>
              <a:defRPr lang="ru-RU" sz="2000" b="1">
                <a:latin typeface="Calibri" panose="020F0502020204030204" pitchFamily="34" charset="0"/>
                <a:cs typeface="Calibri" panose="020F0502020204030204"/>
              </a:defRPr>
            </a:lvl4pPr>
            <a:lvl5pPr marL="1828800" indent="0">
              <a:buNone/>
              <a:defRPr lang="ru-RU" sz="2000" b="1">
                <a:latin typeface="Calibri" panose="020F0502020204030204" pitchFamily="34" charset="0"/>
                <a:cs typeface="Calibri" panose="020F0502020204030204"/>
              </a:defRPr>
            </a:lvl5pPr>
          </a:lstStyle>
          <a:p>
            <a:pPr lvl="0" rtl="0"/>
            <a:r>
              <a:rPr lang="ru-RU" dirty="0"/>
              <a:t>Добавьте здесь заголовок</a:t>
            </a:r>
            <a:endParaRPr lang="ru-RU" dirty="0"/>
          </a:p>
        </p:txBody>
      </p:sp>
      <p:sp>
        <p:nvSpPr>
          <p:cNvPr id="15" name="Текст 16"/>
          <p:cNvSpPr>
            <a:spLocks noGrp="1"/>
          </p:cNvSpPr>
          <p:nvPr>
            <p:ph type="body" sz="quarter" idx="29" hasCustomPrompt="1"/>
          </p:nvPr>
        </p:nvSpPr>
        <p:spPr>
          <a:xfrm>
            <a:off x="3627834" y="992144"/>
            <a:ext cx="2876348" cy="2752369"/>
          </a:xfrm>
        </p:spPr>
        <p:txBody>
          <a:bodyPr lIns="45720" r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lang="ru-RU" sz="1100" b="0" i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2pPr>
            <a:lvl3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3pPr>
            <a:lvl4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  <a:endParaRPr lang="ru-RU" noProof="0"/>
          </a:p>
        </p:txBody>
      </p:sp>
      <p:sp>
        <p:nvSpPr>
          <p:cNvPr id="17" name="Текст 5"/>
          <p:cNvSpPr>
            <a:spLocks noGrp="1"/>
          </p:cNvSpPr>
          <p:nvPr>
            <p:ph type="body" sz="quarter" idx="30" hasCustomPrompt="1"/>
          </p:nvPr>
        </p:nvSpPr>
        <p:spPr>
          <a:xfrm>
            <a:off x="3619721" y="518465"/>
            <a:ext cx="2867252" cy="349311"/>
          </a:xfrm>
        </p:spPr>
        <p:txBody>
          <a:bodyPr lIns="45720" rIns="45720" rtlCol="0">
            <a:noAutofit/>
          </a:bodyPr>
          <a:lstStyle>
            <a:lvl1pPr marL="0" indent="0">
              <a:buNone/>
              <a:defRPr lang="ru-RU" sz="2400" b="0">
                <a:solidFill>
                  <a:schemeClr val="accent1"/>
                </a:solidFill>
                <a:latin typeface="+mj-lt"/>
                <a:cs typeface="+mj-cs"/>
              </a:defRPr>
            </a:lvl1pPr>
            <a:lvl2pPr marL="457200" indent="0">
              <a:buNone/>
              <a:defRPr lang="ru-RU" sz="2000" b="1">
                <a:latin typeface="Calibri" panose="020F0502020204030204" pitchFamily="34" charset="0"/>
                <a:cs typeface="Calibri" panose="020F0502020204030204"/>
              </a:defRPr>
            </a:lvl2pPr>
            <a:lvl3pPr marL="914400" indent="0">
              <a:buNone/>
              <a:defRPr lang="ru-RU" sz="2000" b="1">
                <a:latin typeface="Calibri" panose="020F0502020204030204" pitchFamily="34" charset="0"/>
                <a:cs typeface="Calibri" panose="020F0502020204030204"/>
              </a:defRPr>
            </a:lvl3pPr>
            <a:lvl4pPr marL="1371600" indent="0">
              <a:buNone/>
              <a:defRPr lang="ru-RU" sz="2000" b="1">
                <a:latin typeface="Calibri" panose="020F0502020204030204" pitchFamily="34" charset="0"/>
                <a:cs typeface="Calibri" panose="020F0502020204030204"/>
              </a:defRPr>
            </a:lvl4pPr>
            <a:lvl5pPr marL="1828800" indent="0">
              <a:buNone/>
              <a:defRPr lang="ru-RU" sz="2000" b="1">
                <a:latin typeface="Calibri" panose="020F0502020204030204" pitchFamily="34" charset="0"/>
                <a:cs typeface="Calibri" panose="020F0502020204030204"/>
              </a:defRPr>
            </a:lvl5pPr>
          </a:lstStyle>
          <a:p>
            <a:pPr lvl="0" rtl="0"/>
            <a:r>
              <a:rPr lang="ru-RU"/>
              <a:t>Добавьте здесь заголовок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31"/>
          </p:nvPr>
        </p:nvSpPr>
        <p:spPr>
          <a:xfrm>
            <a:off x="6705599" y="-1"/>
            <a:ext cx="3341105" cy="3886199"/>
          </a:xfrm>
        </p:spPr>
        <p:txBody>
          <a:bodyPr rtlCol="0"/>
          <a:lstStyle>
            <a:lvl1pPr marL="0" indent="0">
              <a:buNone/>
              <a:defRPr lang="ru-RU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32"/>
          </p:nvPr>
        </p:nvSpPr>
        <p:spPr>
          <a:xfrm>
            <a:off x="0" y="1"/>
            <a:ext cx="3355975" cy="3886200"/>
          </a:xfrm>
        </p:spPr>
        <p:txBody>
          <a:bodyPr rtlCol="0"/>
          <a:lstStyle>
            <a:lvl1pPr marL="0" indent="0">
              <a:buNone/>
              <a:defRPr lang="ru-RU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9" name="Рисунок 3"/>
          <p:cNvSpPr>
            <a:spLocks noGrp="1"/>
          </p:cNvSpPr>
          <p:nvPr>
            <p:ph type="pic" sz="quarter" idx="33"/>
          </p:nvPr>
        </p:nvSpPr>
        <p:spPr>
          <a:xfrm>
            <a:off x="3359785" y="3898901"/>
            <a:ext cx="3345816" cy="3886199"/>
          </a:xfrm>
        </p:spPr>
        <p:txBody>
          <a:bodyPr rtlCol="0"/>
          <a:lstStyle>
            <a:lvl1pPr marL="0" indent="0">
              <a:buNone/>
              <a:defRPr lang="ru-RU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>
            <a:off x="3619721" y="364077"/>
            <a:ext cx="1031065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 userDrawn="1"/>
        </p:nvCxnSpPr>
        <p:spPr>
          <a:xfrm>
            <a:off x="274149" y="4248786"/>
            <a:ext cx="109033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 userDrawn="1"/>
        </p:nvCxnSpPr>
        <p:spPr>
          <a:xfrm>
            <a:off x="6921262" y="4287975"/>
            <a:ext cx="1031065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Заголовок 30"/>
          <p:cNvSpPr>
            <a:spLocks noGrp="1"/>
          </p:cNvSpPr>
          <p:nvPr>
            <p:ph type="title"/>
          </p:nvPr>
        </p:nvSpPr>
        <p:spPr>
          <a:xfrm>
            <a:off x="228600" y="4547723"/>
            <a:ext cx="2883217" cy="360033"/>
          </a:xfrm>
        </p:spPr>
        <p:txBody>
          <a:bodyPr vert="horz" lIns="45720" tIns="45720" rIns="45720" bIns="45720" rtlCol="0">
            <a:noAutofit/>
          </a:bodyPr>
          <a:lstStyle>
            <a:lvl1pPr>
              <a:defRPr lang="ru-RU" sz="2400" b="0">
                <a:solidFill>
                  <a:schemeClr val="accent1"/>
                </a:solidFill>
                <a:latin typeface="+mj-lt"/>
                <a:ea typeface="+mn-ea"/>
                <a:cs typeface="+mj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ru-RU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яя сторона, вариант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3708408"/>
            <a:ext cx="3368580" cy="40639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cxnSp>
        <p:nvCxnSpPr>
          <p:cNvPr id="5" name="Прямая соединительная линия 4"/>
          <p:cNvCxnSpPr/>
          <p:nvPr userDrawn="1"/>
        </p:nvCxnSpPr>
        <p:spPr>
          <a:xfrm>
            <a:off x="3598200" y="359086"/>
            <a:ext cx="1031065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 userDrawn="1"/>
        </p:nvCxnSpPr>
        <p:spPr>
          <a:xfrm>
            <a:off x="236713" y="4063993"/>
            <a:ext cx="1031065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6"/>
          <p:cNvSpPr>
            <a:spLocks noGrp="1"/>
          </p:cNvSpPr>
          <p:nvPr>
            <p:ph type="body" sz="quarter" idx="12" hasCustomPrompt="1"/>
          </p:nvPr>
        </p:nvSpPr>
        <p:spPr>
          <a:xfrm>
            <a:off x="230588" y="5241434"/>
            <a:ext cx="2893612" cy="2302365"/>
          </a:xfrm>
        </p:spPr>
        <p:txBody>
          <a:bodyPr lIns="45720" rIns="45720" rtlCol="0">
            <a:normAutofit/>
          </a:bodyPr>
          <a:lstStyle>
            <a:lvl1pPr marL="0" indent="0">
              <a:lnSpc>
                <a:spcPts val="1800"/>
              </a:lnSpc>
              <a:buNone/>
              <a:defRPr lang="ru-RU" sz="10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2pPr>
            <a:lvl3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3pPr>
            <a:lvl4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  <a:endParaRPr lang="ru-RU" noProof="0"/>
          </a:p>
        </p:txBody>
      </p:sp>
      <p:sp>
        <p:nvSpPr>
          <p:cNvPr id="15" name="Текст 16"/>
          <p:cNvSpPr>
            <a:spLocks noGrp="1"/>
          </p:cNvSpPr>
          <p:nvPr>
            <p:ph type="body" sz="quarter" idx="29" hasCustomPrompt="1"/>
          </p:nvPr>
        </p:nvSpPr>
        <p:spPr>
          <a:xfrm>
            <a:off x="3598200" y="915549"/>
            <a:ext cx="2893612" cy="2526151"/>
          </a:xfrm>
        </p:spPr>
        <p:txBody>
          <a:bodyPr lIns="45720" rIns="45720" rtlCol="0">
            <a:normAutofit/>
          </a:bodyPr>
          <a:lstStyle>
            <a:lvl1pPr marL="0" indent="0">
              <a:lnSpc>
                <a:spcPts val="1800"/>
              </a:lnSpc>
              <a:buNone/>
              <a:defRPr lang="ru-RU" sz="1000" b="0" i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2pPr>
            <a:lvl3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3pPr>
            <a:lvl4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  <a:endParaRPr lang="ru-RU" noProof="0"/>
          </a:p>
        </p:txBody>
      </p:sp>
      <p:sp>
        <p:nvSpPr>
          <p:cNvPr id="17" name="Текст 5"/>
          <p:cNvSpPr>
            <a:spLocks noGrp="1"/>
          </p:cNvSpPr>
          <p:nvPr>
            <p:ph type="body" sz="quarter" idx="30" hasCustomPrompt="1"/>
          </p:nvPr>
        </p:nvSpPr>
        <p:spPr>
          <a:xfrm>
            <a:off x="3598200" y="404922"/>
            <a:ext cx="2884461" cy="349311"/>
          </a:xfrm>
        </p:spPr>
        <p:txBody>
          <a:bodyPr lIns="45720" rIns="45720" rtlCol="0">
            <a:noAutofit/>
          </a:bodyPr>
          <a:lstStyle>
            <a:lvl1pPr marL="0" indent="0">
              <a:buNone/>
              <a:defRPr lang="ru-RU" sz="2400" b="0" spc="-150">
                <a:solidFill>
                  <a:srgbClr val="192B39"/>
                </a:solidFill>
                <a:latin typeface="+mj-lt"/>
                <a:cs typeface="+mj-cs"/>
              </a:defRPr>
            </a:lvl1pPr>
            <a:lvl2pPr marL="457200" indent="0">
              <a:buNone/>
              <a:defRPr lang="ru-RU" sz="2000" b="1">
                <a:latin typeface="Calibri" panose="020F0502020204030204" pitchFamily="34" charset="0"/>
                <a:cs typeface="Calibri" panose="020F0502020204030204"/>
              </a:defRPr>
            </a:lvl2pPr>
            <a:lvl3pPr marL="914400" indent="0">
              <a:buNone/>
              <a:defRPr lang="ru-RU" sz="2000" b="1">
                <a:latin typeface="Calibri" panose="020F0502020204030204" pitchFamily="34" charset="0"/>
                <a:cs typeface="Calibri" panose="020F0502020204030204"/>
              </a:defRPr>
            </a:lvl3pPr>
            <a:lvl4pPr marL="1371600" indent="0">
              <a:buNone/>
              <a:defRPr lang="ru-RU" sz="2000" b="1">
                <a:latin typeface="Calibri" panose="020F0502020204030204" pitchFamily="34" charset="0"/>
                <a:cs typeface="Calibri" panose="020F0502020204030204"/>
              </a:defRPr>
            </a:lvl4pPr>
            <a:lvl5pPr marL="1828800" indent="0">
              <a:buNone/>
              <a:defRPr lang="ru-RU" sz="2000" b="1">
                <a:latin typeface="Calibri" panose="020F0502020204030204" pitchFamily="34" charset="0"/>
                <a:cs typeface="Calibri" panose="020F0502020204030204"/>
              </a:defRPr>
            </a:lvl5pPr>
          </a:lstStyle>
          <a:p>
            <a:pPr lvl="0" rtl="0"/>
            <a:r>
              <a:rPr lang="ru-RU"/>
              <a:t>Добавьте здесь заголовок</a:t>
            </a:r>
            <a:endParaRPr lang="ru-RU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32"/>
          </p:nvPr>
        </p:nvSpPr>
        <p:spPr>
          <a:xfrm>
            <a:off x="3352800" y="3708415"/>
            <a:ext cx="6705600" cy="4063981"/>
          </a:xfrm>
        </p:spPr>
        <p:txBody>
          <a:bodyPr rtlCol="0"/>
          <a:lstStyle>
            <a:lvl1pPr marL="0" indent="0">
              <a:buNone/>
              <a:defRPr lang="ru-RU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Текст 16"/>
          <p:cNvSpPr>
            <a:spLocks noGrp="1"/>
          </p:cNvSpPr>
          <p:nvPr>
            <p:ph type="body" sz="quarter" idx="33" hasCustomPrompt="1"/>
          </p:nvPr>
        </p:nvSpPr>
        <p:spPr>
          <a:xfrm>
            <a:off x="6935167" y="915549"/>
            <a:ext cx="2893612" cy="2526151"/>
          </a:xfrm>
        </p:spPr>
        <p:txBody>
          <a:bodyPr lIns="45720" rIns="45720" rtlCol="0">
            <a:normAutofit/>
          </a:bodyPr>
          <a:lstStyle>
            <a:lvl1pPr marL="0" indent="0">
              <a:lnSpc>
                <a:spcPts val="1800"/>
              </a:lnSpc>
              <a:buNone/>
              <a:defRPr lang="ru-RU" sz="1000" b="0" i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2pPr>
            <a:lvl3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3pPr>
            <a:lvl4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77"/>
                <a:cs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  <a:endParaRPr lang="ru-RU" noProof="0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39"/>
          </p:nvPr>
        </p:nvSpPr>
        <p:spPr>
          <a:xfrm>
            <a:off x="0" y="0"/>
            <a:ext cx="3352800" cy="3708400"/>
          </a:xfrm>
        </p:spPr>
        <p:txBody>
          <a:bodyPr rtlCol="0"/>
          <a:lstStyle>
            <a:lvl1pPr marL="0" indent="0">
              <a:buNone/>
              <a:defRPr lang="ru-RU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0" name="Заголовок 30"/>
          <p:cNvSpPr>
            <a:spLocks noGrp="1"/>
          </p:cNvSpPr>
          <p:nvPr>
            <p:ph type="title"/>
          </p:nvPr>
        </p:nvSpPr>
        <p:spPr>
          <a:xfrm>
            <a:off x="228600" y="4547723"/>
            <a:ext cx="2883217" cy="360033"/>
          </a:xfrm>
        </p:spPr>
        <p:txBody>
          <a:bodyPr vert="horz" lIns="45720" tIns="45720" rIns="45720" bIns="45720" rtlCol="0">
            <a:noAutofit/>
          </a:bodyPr>
          <a:lstStyle>
            <a:lvl1pPr>
              <a:defRPr lang="ru-RU" sz="2400" b="0">
                <a:solidFill>
                  <a:schemeClr val="bg1"/>
                </a:solidFill>
                <a:latin typeface="+mj-lt"/>
                <a:ea typeface="+mn-ea"/>
                <a:cs typeface="+mj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ru-RU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9601199" cy="1501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/>
              <a:t>Щелкните, чтобы изменить стиль образца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599" y="2363788"/>
            <a:ext cx="9601199" cy="51800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  <a:endParaRPr lang="ru-RU"/>
          </a:p>
          <a:p>
            <a:pPr lvl="1" rtl="0"/>
            <a:r>
              <a:rPr lang="ru-RU"/>
              <a:t>Второй уровень</a:t>
            </a:r>
            <a:endParaRPr lang="ru-RU"/>
          </a:p>
          <a:p>
            <a:pPr lvl="2" rtl="0"/>
            <a:r>
              <a:rPr lang="ru-RU"/>
              <a:t>Третий уровень</a:t>
            </a:r>
            <a:endParaRPr lang="ru-RU"/>
          </a:p>
          <a:p>
            <a:pPr lvl="3" rtl="0"/>
            <a:r>
              <a:rPr lang="ru-RU"/>
              <a:t>Четвертый уровень</a:t>
            </a:r>
            <a:endParaRPr lang="ru-RU"/>
          </a:p>
          <a:p>
            <a:pPr lvl="4" rtl="0"/>
            <a:r>
              <a:rPr lang="ru-RU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ru-RU" sz="4400" kern="1200">
          <a:solidFill>
            <a:schemeClr val="tx1"/>
          </a:solidFill>
          <a:latin typeface="Georgia Pro Cond Light" panose="02040306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5.jpeg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 descr="у ратуши"/>
          <p:cNvPicPr>
            <a:picLocks noGrp="1" noChangeAspect="1"/>
          </p:cNvPicPr>
          <p:nvPr>
            <p:ph type="pic" sz="quarter" idx="22"/>
          </p:nvPr>
        </p:nvPicPr>
        <p:blipFill rotWithShape="1">
          <a:blip r:embed="rId1"/>
          <a:srcRect l="21242" r="21242"/>
          <a:stretch>
            <a:fillRect/>
          </a:stretch>
        </p:blipFill>
        <p:spPr/>
      </p:pic>
      <p:sp>
        <p:nvSpPr>
          <p:cNvPr id="19" name="Прямоугольный треугольник 18"/>
          <p:cNvSpPr/>
          <p:nvPr/>
        </p:nvSpPr>
        <p:spPr>
          <a:xfrm rot="16200000">
            <a:off x="3372790" y="1087316"/>
            <a:ext cx="6685610" cy="6685610"/>
          </a:xfrm>
          <a:prstGeom prst="rtTriangl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0" name="Прямоугольный треугольник 19"/>
          <p:cNvSpPr/>
          <p:nvPr/>
        </p:nvSpPr>
        <p:spPr>
          <a:xfrm rot="5400000" flipH="1">
            <a:off x="3359966" y="3174180"/>
            <a:ext cx="4679133" cy="4679133"/>
          </a:xfrm>
          <a:prstGeom prst="rt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4" name="Прямоугольный треугольник 23"/>
          <p:cNvSpPr/>
          <p:nvPr/>
        </p:nvSpPr>
        <p:spPr>
          <a:xfrm rot="16200000">
            <a:off x="4771498" y="2526218"/>
            <a:ext cx="5286902" cy="5286902"/>
          </a:xfrm>
          <a:prstGeom prst="rtTriangle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3798277" y="5486404"/>
            <a:ext cx="6005223" cy="1019205"/>
          </a:xfrm>
        </p:spPr>
        <p:txBody>
          <a:bodyPr rtlCol="0"/>
          <a:lstStyle>
            <a:defPPr>
              <a:defRPr lang="ru-RU"/>
            </a:defPPr>
          </a:lstStyle>
          <a:p>
            <a:pPr algn="l" rtl="0">
              <a:lnSpc>
                <a:spcPts val="4000"/>
              </a:lnSpc>
            </a:pPr>
            <a:r>
              <a:rPr lang="en-US" sz="4800" b="0" spc="-150" dirty="0" err="1"/>
              <a:t>Turkiya</a:t>
            </a:r>
            <a:r>
              <a:rPr lang="en-US" sz="4800" b="0" spc="-150" dirty="0"/>
              <a:t> </a:t>
            </a:r>
            <a:r>
              <a:rPr lang="en-US" sz="4800" b="0" spc="-150" dirty="0" err="1"/>
              <a:t>davlatida</a:t>
            </a:r>
            <a:r>
              <a:rPr lang="en-US" sz="4800" b="0" spc="-150" dirty="0"/>
              <a:t>  </a:t>
            </a:r>
            <a:endParaRPr lang="ru-RU" sz="4800" b="0" spc="-150" dirty="0"/>
          </a:p>
        </p:txBody>
      </p:sp>
      <p:sp>
        <p:nvSpPr>
          <p:cNvPr id="33" name="Текст 32"/>
          <p:cNvSpPr>
            <a:spLocks noGrp="1"/>
          </p:cNvSpPr>
          <p:nvPr>
            <p:ph type="body" sz="quarter" idx="21"/>
          </p:nvPr>
        </p:nvSpPr>
        <p:spPr>
          <a:xfrm>
            <a:off x="228601" y="2528043"/>
            <a:ext cx="2884460" cy="2680816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rtl="0"/>
            <a:r>
              <a:rPr lang="en-US" sz="2400" dirty="0" err="1">
                <a:solidFill>
                  <a:schemeClr val="tx1"/>
                </a:solidFill>
              </a:rPr>
              <a:t>Tadbirkorlik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faoliyatining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mulkiy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asoslari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tadbirkorlik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faoliyatini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moliyalashtirish</a:t>
            </a:r>
            <a:r>
              <a:rPr lang="en-US" dirty="0">
                <a:solidFill>
                  <a:schemeClr val="tx1"/>
                </a:solidFill>
              </a:rPr>
              <a:t>. </a:t>
            </a:r>
            <a:endParaRPr lang="ru-RU" sz="2400" dirty="0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932113" y="2539798"/>
            <a:ext cx="147743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932113" y="5220618"/>
            <a:ext cx="147743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4" descr="весы правосудия"/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8334" b="-8334"/>
          <a:stretch>
            <a:fillRect/>
          </a:stretch>
        </p:blipFill>
        <p:spPr>
          <a:xfrm>
            <a:off x="6971271" y="4490337"/>
            <a:ext cx="685800" cy="685800"/>
          </a:xfrm>
          <a:prstGeom prst="rect">
            <a:avLst/>
          </a:prstGeom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3579839" y="4966797"/>
            <a:ext cx="10033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Заголовок 4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en-US" sz="2000" dirty="0" err="1"/>
              <a:t>Tashqi</a:t>
            </a:r>
            <a:r>
              <a:rPr lang="en-US" sz="2000" dirty="0"/>
              <a:t> </a:t>
            </a:r>
            <a:r>
              <a:rPr lang="en-US" sz="2000" dirty="0" err="1"/>
              <a:t>moliyalashtirish</a:t>
            </a:r>
            <a:r>
              <a:rPr lang="en-US" sz="2000" dirty="0"/>
              <a:t> </a:t>
            </a:r>
            <a:endParaRPr lang="ru-RU" sz="2000" dirty="0"/>
          </a:p>
        </p:txBody>
      </p:sp>
      <p:pic>
        <p:nvPicPr>
          <p:cNvPr id="38" name="Рисунок 4" descr="люди, обсуждающие что-то за столом"/>
          <p:cNvPicPr>
            <a:picLocks noGrp="1" noChangeAspect="1"/>
          </p:cNvPicPr>
          <p:nvPr>
            <p:ph type="pic" sz="quarter" idx="32"/>
          </p:nvPr>
        </p:nvPicPr>
        <p:blipFill rotWithShape="1">
          <a:blip r:embed="rId1"/>
          <a:srcRect l="21215" r="21215"/>
          <a:stretch>
            <a:fillRect/>
          </a:stretch>
        </p:blipFill>
        <p:spPr/>
      </p:pic>
      <p:sp>
        <p:nvSpPr>
          <p:cNvPr id="2" name="Текст 1"/>
          <p:cNvSpPr>
            <a:spLocks noGrp="1"/>
          </p:cNvSpPr>
          <p:nvPr>
            <p:ph type="body" sz="quarter" idx="12"/>
          </p:nvPr>
        </p:nvSpPr>
        <p:spPr/>
        <p:txBody>
          <a:bodyPr rtlCol="0">
            <a:normAutofit fontScale="92500" lnSpcReduction="20000"/>
          </a:bodyPr>
          <a:lstStyle>
            <a:defPPr>
              <a:defRPr lang="ru-RU"/>
            </a:defPPr>
          </a:lstStyle>
          <a:p>
            <a:pPr marL="342900" indent="-342900" rtl="0">
              <a:buAutoNum type="alphaLcPeriod"/>
            </a:pPr>
            <a:r>
              <a:rPr lang="en-US" sz="1600" dirty="0"/>
              <a:t>Bank </a:t>
            </a:r>
            <a:r>
              <a:rPr lang="en-US" sz="1600" dirty="0" err="1"/>
              <a:t>kreditlari</a:t>
            </a:r>
            <a:endParaRPr lang="en-US" sz="1600" dirty="0"/>
          </a:p>
          <a:p>
            <a:pPr marL="342900" indent="-342900" rtl="0">
              <a:buAutoNum type="alphaLcPeriod"/>
            </a:pPr>
            <a:r>
              <a:rPr lang="en-US" sz="1600" dirty="0" err="1"/>
              <a:t>Obligatsiyalar</a:t>
            </a:r>
            <a:r>
              <a:rPr lang="en-US" sz="1600" dirty="0"/>
              <a:t> </a:t>
            </a:r>
            <a:endParaRPr lang="en-US" sz="1600" dirty="0"/>
          </a:p>
          <a:p>
            <a:pPr marL="342900" indent="-342900" rtl="0">
              <a:buAutoNum type="alphaLcPeriod"/>
            </a:pPr>
            <a:r>
              <a:rPr lang="en-US" sz="1600" dirty="0" err="1"/>
              <a:t>Aksiyalar</a:t>
            </a:r>
            <a:r>
              <a:rPr lang="en-US" sz="1600" dirty="0"/>
              <a:t> </a:t>
            </a:r>
            <a:endParaRPr lang="en-US" sz="1600" dirty="0"/>
          </a:p>
          <a:p>
            <a:pPr marL="342900" indent="-342900" rtl="0">
              <a:buAutoNum type="alphaLcPeriod"/>
            </a:pPr>
            <a:r>
              <a:rPr lang="en-US" sz="1600" dirty="0"/>
              <a:t>Venture </a:t>
            </a:r>
            <a:r>
              <a:rPr lang="en-US" sz="1600" dirty="0" err="1"/>
              <a:t>kapitali</a:t>
            </a:r>
            <a:r>
              <a:rPr lang="en-US" sz="1600" dirty="0"/>
              <a:t> </a:t>
            </a:r>
            <a:endParaRPr lang="en-US" sz="1600" dirty="0"/>
          </a:p>
          <a:p>
            <a:pPr marL="342900" indent="-342900" rtl="0">
              <a:buAutoNum type="alphaLcPeriod"/>
            </a:pPr>
            <a:r>
              <a:rPr lang="en-US" sz="1600" dirty="0" err="1"/>
              <a:t>Davlat</a:t>
            </a:r>
            <a:r>
              <a:rPr lang="en-US" sz="1600" dirty="0"/>
              <a:t> </a:t>
            </a:r>
            <a:r>
              <a:rPr lang="en-US" sz="1600" dirty="0" err="1"/>
              <a:t>grandlari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subsidiyalar</a:t>
            </a:r>
            <a:r>
              <a:rPr lang="en-US" sz="1600" dirty="0"/>
              <a:t>.  </a:t>
            </a:r>
            <a:endParaRPr lang="ru-RU" sz="16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en-US" dirty="0" err="1"/>
              <a:t>Moliyalashtirish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29"/>
          </p:nvPr>
        </p:nvSpPr>
        <p:spPr/>
        <p:txBody>
          <a:bodyPr rtlCol="0">
            <a:normAutofit/>
          </a:bodyPr>
          <a:lstStyle>
            <a:defPPr>
              <a:defRPr lang="ru-RU"/>
            </a:defPPr>
          </a:lstStyle>
          <a:p>
            <a:pPr marL="342900" indent="-342900" rtl="0">
              <a:buAutoNum type="arabicPeriod"/>
            </a:pPr>
            <a:r>
              <a:rPr lang="en-US" sz="1800" dirty="0" err="1"/>
              <a:t>Ichki</a:t>
            </a:r>
            <a:r>
              <a:rPr lang="en-US" sz="1800" dirty="0"/>
              <a:t> </a:t>
            </a:r>
            <a:r>
              <a:rPr lang="en-US" sz="1800" dirty="0" err="1"/>
              <a:t>moliyalashtirish</a:t>
            </a:r>
            <a:r>
              <a:rPr lang="en-US" sz="1800" dirty="0"/>
              <a:t> </a:t>
            </a:r>
            <a:endParaRPr lang="en-US" sz="1800" dirty="0"/>
          </a:p>
          <a:p>
            <a:pPr rtl="0"/>
            <a:r>
              <a:rPr lang="en-US" sz="1400" dirty="0" err="1"/>
              <a:t>a.Foydani</a:t>
            </a:r>
            <a:r>
              <a:rPr lang="en-US" sz="1400" dirty="0"/>
              <a:t> </a:t>
            </a:r>
            <a:r>
              <a:rPr lang="en-US" sz="1400" dirty="0" err="1"/>
              <a:t>qayta</a:t>
            </a:r>
            <a:r>
              <a:rPr lang="en-US" sz="1400" dirty="0"/>
              <a:t> </a:t>
            </a:r>
            <a:r>
              <a:rPr lang="en-US" sz="1400" dirty="0" err="1"/>
              <a:t>investitsiya</a:t>
            </a:r>
            <a:r>
              <a:rPr lang="en-US" sz="1400" dirty="0"/>
              <a:t> </a:t>
            </a:r>
            <a:r>
              <a:rPr lang="en-US" sz="1400" dirty="0" err="1"/>
              <a:t>qilish</a:t>
            </a:r>
            <a:r>
              <a:rPr lang="en-US" sz="1400" dirty="0"/>
              <a:t>  </a:t>
            </a:r>
            <a:endParaRPr lang="en-US" sz="1400" dirty="0"/>
          </a:p>
          <a:p>
            <a:pPr rtl="0"/>
            <a:r>
              <a:rPr lang="en-US" sz="1400" dirty="0"/>
              <a:t>b. </a:t>
            </a:r>
            <a:r>
              <a:rPr lang="en-US" sz="1400" dirty="0" err="1"/>
              <a:t>Amortizatsiya</a:t>
            </a:r>
            <a:r>
              <a:rPr lang="en-US" sz="1400" dirty="0"/>
              <a:t> </a:t>
            </a:r>
            <a:r>
              <a:rPr lang="en-US" sz="1400" dirty="0" err="1"/>
              <a:t>mablag’laridan</a:t>
            </a:r>
            <a:r>
              <a:rPr lang="en-US" sz="1400" dirty="0"/>
              <a:t> </a:t>
            </a:r>
            <a:r>
              <a:rPr lang="en-US" sz="1400" dirty="0" err="1"/>
              <a:t>foydalanish</a:t>
            </a:r>
            <a:r>
              <a:rPr lang="en-US" sz="1400" dirty="0"/>
              <a:t>.</a:t>
            </a:r>
            <a:endParaRPr lang="ru-RU" sz="1400" dirty="0"/>
          </a:p>
        </p:txBody>
      </p:sp>
      <p:pic>
        <p:nvPicPr>
          <p:cNvPr id="18" name="Рисунок 17" descr="люди, обсуждающие что-то за юридическими книгами"/>
          <p:cNvPicPr>
            <a:picLocks noGrp="1" noChangeAspect="1"/>
          </p:cNvPicPr>
          <p:nvPr>
            <p:ph type="pic" sz="quarter" idx="33"/>
          </p:nvPr>
        </p:nvPicPr>
        <p:blipFill rotWithShape="1">
          <a:blip r:embed="rId2"/>
          <a:srcRect l="21296" r="21296"/>
          <a:stretch>
            <a:fillRect/>
          </a:stretch>
        </p:blipFill>
        <p:spPr/>
      </p:pic>
      <p:pic>
        <p:nvPicPr>
          <p:cNvPr id="16" name="Рисунок 4" descr="изображение книг на полке"/>
          <p:cNvPicPr>
            <a:picLocks noGrp="1" noChangeAspect="1"/>
          </p:cNvPicPr>
          <p:nvPr>
            <p:ph type="pic" sz="quarter" idx="31"/>
          </p:nvPr>
        </p:nvPicPr>
        <p:blipFill rotWithShape="1">
          <a:blip r:embed="rId3"/>
          <a:srcRect l="21337" r="21337"/>
          <a:stretch>
            <a:fillRect/>
          </a:stretch>
        </p:blipFill>
        <p:spPr/>
      </p:pic>
      <p:sp>
        <p:nvSpPr>
          <p:cNvPr id="5" name="Текст 4"/>
          <p:cNvSpPr>
            <a:spLocks noGrp="1"/>
          </p:cNvSpPr>
          <p:nvPr>
            <p:ph type="body" sz="quarter" idx="28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en-US" sz="2000" dirty="0" err="1"/>
              <a:t>Moliyalashtirish</a:t>
            </a:r>
            <a:r>
              <a:rPr lang="en-US" sz="2000" dirty="0"/>
              <a:t> </a:t>
            </a:r>
            <a:r>
              <a:rPr lang="en-US" sz="2000" dirty="0" err="1"/>
              <a:t>tartibi</a:t>
            </a:r>
            <a:r>
              <a:rPr lang="en-US" sz="2000" dirty="0"/>
              <a:t> </a:t>
            </a:r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27"/>
          </p:nvPr>
        </p:nvSpPr>
        <p:spPr/>
        <p:txBody>
          <a:bodyPr rtlCol="0">
            <a:normAutofit lnSpcReduction="10000"/>
          </a:bodyPr>
          <a:lstStyle>
            <a:defPPr>
              <a:defRPr lang="ru-RU"/>
            </a:defPPr>
          </a:lstStyle>
          <a:p>
            <a:pPr marL="228600" indent="-228600" rtl="0">
              <a:buAutoNum type="arabicPeriod"/>
            </a:pPr>
            <a:r>
              <a:rPr lang="en-US" dirty="0" err="1"/>
              <a:t>Moliyalashtirish</a:t>
            </a:r>
            <a:r>
              <a:rPr lang="en-US" dirty="0"/>
              <a:t>  </a:t>
            </a:r>
            <a:r>
              <a:rPr lang="en-US" dirty="0" err="1"/>
              <a:t>ehtiyojini</a:t>
            </a:r>
            <a:r>
              <a:rPr lang="en-US" dirty="0"/>
              <a:t>  </a:t>
            </a:r>
            <a:r>
              <a:rPr lang="en-US" dirty="0" err="1"/>
              <a:t>aniqlash</a:t>
            </a:r>
            <a:r>
              <a:rPr lang="en-US" dirty="0"/>
              <a:t>;</a:t>
            </a:r>
            <a:endParaRPr lang="en-US" dirty="0"/>
          </a:p>
          <a:p>
            <a:pPr marL="228600" indent="-228600" rtl="0">
              <a:buAutoNum type="arabicPeriod"/>
            </a:pPr>
            <a:r>
              <a:rPr lang="en-US" dirty="0" err="1"/>
              <a:t>Moliyaviy</a:t>
            </a:r>
            <a:r>
              <a:rPr lang="en-US" dirty="0"/>
              <a:t> </a:t>
            </a:r>
            <a:r>
              <a:rPr lang="en-US" dirty="0" err="1"/>
              <a:t>reja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manbasini</a:t>
            </a:r>
            <a:r>
              <a:rPr lang="en-US" dirty="0"/>
              <a:t> </a:t>
            </a:r>
            <a:r>
              <a:rPr lang="en-US" dirty="0" err="1"/>
              <a:t>tanlash</a:t>
            </a:r>
            <a:r>
              <a:rPr lang="en-US" dirty="0"/>
              <a:t>;</a:t>
            </a:r>
            <a:endParaRPr lang="en-US" dirty="0"/>
          </a:p>
          <a:p>
            <a:pPr marL="228600" indent="-228600" rtl="0">
              <a:buAutoNum type="arabicPeriod"/>
            </a:pPr>
            <a:r>
              <a:rPr lang="en-US" dirty="0" err="1"/>
              <a:t>Tegishli</a:t>
            </a:r>
            <a:r>
              <a:rPr lang="en-US" dirty="0"/>
              <a:t> </a:t>
            </a:r>
            <a:r>
              <a:rPr lang="en-US" dirty="0" err="1"/>
              <a:t>organga</a:t>
            </a:r>
            <a:r>
              <a:rPr lang="en-US" dirty="0"/>
              <a:t> </a:t>
            </a:r>
            <a:r>
              <a:rPr lang="en-US" dirty="0" err="1"/>
              <a:t>ariza</a:t>
            </a:r>
            <a:r>
              <a:rPr lang="en-US" dirty="0"/>
              <a:t> </a:t>
            </a:r>
            <a:r>
              <a:rPr lang="en-US" dirty="0" err="1"/>
              <a:t>beriladi</a:t>
            </a:r>
            <a:r>
              <a:rPr lang="en-US" dirty="0"/>
              <a:t>;</a:t>
            </a:r>
            <a:endParaRPr lang="en-US" dirty="0"/>
          </a:p>
          <a:p>
            <a:pPr marL="228600" indent="-228600" rtl="0">
              <a:buAutoNum type="arabicPeriod"/>
            </a:pPr>
            <a:r>
              <a:rPr lang="en-US" dirty="0" err="1"/>
              <a:t>Barcha</a:t>
            </a:r>
            <a:r>
              <a:rPr lang="en-US" dirty="0"/>
              <a:t> </a:t>
            </a:r>
            <a:r>
              <a:rPr lang="en-US" dirty="0" err="1"/>
              <a:t>hujjatlar</a:t>
            </a:r>
            <a:r>
              <a:rPr lang="en-US" dirty="0"/>
              <a:t> </a:t>
            </a:r>
            <a:r>
              <a:rPr lang="en-US" dirty="0" err="1"/>
              <a:t>uzogi</a:t>
            </a:r>
            <a:r>
              <a:rPr lang="en-US" dirty="0"/>
              <a:t> 15 </a:t>
            </a:r>
            <a:r>
              <a:rPr lang="en-US" dirty="0" err="1"/>
              <a:t>kun</a:t>
            </a:r>
            <a:r>
              <a:rPr lang="en-US" dirty="0"/>
              <a:t> </a:t>
            </a:r>
            <a:r>
              <a:rPr lang="en-US" dirty="0" err="1"/>
              <a:t>ichida</a:t>
            </a:r>
            <a:r>
              <a:rPr lang="en-US" dirty="0"/>
              <a:t> </a:t>
            </a:r>
            <a:r>
              <a:rPr lang="en-US" dirty="0" err="1"/>
              <a:t>ko’rib</a:t>
            </a:r>
            <a:r>
              <a:rPr lang="en-US" dirty="0"/>
              <a:t> </a:t>
            </a:r>
            <a:r>
              <a:rPr lang="en-US" dirty="0" err="1"/>
              <a:t>chiqlishi</a:t>
            </a:r>
            <a:r>
              <a:rPr lang="en-US" dirty="0"/>
              <a:t> ;</a:t>
            </a:r>
            <a:endParaRPr lang="en-US" dirty="0"/>
          </a:p>
          <a:p>
            <a:pPr marL="228600" indent="-228600" rtl="0">
              <a:buAutoNum type="arabicPeriod"/>
            </a:pPr>
            <a:r>
              <a:rPr lang="en-US" dirty="0" err="1"/>
              <a:t>Ariza</a:t>
            </a:r>
            <a:r>
              <a:rPr lang="en-US" dirty="0"/>
              <a:t> </a:t>
            </a:r>
            <a:r>
              <a:rPr lang="en-US" dirty="0" err="1"/>
              <a:t>tasdilanadi</a:t>
            </a:r>
            <a:r>
              <a:rPr lang="en-US" dirty="0"/>
              <a:t> ;</a:t>
            </a:r>
            <a:endParaRPr lang="en-US" dirty="0"/>
          </a:p>
          <a:p>
            <a:pPr marL="228600" indent="-228600" rtl="0">
              <a:buAutoNum type="arabicPeriod"/>
            </a:pPr>
            <a:r>
              <a:rPr lang="en-US" dirty="0" err="1"/>
              <a:t>Moliyani</a:t>
            </a:r>
            <a:r>
              <a:rPr lang="en-US" dirty="0"/>
              <a:t> </a:t>
            </a:r>
            <a:r>
              <a:rPr lang="en-US" dirty="0" err="1"/>
              <a:t>olish</a:t>
            </a:r>
            <a:r>
              <a:rPr lang="en-US" dirty="0"/>
              <a:t> .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29"/>
          </p:nvPr>
        </p:nvSpPr>
        <p:spPr>
          <a:xfrm>
            <a:off x="247852" y="1045029"/>
            <a:ext cx="2876348" cy="5908641"/>
          </a:xfrm>
        </p:spPr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en-US" sz="1200" dirty="0" err="1"/>
              <a:t>Moliyaviy</a:t>
            </a:r>
            <a:r>
              <a:rPr lang="en-US" sz="1200" dirty="0"/>
              <a:t> </a:t>
            </a:r>
            <a:r>
              <a:rPr lang="en-US" sz="1200" dirty="0" err="1"/>
              <a:t>yordam</a:t>
            </a:r>
            <a:r>
              <a:rPr lang="en-US" sz="1200" dirty="0"/>
              <a:t>;</a:t>
            </a:r>
            <a:endParaRPr lang="en-US" sz="1200" dirty="0"/>
          </a:p>
          <a:p>
            <a:pPr marL="228600" indent="-228600">
              <a:buAutoNum type="arabicPeriod"/>
            </a:pPr>
            <a:r>
              <a:rPr lang="en-US" sz="1200" dirty="0" err="1"/>
              <a:t>Hukumat</a:t>
            </a:r>
            <a:r>
              <a:rPr lang="en-US" sz="1200" dirty="0"/>
              <a:t> </a:t>
            </a:r>
            <a:r>
              <a:rPr lang="en-US" sz="1200" dirty="0" err="1"/>
              <a:t>tomonidan</a:t>
            </a:r>
            <a:r>
              <a:rPr lang="en-US" sz="1200" dirty="0"/>
              <a:t> </a:t>
            </a:r>
            <a:r>
              <a:rPr lang="en-US" sz="1200" dirty="0" err="1"/>
              <a:t>tartibga</a:t>
            </a:r>
            <a:r>
              <a:rPr lang="en-US" sz="1200" dirty="0"/>
              <a:t> </a:t>
            </a:r>
            <a:r>
              <a:rPr lang="en-US" sz="1200" dirty="0" err="1"/>
              <a:t>solish</a:t>
            </a:r>
            <a:r>
              <a:rPr lang="en-US" sz="1200" dirty="0"/>
              <a:t> </a:t>
            </a:r>
            <a:r>
              <a:rPr lang="en-US" sz="1200" dirty="0" err="1"/>
              <a:t>va</a:t>
            </a:r>
            <a:r>
              <a:rPr lang="en-US" sz="1200" dirty="0"/>
              <a:t> </a:t>
            </a:r>
            <a:r>
              <a:rPr lang="en-US" sz="1200" dirty="0" err="1"/>
              <a:t>qo’llab</a:t>
            </a:r>
            <a:r>
              <a:rPr lang="en-US" sz="1200" dirty="0"/>
              <a:t> –</a:t>
            </a:r>
            <a:r>
              <a:rPr lang="en-US" sz="1200" dirty="0" err="1"/>
              <a:t>quvvatlash</a:t>
            </a:r>
            <a:r>
              <a:rPr lang="en-US" sz="1200" dirty="0"/>
              <a:t> </a:t>
            </a:r>
            <a:r>
              <a:rPr lang="en-US" sz="1200" dirty="0" err="1"/>
              <a:t>siyosati</a:t>
            </a:r>
            <a:r>
              <a:rPr lang="en-US" sz="1200" dirty="0"/>
              <a:t> </a:t>
            </a:r>
            <a:endParaRPr lang="en-US" sz="1200" dirty="0"/>
          </a:p>
          <a:p>
            <a:pPr marL="228600" indent="-228600">
              <a:buAutoNum type="arabicPeriod"/>
            </a:pPr>
            <a:r>
              <a:rPr lang="en-US" sz="1200" dirty="0" err="1"/>
              <a:t>Hukumat</a:t>
            </a:r>
            <a:r>
              <a:rPr lang="en-US" sz="1200" dirty="0"/>
              <a:t> </a:t>
            </a:r>
            <a:r>
              <a:rPr lang="en-US" sz="1200" dirty="0" err="1"/>
              <a:t>dasturlari</a:t>
            </a:r>
            <a:r>
              <a:rPr lang="en-US" sz="1200" dirty="0"/>
              <a:t> ;</a:t>
            </a:r>
            <a:endParaRPr lang="en-US" sz="1200" dirty="0"/>
          </a:p>
          <a:p>
            <a:pPr marL="228600" indent="-228600">
              <a:buAutoNum type="arabicPeriod"/>
            </a:pPr>
            <a:r>
              <a:rPr lang="en-US" sz="1200" dirty="0"/>
              <a:t>R&amp;D </a:t>
            </a:r>
            <a:r>
              <a:rPr lang="en-US" sz="1200" dirty="0" err="1"/>
              <a:t>uzatish</a:t>
            </a:r>
            <a:r>
              <a:rPr lang="en-US" sz="1200" dirty="0"/>
              <a:t>;</a:t>
            </a:r>
            <a:endParaRPr lang="en-US" sz="1200" dirty="0"/>
          </a:p>
          <a:p>
            <a:pPr marL="228600" indent="-228600">
              <a:buAutoNum type="arabicPeriod"/>
            </a:pPr>
            <a:r>
              <a:rPr lang="en-US" sz="1200" dirty="0" err="1"/>
              <a:t>Ta’lim</a:t>
            </a:r>
            <a:r>
              <a:rPr lang="en-US" sz="1200" dirty="0"/>
              <a:t> –</a:t>
            </a:r>
            <a:r>
              <a:rPr lang="en-US" sz="1200" dirty="0" err="1"/>
              <a:t>tarbiya</a:t>
            </a:r>
            <a:r>
              <a:rPr lang="en-US" sz="1200" dirty="0"/>
              <a:t> ;</a:t>
            </a:r>
            <a:endParaRPr lang="en-US" sz="1200" dirty="0"/>
          </a:p>
          <a:p>
            <a:pPr marL="228600" indent="-228600">
              <a:buAutoNum type="arabicPeriod"/>
            </a:pPr>
            <a:r>
              <a:rPr lang="en-US" sz="1200" dirty="0" err="1"/>
              <a:t>Intellektual</a:t>
            </a:r>
            <a:r>
              <a:rPr lang="en-US" sz="1200" dirty="0"/>
              <a:t> </a:t>
            </a:r>
            <a:r>
              <a:rPr lang="en-US" sz="1200" dirty="0" err="1"/>
              <a:t>mulk</a:t>
            </a:r>
            <a:r>
              <a:rPr lang="en-US" sz="1200" dirty="0"/>
              <a:t> </a:t>
            </a:r>
            <a:r>
              <a:rPr lang="en-US" sz="1200" dirty="0" err="1"/>
              <a:t>huquqi</a:t>
            </a:r>
            <a:r>
              <a:rPr lang="en-US" sz="1200" dirty="0"/>
              <a:t>;</a:t>
            </a:r>
            <a:endParaRPr lang="en-US" sz="1200" dirty="0"/>
          </a:p>
          <a:p>
            <a:pPr marL="228600" indent="-228600">
              <a:buAutoNum type="arabicPeriod"/>
            </a:pPr>
            <a:r>
              <a:rPr lang="en-US" sz="1200" dirty="0" err="1"/>
              <a:t>Kirish</a:t>
            </a:r>
            <a:r>
              <a:rPr lang="en-US" sz="1200" dirty="0"/>
              <a:t> </a:t>
            </a:r>
            <a:r>
              <a:rPr lang="en-US" sz="1200" dirty="0" err="1"/>
              <a:t>qulayligi</a:t>
            </a:r>
            <a:r>
              <a:rPr lang="en-US" sz="1200" dirty="0"/>
              <a:t> , </a:t>
            </a:r>
            <a:r>
              <a:rPr lang="en-US" sz="1200" dirty="0" err="1"/>
              <a:t>bozor</a:t>
            </a:r>
            <a:r>
              <a:rPr lang="en-US" sz="1200" dirty="0"/>
              <a:t> </a:t>
            </a:r>
            <a:r>
              <a:rPr lang="en-US" sz="1200" dirty="0" err="1"/>
              <a:t>ochiqligi</a:t>
            </a:r>
            <a:r>
              <a:rPr lang="en-US" sz="1200" dirty="0"/>
              <a:t> ;</a:t>
            </a:r>
            <a:endParaRPr lang="en-US" sz="1200" dirty="0"/>
          </a:p>
          <a:p>
            <a:pPr marL="228600" indent="-228600">
              <a:buAutoNum type="arabicPeriod"/>
            </a:pPr>
            <a:r>
              <a:rPr lang="en-US" sz="1200" dirty="0" err="1"/>
              <a:t>Tadbirkorlik</a:t>
            </a:r>
            <a:r>
              <a:rPr lang="en-US" sz="1200" dirty="0"/>
              <a:t> </a:t>
            </a:r>
            <a:r>
              <a:rPr lang="en-US" sz="1200" dirty="0" err="1"/>
              <a:t>salohiyati</a:t>
            </a:r>
            <a:r>
              <a:rPr lang="en-US" sz="1200" dirty="0"/>
              <a:t>;</a:t>
            </a:r>
            <a:endParaRPr lang="en-US" sz="1200" dirty="0"/>
          </a:p>
          <a:p>
            <a:pPr marL="228600" indent="-228600">
              <a:buAutoNum type="arabicPeriod"/>
            </a:pPr>
            <a:r>
              <a:rPr lang="en-US" sz="1200" dirty="0" err="1"/>
              <a:t>Yuqori</a:t>
            </a:r>
            <a:r>
              <a:rPr lang="en-US" sz="1200" dirty="0"/>
              <a:t> </a:t>
            </a:r>
            <a:r>
              <a:rPr lang="en-US" sz="1200" dirty="0" err="1"/>
              <a:t>o’sish</a:t>
            </a:r>
            <a:r>
              <a:rPr lang="en-US" sz="1200" dirty="0"/>
              <a:t> </a:t>
            </a:r>
            <a:r>
              <a:rPr lang="en-US" sz="1200" dirty="0" err="1"/>
              <a:t>kompaniyalari</a:t>
            </a:r>
            <a:r>
              <a:rPr lang="en-US" sz="1200" dirty="0"/>
              <a:t> ;</a:t>
            </a:r>
            <a:endParaRPr lang="en-US" sz="1200" dirty="0"/>
          </a:p>
          <a:p>
            <a:pPr marL="228600" indent="-228600">
              <a:buAutoNum type="arabicPeriod"/>
            </a:pPr>
            <a:r>
              <a:rPr lang="en-US" sz="1200" dirty="0" err="1"/>
              <a:t>Milliy</a:t>
            </a:r>
            <a:r>
              <a:rPr lang="en-US" sz="1200" dirty="0"/>
              <a:t> </a:t>
            </a:r>
            <a:r>
              <a:rPr lang="en-US" sz="1200" dirty="0" err="1"/>
              <a:t>madaniyat</a:t>
            </a:r>
            <a:r>
              <a:rPr lang="en-US" sz="1200" dirty="0"/>
              <a:t>;</a:t>
            </a:r>
            <a:endParaRPr lang="en-US" sz="1200" dirty="0"/>
          </a:p>
          <a:p>
            <a:pPr marL="228600" indent="-228600">
              <a:buAutoNum type="arabicPeriod"/>
            </a:pPr>
            <a:r>
              <a:rPr lang="en-US" sz="1200" dirty="0" err="1"/>
              <a:t>Tijorat</a:t>
            </a:r>
            <a:r>
              <a:rPr lang="en-US" sz="1200" dirty="0"/>
              <a:t> </a:t>
            </a:r>
            <a:r>
              <a:rPr lang="en-US" sz="1200" dirty="0" err="1"/>
              <a:t>va</a:t>
            </a:r>
            <a:r>
              <a:rPr lang="en-US" sz="1200" dirty="0"/>
              <a:t> professional </a:t>
            </a:r>
            <a:r>
              <a:rPr lang="en-US" sz="1200" dirty="0" err="1"/>
              <a:t>infratuzilma</a:t>
            </a:r>
            <a:r>
              <a:rPr lang="en-US" sz="1200" dirty="0"/>
              <a:t>;</a:t>
            </a:r>
            <a:endParaRPr lang="en-US" sz="1200" dirty="0"/>
          </a:p>
          <a:p>
            <a:pPr marL="228600" indent="-228600">
              <a:buAutoNum type="arabicPeriod"/>
            </a:pPr>
            <a:r>
              <a:rPr lang="en-US" sz="1200" dirty="0" err="1"/>
              <a:t>Aholi</a:t>
            </a:r>
            <a:r>
              <a:rPr lang="en-US" sz="1200" dirty="0"/>
              <a:t> </a:t>
            </a:r>
            <a:r>
              <a:rPr lang="en-US" sz="1200" dirty="0" err="1"/>
              <a:t>tarkibi</a:t>
            </a:r>
            <a:r>
              <a:rPr lang="en-US" sz="1200" dirty="0"/>
              <a:t>;</a:t>
            </a:r>
            <a:endParaRPr lang="en-US" sz="1200" dirty="0"/>
          </a:p>
          <a:p>
            <a:pPr marL="228600" indent="-228600">
              <a:buAutoNum type="arabicPeriod"/>
            </a:pPr>
            <a:r>
              <a:rPr lang="en-US" sz="1200" dirty="0" err="1"/>
              <a:t>Yangi</a:t>
            </a:r>
            <a:r>
              <a:rPr lang="en-US" sz="1200" dirty="0"/>
              <a:t> </a:t>
            </a:r>
            <a:r>
              <a:rPr lang="en-US" sz="1200" dirty="0" err="1"/>
              <a:t>tashabbus</a:t>
            </a:r>
            <a:r>
              <a:rPr lang="en-US" sz="1200" dirty="0"/>
              <a:t> </a:t>
            </a:r>
            <a:r>
              <a:rPr lang="en-US" sz="1200" dirty="0" err="1"/>
              <a:t>uchun</a:t>
            </a:r>
            <a:r>
              <a:rPr lang="en-US" sz="1200" dirty="0"/>
              <a:t> </a:t>
            </a:r>
            <a:r>
              <a:rPr lang="en-US" sz="1200" dirty="0" err="1"/>
              <a:t>imkoniyatlar</a:t>
            </a:r>
            <a:r>
              <a:rPr lang="en-US" sz="1200" dirty="0"/>
              <a:t>;</a:t>
            </a:r>
            <a:endParaRPr lang="en-US" sz="1200" dirty="0"/>
          </a:p>
          <a:p>
            <a:pPr marL="228600" indent="-228600">
              <a:buAutoNum type="arabicPeriod"/>
            </a:pPr>
            <a:r>
              <a:rPr lang="en-US" sz="1200" dirty="0" err="1"/>
              <a:t>Jismoniy</a:t>
            </a:r>
            <a:r>
              <a:rPr lang="en-US" sz="1200" dirty="0"/>
              <a:t> </a:t>
            </a:r>
            <a:r>
              <a:rPr lang="en-US" sz="1200" dirty="0" err="1"/>
              <a:t>infratuzilmaga</a:t>
            </a:r>
            <a:r>
              <a:rPr lang="en-US" sz="1200" dirty="0"/>
              <a:t> </a:t>
            </a:r>
            <a:r>
              <a:rPr lang="en-US" sz="1200" dirty="0" err="1"/>
              <a:t>kirish</a:t>
            </a:r>
            <a:r>
              <a:rPr lang="en-US" sz="1200" dirty="0"/>
              <a:t> ;</a:t>
            </a:r>
            <a:endParaRPr lang="en-US" sz="1200" dirty="0"/>
          </a:p>
          <a:p>
            <a:pPr marL="228600" indent="-228600">
              <a:buAutoNum type="arabicPeriod"/>
            </a:pPr>
            <a:r>
              <a:rPr lang="en-US" sz="1200" dirty="0" err="1"/>
              <a:t>Tadbirkorlikka</a:t>
            </a:r>
            <a:r>
              <a:rPr lang="en-US" sz="1200" dirty="0"/>
              <a:t> </a:t>
            </a:r>
            <a:r>
              <a:rPr lang="en-US" sz="1200" dirty="0" err="1"/>
              <a:t>munosabat</a:t>
            </a:r>
            <a:r>
              <a:rPr lang="en-US" sz="1200" dirty="0"/>
              <a:t> . </a:t>
            </a:r>
            <a:endParaRPr lang="ru-RU" sz="12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0"/>
          </p:nvPr>
        </p:nvSpPr>
        <p:spPr>
          <a:xfrm>
            <a:off x="247852" y="120580"/>
            <a:ext cx="2867252" cy="793819"/>
          </a:xfrm>
        </p:spPr>
        <p:txBody>
          <a:bodyPr/>
          <a:lstStyle/>
          <a:p>
            <a:r>
              <a:rPr lang="en-US" dirty="0" err="1"/>
              <a:t>Tadbirkorlik</a:t>
            </a:r>
            <a:r>
              <a:rPr lang="en-US" dirty="0"/>
              <a:t> </a:t>
            </a:r>
            <a:r>
              <a:rPr lang="en-US" dirty="0" err="1"/>
              <a:t>asoslarining</a:t>
            </a:r>
            <a:r>
              <a:rPr lang="en-US" dirty="0"/>
              <a:t> </a:t>
            </a:r>
            <a:r>
              <a:rPr lang="en-US" dirty="0" err="1"/>
              <a:t>shartlari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18" name="Рисунок 17"/>
          <p:cNvPicPr>
            <a:picLocks noGrp="1" noChangeAspect="1"/>
          </p:cNvPicPr>
          <p:nvPr>
            <p:ph type="pic" sz="quarter" idx="22"/>
          </p:nvPr>
        </p:nvPicPr>
        <p:blipFill>
          <a:blip r:embed="rId1"/>
          <a:srcRect l="7982" r="7982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 vert="horz" lIns="0" tIns="45720" rIns="0" bIns="45720" rtlCol="0">
            <a:noAutofit/>
          </a:bodyPr>
          <a:lstStyle>
            <a:defPPr>
              <a:defRPr lang="ru-RU"/>
            </a:defPPr>
          </a:lstStyle>
          <a:p>
            <a:pPr rtl="0">
              <a:spcBef>
                <a:spcPts val="1000"/>
              </a:spcBef>
              <a:buFont typeface="Arial" panose="020B0604020202020204" pitchFamily="34" charset="0"/>
            </a:pPr>
            <a:r>
              <a:rPr lang="en-US" spc="-150" dirty="0" err="1"/>
              <a:t>Qiziqarli</a:t>
            </a:r>
            <a:r>
              <a:rPr lang="en-US" spc="-150" dirty="0"/>
              <a:t> </a:t>
            </a:r>
            <a:r>
              <a:rPr lang="en-US" spc="-150" dirty="0" err="1"/>
              <a:t>faktlar</a:t>
            </a:r>
            <a:r>
              <a:rPr lang="en-US" spc="-150" dirty="0"/>
              <a:t> </a:t>
            </a:r>
            <a:endParaRPr lang="ru-RU" spc="-150" dirty="0"/>
          </a:p>
        </p:txBody>
      </p:sp>
      <p:pic>
        <p:nvPicPr>
          <p:cNvPr id="38" name="Рисунок 37" descr="юридические книги на полке&#10;"/>
          <p:cNvPicPr>
            <a:picLocks noChangeAspect="1"/>
          </p:cNvPicPr>
          <p:nvPr/>
        </p:nvPicPr>
        <p:blipFill rotWithShape="1">
          <a:blip r:embed="rId1"/>
          <a:srcRect l="30005" t="-284" r="12947" b="5641"/>
          <a:stretch>
            <a:fillRect/>
          </a:stretch>
        </p:blipFill>
        <p:spPr>
          <a:xfrm>
            <a:off x="0" y="0"/>
            <a:ext cx="3352801" cy="3708408"/>
          </a:xfrm>
          <a:prstGeom prst="rect">
            <a:avLst/>
          </a:prstGeom>
        </p:spPr>
      </p:pic>
      <p:sp>
        <p:nvSpPr>
          <p:cNvPr id="9" name="Текст 8"/>
          <p:cNvSpPr>
            <a:spLocks noGrp="1"/>
          </p:cNvSpPr>
          <p:nvPr>
            <p:ph type="body" sz="quarter" idx="12"/>
          </p:nvPr>
        </p:nvSpPr>
        <p:spPr>
          <a:xfrm>
            <a:off x="236713" y="4968940"/>
            <a:ext cx="2893612" cy="2302365"/>
          </a:xfrm>
        </p:spPr>
        <p:txBody>
          <a:bodyPr lIns="0" rIns="0" rtlCol="0">
            <a:normAutofit lnSpcReduction="10000"/>
          </a:bodyPr>
          <a:lstStyle>
            <a:defPPr>
              <a:defRPr lang="ru-RU"/>
            </a:defPPr>
          </a:lstStyle>
          <a:p>
            <a:pPr marL="228600" indent="-228600" rtl="0">
              <a:lnSpc>
                <a:spcPct val="150000"/>
              </a:lnSpc>
              <a:buAutoNum type="arabicPeriod"/>
            </a:pPr>
            <a:r>
              <a:rPr lang="en-US" sz="1100" dirty="0" err="1">
                <a:solidFill>
                  <a:schemeClr val="bg1"/>
                </a:solidFill>
              </a:rPr>
              <a:t>Murojaat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etuvchilar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orasida</a:t>
            </a:r>
            <a:r>
              <a:rPr lang="en-US" sz="1100" dirty="0">
                <a:solidFill>
                  <a:schemeClr val="bg1"/>
                </a:solidFill>
              </a:rPr>
              <a:t>  </a:t>
            </a:r>
            <a:r>
              <a:rPr lang="en-US" sz="1100" dirty="0" err="1">
                <a:solidFill>
                  <a:schemeClr val="bg1"/>
                </a:solidFill>
              </a:rPr>
              <a:t>Ayol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tadbirkorlar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erkak</a:t>
            </a:r>
            <a:r>
              <a:rPr lang="en-US" sz="1100" dirty="0" err="1"/>
              <a:t>larga</a:t>
            </a:r>
            <a:r>
              <a:rPr lang="en-US" sz="1100" dirty="0"/>
              <a:t> </a:t>
            </a:r>
            <a:r>
              <a:rPr lang="en-US" sz="1100" dirty="0" err="1"/>
              <a:t>nisabatan</a:t>
            </a:r>
            <a:r>
              <a:rPr lang="en-US" sz="1100" dirty="0"/>
              <a:t> </a:t>
            </a:r>
            <a:r>
              <a:rPr lang="en-US" sz="1100" dirty="0" err="1"/>
              <a:t>ko’proq</a:t>
            </a:r>
            <a:r>
              <a:rPr lang="en-US" sz="1100" dirty="0"/>
              <a:t> ;</a:t>
            </a:r>
            <a:endParaRPr lang="en-US" sz="1100" dirty="0"/>
          </a:p>
          <a:p>
            <a:pPr marL="228600" indent="-228600" rtl="0">
              <a:lnSpc>
                <a:spcPct val="150000"/>
              </a:lnSpc>
              <a:buAutoNum type="arabicPeriod"/>
            </a:pP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Tadbirkorlik</a:t>
            </a:r>
            <a:r>
              <a:rPr lang="en-US" sz="1100" dirty="0">
                <a:solidFill>
                  <a:schemeClr val="bg1"/>
                </a:solidFill>
              </a:rPr>
              <a:t> – </a:t>
            </a:r>
            <a:r>
              <a:rPr lang="en-US" sz="1100" dirty="0" err="1">
                <a:solidFill>
                  <a:schemeClr val="bg1"/>
                </a:solidFill>
              </a:rPr>
              <a:t>odamlarga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tegishli</a:t>
            </a:r>
            <a:r>
              <a:rPr lang="en-US" sz="1100" dirty="0">
                <a:solidFill>
                  <a:schemeClr val="bg1"/>
                </a:solidFill>
              </a:rPr>
              <a:t> “ </a:t>
            </a:r>
            <a:r>
              <a:rPr lang="en-US" sz="1100" dirty="0" err="1">
                <a:solidFill>
                  <a:schemeClr val="bg1"/>
                </a:solidFill>
              </a:rPr>
              <a:t>shior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asosida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yosh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avlodni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ulg</a:t>
            </a:r>
            <a:r>
              <a:rPr lang="en-US" sz="1100" dirty="0" err="1"/>
              <a:t>’aytirilishi</a:t>
            </a:r>
            <a:r>
              <a:rPr lang="en-US" sz="1100" dirty="0"/>
              <a:t>. 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endParaRPr lang="en-US" sz="1100" dirty="0">
              <a:solidFill>
                <a:schemeClr val="bg1"/>
              </a:solidFill>
            </a:endParaRPr>
          </a:p>
          <a:p>
            <a:pPr marL="228600" indent="-228600" rtl="0">
              <a:lnSpc>
                <a:spcPct val="150000"/>
              </a:lnSpc>
              <a:buAutoNum type="arabicPeriod"/>
            </a:pPr>
            <a:r>
              <a:rPr lang="en-US" sz="1100" dirty="0"/>
              <a:t>Turk </a:t>
            </a:r>
            <a:r>
              <a:rPr lang="en-US" sz="1100" dirty="0" err="1"/>
              <a:t>tadbirkorlari</a:t>
            </a:r>
            <a:r>
              <a:rPr lang="en-US" sz="1100" dirty="0"/>
              <a:t> </a:t>
            </a:r>
            <a:r>
              <a:rPr lang="en-US" sz="1100" dirty="0" err="1"/>
              <a:t>ko’proq</a:t>
            </a:r>
            <a:r>
              <a:rPr lang="en-US" sz="1100" dirty="0"/>
              <a:t> </a:t>
            </a:r>
            <a:r>
              <a:rPr lang="en-US" sz="1100" dirty="0" err="1"/>
              <a:t>muvaffaqiyatsizlikdan</a:t>
            </a:r>
            <a:r>
              <a:rPr lang="en-US" sz="1100" dirty="0"/>
              <a:t> </a:t>
            </a:r>
            <a:r>
              <a:rPr lang="en-US" sz="1100" dirty="0" err="1"/>
              <a:t>qo’rqishadi</a:t>
            </a:r>
            <a:r>
              <a:rPr lang="en-US" sz="1100" dirty="0"/>
              <a:t> . 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30"/>
          </p:nvPr>
        </p:nvSpPr>
        <p:spPr>
          <a:xfrm>
            <a:off x="3598200" y="624778"/>
            <a:ext cx="5857299" cy="349311"/>
          </a:xfrm>
        </p:spPr>
        <p:txBody>
          <a:bodyPr lIns="0" rIns="0" rtlCol="0"/>
          <a:lstStyle>
            <a:defPPr>
              <a:defRPr lang="ru-RU"/>
            </a:defPPr>
          </a:lstStyle>
          <a:p>
            <a:pPr rtl="0"/>
            <a:r>
              <a:rPr lang="en-US" dirty="0" err="1">
                <a:solidFill>
                  <a:schemeClr val="accent1"/>
                </a:solidFill>
              </a:rPr>
              <a:t>Tadbirkorlik</a:t>
            </a:r>
            <a:r>
              <a:rPr lang="en-US" dirty="0">
                <a:solidFill>
                  <a:schemeClr val="accent1"/>
                </a:solidFill>
              </a:rPr>
              <a:t> bn </a:t>
            </a:r>
            <a:r>
              <a:rPr lang="en-US" dirty="0" err="1">
                <a:solidFill>
                  <a:schemeClr val="accent1"/>
                </a:solidFill>
              </a:rPr>
              <a:t>shug’ullanishdagi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ayrim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qiyinchiliklar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29"/>
          </p:nvPr>
        </p:nvSpPr>
        <p:spPr>
          <a:xfrm>
            <a:off x="3598199" y="1135405"/>
            <a:ext cx="6038169" cy="2573003"/>
          </a:xfrm>
        </p:spPr>
        <p:txBody>
          <a:bodyPr lIns="0" rIns="0" rtlCol="0">
            <a:normAutofit/>
          </a:bodyPr>
          <a:lstStyle>
            <a:defPPr>
              <a:defRPr lang="ru-RU"/>
            </a:defPPr>
          </a:lstStyle>
          <a:p>
            <a:pPr rtl="0">
              <a:lnSpc>
                <a:spcPct val="150000"/>
              </a:lnSpc>
            </a:pPr>
            <a:r>
              <a:rPr lang="en-US" sz="1100" b="0" dirty="0">
                <a:solidFill>
                  <a:schemeClr val="accent1"/>
                </a:solidFill>
              </a:rPr>
              <a:t>Turk </a:t>
            </a:r>
            <a:r>
              <a:rPr lang="en-US" sz="1100" b="0" dirty="0" err="1">
                <a:solidFill>
                  <a:schemeClr val="accent1"/>
                </a:solidFill>
              </a:rPr>
              <a:t>tadbirkorlar</a:t>
            </a:r>
            <a:r>
              <a:rPr lang="en-US" sz="1100" b="0" dirty="0">
                <a:solidFill>
                  <a:schemeClr val="accent1"/>
                </a:solidFill>
              </a:rPr>
              <a:t>   </a:t>
            </a:r>
            <a:r>
              <a:rPr lang="en-US" sz="1100" b="0" dirty="0" err="1">
                <a:solidFill>
                  <a:schemeClr val="accent1"/>
                </a:solidFill>
              </a:rPr>
              <a:t>yangi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texnologiyalardan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foydalanmasliklari</a:t>
            </a:r>
            <a:r>
              <a:rPr lang="en-US" sz="1100" b="0" dirty="0">
                <a:solidFill>
                  <a:schemeClr val="accent1"/>
                </a:solidFill>
              </a:rPr>
              <a:t> ;</a:t>
            </a:r>
            <a:endParaRPr lang="en-US" sz="1100" b="0" dirty="0">
              <a:solidFill>
                <a:schemeClr val="accent1"/>
              </a:solidFill>
            </a:endParaRPr>
          </a:p>
          <a:p>
            <a:pPr rtl="0">
              <a:lnSpc>
                <a:spcPct val="150000"/>
              </a:lnSpc>
            </a:pPr>
            <a:r>
              <a:rPr lang="en-US" sz="1100" dirty="0" err="1">
                <a:solidFill>
                  <a:schemeClr val="accent1"/>
                </a:solidFill>
              </a:rPr>
              <a:t>Davlat</a:t>
            </a:r>
            <a:r>
              <a:rPr lang="en-US" sz="1100" dirty="0">
                <a:solidFill>
                  <a:schemeClr val="accent1"/>
                </a:solidFill>
              </a:rPr>
              <a:t> </a:t>
            </a:r>
            <a:r>
              <a:rPr lang="en-US" sz="1100" dirty="0" err="1">
                <a:solidFill>
                  <a:schemeClr val="accent1"/>
                </a:solidFill>
              </a:rPr>
              <a:t>siyosatida</a:t>
            </a:r>
            <a:r>
              <a:rPr lang="en-US" sz="1100" dirty="0">
                <a:solidFill>
                  <a:schemeClr val="accent1"/>
                </a:solidFill>
              </a:rPr>
              <a:t> </a:t>
            </a:r>
            <a:r>
              <a:rPr lang="en-US" sz="1100" dirty="0" err="1">
                <a:solidFill>
                  <a:schemeClr val="accent1"/>
                </a:solidFill>
              </a:rPr>
              <a:t>tadbirkorlik</a:t>
            </a:r>
            <a:r>
              <a:rPr lang="en-US" sz="1100" dirty="0">
                <a:solidFill>
                  <a:schemeClr val="accent1"/>
                </a:solidFill>
              </a:rPr>
              <a:t> </a:t>
            </a:r>
            <a:r>
              <a:rPr lang="en-US" sz="1100" dirty="0" err="1">
                <a:solidFill>
                  <a:schemeClr val="accent1"/>
                </a:solidFill>
              </a:rPr>
              <a:t>faoliyatini</a:t>
            </a:r>
            <a:r>
              <a:rPr lang="en-US" sz="1100" dirty="0">
                <a:solidFill>
                  <a:schemeClr val="accent1"/>
                </a:solidFill>
              </a:rPr>
              <a:t> </a:t>
            </a:r>
            <a:r>
              <a:rPr lang="en-US" sz="1100" dirty="0" err="1">
                <a:solidFill>
                  <a:schemeClr val="accent1"/>
                </a:solidFill>
              </a:rPr>
              <a:t>boshlash</a:t>
            </a:r>
            <a:r>
              <a:rPr lang="en-US" sz="1100" dirty="0">
                <a:solidFill>
                  <a:schemeClr val="accent1"/>
                </a:solidFill>
              </a:rPr>
              <a:t> </a:t>
            </a:r>
            <a:r>
              <a:rPr lang="en-US" sz="1100" dirty="0" err="1">
                <a:solidFill>
                  <a:schemeClr val="accent1"/>
                </a:solidFill>
              </a:rPr>
              <a:t>qiyinligi</a:t>
            </a:r>
            <a:r>
              <a:rPr lang="en-US" sz="1100" dirty="0">
                <a:solidFill>
                  <a:schemeClr val="accent1"/>
                </a:solidFill>
              </a:rPr>
              <a:t> </a:t>
            </a:r>
            <a:endParaRPr lang="en-US" sz="1100" dirty="0">
              <a:solidFill>
                <a:schemeClr val="accent1"/>
              </a:solidFill>
            </a:endParaRPr>
          </a:p>
          <a:p>
            <a:pPr rtl="0">
              <a:lnSpc>
                <a:spcPct val="150000"/>
              </a:lnSpc>
            </a:pPr>
            <a:r>
              <a:rPr lang="en-US" sz="1100" b="0" dirty="0" err="1">
                <a:solidFill>
                  <a:schemeClr val="accent1"/>
                </a:solidFill>
              </a:rPr>
              <a:t>Intelektual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mulk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himoyasida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dirty="0">
                <a:solidFill>
                  <a:schemeClr val="accent1"/>
                </a:solidFill>
              </a:rPr>
              <a:t> </a:t>
            </a:r>
            <a:r>
              <a:rPr lang="en-US" sz="1100" dirty="0" err="1">
                <a:solidFill>
                  <a:schemeClr val="accent1"/>
                </a:solidFill>
              </a:rPr>
              <a:t>muammolar</a:t>
            </a:r>
            <a:r>
              <a:rPr lang="en-US" sz="1100" dirty="0">
                <a:solidFill>
                  <a:schemeClr val="accent1"/>
                </a:solidFill>
              </a:rPr>
              <a:t> </a:t>
            </a:r>
            <a:r>
              <a:rPr lang="en-US" sz="1100" dirty="0" err="1">
                <a:solidFill>
                  <a:schemeClr val="accent1"/>
                </a:solidFill>
              </a:rPr>
              <a:t>borligi</a:t>
            </a:r>
            <a:r>
              <a:rPr lang="en-US" sz="1100" dirty="0">
                <a:solidFill>
                  <a:schemeClr val="accent1"/>
                </a:solidFill>
              </a:rPr>
              <a:t>;</a:t>
            </a:r>
            <a:endParaRPr lang="en-US" sz="1100" dirty="0">
              <a:solidFill>
                <a:schemeClr val="accent1"/>
              </a:solidFill>
            </a:endParaRPr>
          </a:p>
          <a:p>
            <a:pPr rtl="0">
              <a:lnSpc>
                <a:spcPct val="150000"/>
              </a:lnSpc>
            </a:pPr>
            <a:r>
              <a:rPr lang="en-US" sz="1100" b="0" dirty="0" err="1">
                <a:solidFill>
                  <a:schemeClr val="accent1"/>
                </a:solidFill>
              </a:rPr>
              <a:t>Ishonchli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huquqiy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muh</a:t>
            </a:r>
            <a:r>
              <a:rPr lang="en-US" sz="1100" dirty="0" err="1">
                <a:solidFill>
                  <a:schemeClr val="accent1"/>
                </a:solidFill>
              </a:rPr>
              <a:t>it</a:t>
            </a:r>
            <a:r>
              <a:rPr lang="en-US" sz="1100" dirty="0">
                <a:solidFill>
                  <a:schemeClr val="accent1"/>
                </a:solidFill>
              </a:rPr>
              <a:t> </a:t>
            </a:r>
            <a:r>
              <a:rPr lang="en-US" sz="1100" dirty="0" err="1">
                <a:solidFill>
                  <a:schemeClr val="accent1"/>
                </a:solidFill>
              </a:rPr>
              <a:t>yo’qligi</a:t>
            </a:r>
            <a:r>
              <a:rPr lang="en-US" sz="1100" dirty="0">
                <a:solidFill>
                  <a:schemeClr val="accent1"/>
                </a:solidFill>
              </a:rPr>
              <a:t>;</a:t>
            </a:r>
            <a:endParaRPr lang="en-US" sz="1100" dirty="0">
              <a:solidFill>
                <a:schemeClr val="accent1"/>
              </a:solidFill>
            </a:endParaRPr>
          </a:p>
          <a:p>
            <a:pPr rtl="0">
              <a:lnSpc>
                <a:spcPct val="150000"/>
              </a:lnSpc>
            </a:pPr>
            <a:r>
              <a:rPr lang="en-US" sz="1100" b="0" dirty="0" err="1">
                <a:solidFill>
                  <a:schemeClr val="accent1"/>
                </a:solidFill>
              </a:rPr>
              <a:t>Telekomunikatsiya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va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energetika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sohalari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uchun</a:t>
            </a:r>
            <a:r>
              <a:rPr lang="en-US" sz="1100" b="0" dirty="0">
                <a:solidFill>
                  <a:schemeClr val="accent1"/>
                </a:solidFill>
              </a:rPr>
              <a:t>  </a:t>
            </a:r>
            <a:r>
              <a:rPr lang="en-US" sz="1100" b="0" dirty="0" err="1">
                <a:solidFill>
                  <a:schemeClr val="accent1"/>
                </a:solidFill>
              </a:rPr>
              <a:t>soliq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stavkalari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va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narxlari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hamda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kichik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va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o’rta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biznes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uchun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kredit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tarixi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ko’pchilik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moliya</a:t>
            </a:r>
            <a:r>
              <a:rPr lang="en-US" sz="1100" b="0" dirty="0">
                <a:solidFill>
                  <a:schemeClr val="accent1"/>
                </a:solidFill>
              </a:rPr>
              <a:t> </a:t>
            </a:r>
            <a:r>
              <a:rPr lang="en-US" sz="1100" b="0" dirty="0" err="1">
                <a:solidFill>
                  <a:schemeClr val="accent1"/>
                </a:solidFill>
              </a:rPr>
              <a:t>institutlarining</a:t>
            </a:r>
            <a:r>
              <a:rPr lang="en-US" sz="1100" b="0" dirty="0">
                <a:solidFill>
                  <a:schemeClr val="accent1"/>
                </a:solidFill>
              </a:rPr>
              <a:t>  </a:t>
            </a:r>
            <a:r>
              <a:rPr lang="en-US" sz="1100" b="0" dirty="0" err="1">
                <a:solidFill>
                  <a:schemeClr val="accent1"/>
                </a:solidFill>
              </a:rPr>
              <a:t>moliyavi</a:t>
            </a:r>
            <a:r>
              <a:rPr lang="en-US" sz="1100" dirty="0" err="1">
                <a:solidFill>
                  <a:schemeClr val="accent1"/>
                </a:solidFill>
              </a:rPr>
              <a:t>y</a:t>
            </a:r>
            <a:r>
              <a:rPr lang="en-US" sz="1100" dirty="0">
                <a:solidFill>
                  <a:schemeClr val="accent1"/>
                </a:solidFill>
              </a:rPr>
              <a:t> </a:t>
            </a:r>
            <a:r>
              <a:rPr lang="en-US" sz="1100" dirty="0" err="1">
                <a:solidFill>
                  <a:schemeClr val="accent1"/>
                </a:solidFill>
              </a:rPr>
              <a:t>yordam</a:t>
            </a:r>
            <a:r>
              <a:rPr lang="en-US" sz="1100" dirty="0">
                <a:solidFill>
                  <a:schemeClr val="accent1"/>
                </a:solidFill>
              </a:rPr>
              <a:t> </a:t>
            </a:r>
            <a:r>
              <a:rPr lang="en-US" sz="1100" dirty="0" err="1">
                <a:solidFill>
                  <a:schemeClr val="accent1"/>
                </a:solidFill>
              </a:rPr>
              <a:t>ko’rsatishga</a:t>
            </a:r>
            <a:r>
              <a:rPr lang="en-US" sz="1100" dirty="0">
                <a:solidFill>
                  <a:schemeClr val="accent1"/>
                </a:solidFill>
              </a:rPr>
              <a:t>  </a:t>
            </a:r>
            <a:r>
              <a:rPr lang="en-US" sz="1100" dirty="0" err="1">
                <a:solidFill>
                  <a:schemeClr val="accent1"/>
                </a:solidFill>
              </a:rPr>
              <a:t>to’sqinlik</a:t>
            </a:r>
            <a:r>
              <a:rPr lang="en-US" sz="1100" dirty="0">
                <a:solidFill>
                  <a:schemeClr val="accent1"/>
                </a:solidFill>
              </a:rPr>
              <a:t> </a:t>
            </a:r>
            <a:r>
              <a:rPr lang="en-US" sz="1100" dirty="0" err="1">
                <a:solidFill>
                  <a:schemeClr val="accent1"/>
                </a:solidFill>
              </a:rPr>
              <a:t>qiladi</a:t>
            </a:r>
            <a:r>
              <a:rPr lang="en-US" sz="1100" dirty="0">
                <a:solidFill>
                  <a:schemeClr val="accent1"/>
                </a:solidFill>
              </a:rPr>
              <a:t>. </a:t>
            </a:r>
            <a:endParaRPr lang="ru-RU" sz="1100" b="0" dirty="0">
              <a:solidFill>
                <a:schemeClr val="accent1"/>
              </a:solidFill>
            </a:endParaRPr>
          </a:p>
        </p:txBody>
      </p:sp>
      <p:pic>
        <p:nvPicPr>
          <p:cNvPr id="35" name="Рисунок 34" descr="люди, обсуждающие что-то за юридическими книгами"/>
          <p:cNvPicPr>
            <a:picLocks noGrp="1" noChangeAspect="1"/>
          </p:cNvPicPr>
          <p:nvPr>
            <p:ph type="pic" sz="quarter" idx="32"/>
          </p:nvPr>
        </p:nvPicPr>
        <p:blipFill rotWithShape="1">
          <a:blip r:embed="rId2"/>
          <a:srcRect l="6666" t="8869" b="6283"/>
          <a:stretch>
            <a:fillRect/>
          </a:stretch>
        </p:blipFill>
        <p:spPr>
          <a:xfrm>
            <a:off x="3352799" y="3708416"/>
            <a:ext cx="6705600" cy="4063984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3_Пользовательский дизайн">
  <a:themeElements>
    <a:clrScheme name="Custom 8">
      <a:dk1>
        <a:srgbClr val="344E62"/>
      </a:dk1>
      <a:lt1>
        <a:srgbClr val="FFFFFF"/>
      </a:lt1>
      <a:dk2>
        <a:srgbClr val="000000"/>
      </a:dk2>
      <a:lt2>
        <a:srgbClr val="FFFFFF"/>
      </a:lt2>
      <a:accent1>
        <a:srgbClr val="344E62"/>
      </a:accent1>
      <a:accent2>
        <a:srgbClr val="D4D9DD"/>
      </a:accent2>
      <a:accent3>
        <a:srgbClr val="617483"/>
      </a:accent3>
      <a:accent4>
        <a:srgbClr val="FFFFFF"/>
      </a:accent4>
      <a:accent5>
        <a:srgbClr val="FFFFFF"/>
      </a:accent5>
      <a:accent6>
        <a:srgbClr val="FFFFFF"/>
      </a:accent6>
      <a:hlink>
        <a:srgbClr val="344E62"/>
      </a:hlink>
      <a:folHlink>
        <a:srgbClr val="617483"/>
      </a:folHlink>
    </a:clrScheme>
    <a:fontScheme name="Custom 18">
      <a:majorFont>
        <a:latin typeface="Times New Roman"/>
        <a:ea typeface=""/>
        <a:cs typeface="Times New Roman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Буклет, складывающегося втрое</Template>
  <TotalTime>0</TotalTime>
  <Words>1725</Words>
  <Application>WPS Slides</Application>
  <PresentationFormat>Произвольный</PresentationFormat>
  <Paragraphs>59</Paragraphs>
  <Slides>4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8" baseType="lpstr">
      <vt:lpstr>Arial</vt:lpstr>
      <vt:lpstr>SimSun</vt:lpstr>
      <vt:lpstr>Wingdings</vt:lpstr>
      <vt:lpstr>Georgia Pro Cond Light</vt:lpstr>
      <vt:lpstr>Georgia</vt:lpstr>
      <vt:lpstr>Calibri</vt:lpstr>
      <vt:lpstr>Calibri</vt:lpstr>
      <vt:lpstr>Calibri</vt:lpstr>
      <vt:lpstr>Univers</vt:lpstr>
      <vt:lpstr>Microsoft Himalaya</vt:lpstr>
      <vt:lpstr>Times New Roman</vt:lpstr>
      <vt:lpstr>Microsoft YaHei</vt:lpstr>
      <vt:lpstr>Arial Unicode MS</vt:lpstr>
      <vt:lpstr>3_Пользовательский дизайн</vt:lpstr>
      <vt:lpstr>Turkiya davlatida  </vt:lpstr>
      <vt:lpstr>Tashqi moliyalashtirish </vt:lpstr>
      <vt:lpstr>PowerPoint 演示文稿</vt:lpstr>
      <vt:lpstr>Qiziqarli faktlar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Turkiya davlatida  </dc:title>
  <dc:creator>Shodiqulov Saidjon</dc:creator>
  <cp:lastModifiedBy>Admin</cp:lastModifiedBy>
  <cp:revision>2</cp:revision>
  <dcterms:created xsi:type="dcterms:W3CDTF">2024-10-28T15:58:00Z</dcterms:created>
  <dcterms:modified xsi:type="dcterms:W3CDTF">2025-04-03T10:20:21Z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F02441CAEC7045CA99E12C233A1E781D_13</vt:lpwstr>
  </property>
  <property fmtid="{D5CDD505-2E9C-101B-9397-08002B2CF9AE}" pid="3" name="KSOProductBuildVer">
    <vt:lpwstr>1033-12.2.0.20782</vt:lpwstr>
  </property>
</Properties>
</file>