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7" r:id="rId1"/>
  </p:sldMasterIdLst>
  <p:sldIdLst>
    <p:sldId id="256" r:id="rId2"/>
    <p:sldId id="258" r:id="rId3"/>
    <p:sldId id="273" r:id="rId4"/>
    <p:sldId id="259" r:id="rId5"/>
    <p:sldId id="264" r:id="rId6"/>
    <p:sldId id="265" r:id="rId7"/>
    <p:sldId id="266" r:id="rId8"/>
    <p:sldId id="268" r:id="rId9"/>
    <p:sldId id="271" r:id="rId10"/>
    <p:sldId id="27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48" d="100"/>
          <a:sy n="48" d="100"/>
        </p:scale>
        <p:origin x="-708" y="-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://kun.uz/news/2017/08/09/oskar-kinoakademiasiga-angi-prezident-sajlandi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smtClean="0"/>
              <a:t>         </a:t>
            </a:r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10242" y="1295400"/>
            <a:ext cx="8915399" cy="2262781"/>
          </a:xfrm>
        </p:spPr>
        <p:txBody>
          <a:bodyPr>
            <a:normAutofit/>
          </a:bodyPr>
          <a:lstStyle/>
          <a:p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2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326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099255" y="2133600"/>
            <a:ext cx="8538693" cy="3777622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E’TIBORINGIZ UCHUN RAHMAT!</a:t>
            </a:r>
            <a:endParaRPr lang="ru-RU" sz="32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66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8497" y="327896"/>
            <a:ext cx="9122020" cy="128089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765183" y="1608786"/>
            <a:ext cx="7267160" cy="49530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ru-RU" b="1" dirty="0"/>
              <a:t>Америка кино </a:t>
            </a:r>
            <a:r>
              <a:rPr lang="ru-RU" b="1" dirty="0" err="1"/>
              <a:t>санъати</a:t>
            </a:r>
            <a:r>
              <a:rPr lang="ru-RU" b="1" dirty="0"/>
              <a:t> </a:t>
            </a:r>
            <a:r>
              <a:rPr lang="ru-RU" b="1" dirty="0" err="1"/>
              <a:t>академияси</a:t>
            </a:r>
            <a:r>
              <a:rPr lang="ru-RU" b="1" dirty="0"/>
              <a:t> </a:t>
            </a:r>
            <a:r>
              <a:rPr lang="ru-RU" b="1" dirty="0" err="1"/>
              <a:t>фахрий</a:t>
            </a:r>
            <a:r>
              <a:rPr lang="ru-RU" b="1" dirty="0"/>
              <a:t> «Оскар» </a:t>
            </a:r>
            <a:r>
              <a:rPr lang="ru-RU" b="1" dirty="0" err="1"/>
              <a:t>мукофотининг</a:t>
            </a:r>
            <a:r>
              <a:rPr lang="ru-RU" b="1" dirty="0"/>
              <a:t> </a:t>
            </a:r>
            <a:r>
              <a:rPr lang="ru-RU" b="1" dirty="0" err="1"/>
              <a:t>янги</a:t>
            </a:r>
            <a:r>
              <a:rPr lang="ru-RU" b="1" dirty="0"/>
              <a:t> </a:t>
            </a:r>
            <a:r>
              <a:rPr lang="ru-RU" b="1" dirty="0" err="1"/>
              <a:t>совриндорлари</a:t>
            </a:r>
            <a:r>
              <a:rPr lang="ru-RU" b="1" dirty="0"/>
              <a:t> </a:t>
            </a:r>
            <a:r>
              <a:rPr lang="ru-RU" b="1" dirty="0" err="1"/>
              <a:t>номини</a:t>
            </a:r>
            <a:r>
              <a:rPr lang="ru-RU" b="1" dirty="0"/>
              <a:t> </a:t>
            </a:r>
            <a:r>
              <a:rPr lang="ru-RU" b="1" dirty="0" err="1"/>
              <a:t>маълум</a:t>
            </a:r>
            <a:r>
              <a:rPr lang="ru-RU" b="1" dirty="0"/>
              <a:t> </a:t>
            </a:r>
            <a:r>
              <a:rPr lang="ru-RU" b="1" dirty="0" err="1"/>
              <a:t>қилди</a:t>
            </a:r>
            <a:r>
              <a:rPr lang="ru-RU" b="1" dirty="0"/>
              <a:t>, </a:t>
            </a:r>
            <a:r>
              <a:rPr lang="ru-RU" b="1" dirty="0" err="1"/>
              <a:t>деб</a:t>
            </a:r>
            <a:r>
              <a:rPr lang="ru-RU" b="1" dirty="0"/>
              <a:t> хабар </a:t>
            </a:r>
            <a:r>
              <a:rPr lang="ru-RU" b="1" dirty="0" err="1"/>
              <a:t>бермоқда</a:t>
            </a:r>
            <a:r>
              <a:rPr lang="ru-RU" b="1" dirty="0"/>
              <a:t> </a:t>
            </a:r>
            <a:r>
              <a:rPr lang="ru-RU" b="1" dirty="0" err="1"/>
              <a:t>Reuters</a:t>
            </a:r>
            <a:r>
              <a:rPr lang="ru-RU" b="1" dirty="0"/>
              <a:t>.</a:t>
            </a:r>
          </a:p>
          <a:p>
            <a:pPr>
              <a:lnSpc>
                <a:spcPct val="150000"/>
              </a:lnSpc>
            </a:pPr>
            <a:r>
              <a:rPr lang="ru-RU" b="1" dirty="0" err="1"/>
              <a:t>Хусусан</a:t>
            </a:r>
            <a:r>
              <a:rPr lang="ru-RU" b="1" dirty="0"/>
              <a:t>, </a:t>
            </a:r>
            <a:r>
              <a:rPr lang="ru-RU" b="1" dirty="0" err="1"/>
              <a:t>бу</a:t>
            </a:r>
            <a:r>
              <a:rPr lang="ru-RU" b="1" dirty="0"/>
              <a:t> </a:t>
            </a:r>
            <a:r>
              <a:rPr lang="ru-RU" b="1" dirty="0" err="1"/>
              <a:t>ўнлаб</a:t>
            </a:r>
            <a:r>
              <a:rPr lang="ru-RU" b="1" dirty="0"/>
              <a:t> </a:t>
            </a:r>
            <a:r>
              <a:rPr lang="ru-RU" b="1" dirty="0" err="1"/>
              <a:t>фильмлар</a:t>
            </a:r>
            <a:r>
              <a:rPr lang="ru-RU" b="1" dirty="0"/>
              <a:t> </a:t>
            </a:r>
            <a:r>
              <a:rPr lang="ru-RU" b="1" dirty="0" err="1"/>
              <a:t>орқали</a:t>
            </a:r>
            <a:r>
              <a:rPr lang="ru-RU" b="1" dirty="0"/>
              <a:t> </a:t>
            </a:r>
            <a:r>
              <a:rPr lang="ru-RU" b="1" dirty="0" err="1"/>
              <a:t>томошабинларга</a:t>
            </a:r>
            <a:r>
              <a:rPr lang="ru-RU" b="1" dirty="0"/>
              <a:t> </a:t>
            </a:r>
            <a:r>
              <a:rPr lang="ru-RU" b="1" dirty="0" err="1"/>
              <a:t>яхши</a:t>
            </a:r>
            <a:r>
              <a:rPr lang="ru-RU" b="1" dirty="0"/>
              <a:t> </a:t>
            </a:r>
            <a:r>
              <a:rPr lang="ru-RU" b="1" dirty="0" err="1"/>
              <a:t>таниш</a:t>
            </a:r>
            <a:r>
              <a:rPr lang="ru-RU" b="1" dirty="0"/>
              <a:t> </a:t>
            </a:r>
            <a:r>
              <a:rPr lang="ru-RU" b="1" dirty="0" err="1"/>
              <a:t>бўлган</a:t>
            </a:r>
            <a:r>
              <a:rPr lang="ru-RU" b="1" dirty="0"/>
              <a:t> </a:t>
            </a:r>
            <a:r>
              <a:rPr lang="ru-RU" b="1" dirty="0" err="1"/>
              <a:t>канадалик</a:t>
            </a:r>
            <a:r>
              <a:rPr lang="ru-RU" b="1" dirty="0"/>
              <a:t> актёр Дональд Сазерленд. </a:t>
            </a:r>
            <a:r>
              <a:rPr lang="ru-RU" b="1" dirty="0" err="1"/>
              <a:t>Унинг</a:t>
            </a:r>
            <a:r>
              <a:rPr lang="ru-RU" b="1" dirty="0"/>
              <a:t> </a:t>
            </a:r>
            <a:r>
              <a:rPr lang="ru-RU" b="1" dirty="0" err="1"/>
              <a:t>номзоди</a:t>
            </a:r>
            <a:r>
              <a:rPr lang="ru-RU" b="1" dirty="0"/>
              <a:t> «</a:t>
            </a:r>
            <a:r>
              <a:rPr lang="ru-RU" b="1" dirty="0" err="1"/>
              <a:t>Оскар»га</a:t>
            </a:r>
            <a:r>
              <a:rPr lang="ru-RU" b="1" dirty="0"/>
              <a:t> </a:t>
            </a:r>
            <a:r>
              <a:rPr lang="ru-RU" b="1" dirty="0" err="1"/>
              <a:t>ҳеч</a:t>
            </a:r>
            <a:r>
              <a:rPr lang="ru-RU" b="1" dirty="0"/>
              <a:t> </a:t>
            </a:r>
            <a:r>
              <a:rPr lang="ru-RU" b="1" dirty="0" err="1"/>
              <a:t>қачон</a:t>
            </a:r>
            <a:r>
              <a:rPr lang="ru-RU" b="1" dirty="0"/>
              <a:t> </a:t>
            </a:r>
            <a:r>
              <a:rPr lang="ru-RU" b="1" dirty="0" err="1"/>
              <a:t>қўйилмаган</a:t>
            </a:r>
            <a:r>
              <a:rPr lang="ru-RU" b="1" dirty="0"/>
              <a:t>.</a:t>
            </a:r>
          </a:p>
          <a:p>
            <a:pPr>
              <a:lnSpc>
                <a:spcPct val="150000"/>
              </a:lnSpc>
            </a:pPr>
            <a:r>
              <a:rPr lang="ru-RU" b="1" dirty="0" err="1"/>
              <a:t>Бошқа</a:t>
            </a:r>
            <a:r>
              <a:rPr lang="ru-RU" b="1" dirty="0"/>
              <a:t> </a:t>
            </a:r>
            <a:r>
              <a:rPr lang="ru-RU" b="1" dirty="0" err="1"/>
              <a:t>лауреатларга</a:t>
            </a:r>
            <a:r>
              <a:rPr lang="ru-RU" b="1" dirty="0"/>
              <a:t> </a:t>
            </a:r>
            <a:r>
              <a:rPr lang="ru-RU" b="1" dirty="0" err="1"/>
              <a:t>бельгиялик</a:t>
            </a:r>
            <a:r>
              <a:rPr lang="ru-RU" b="1" dirty="0"/>
              <a:t> режиссёр </a:t>
            </a:r>
            <a:r>
              <a:rPr lang="ru-RU" b="1" dirty="0" err="1"/>
              <a:t>Аньес</a:t>
            </a:r>
            <a:r>
              <a:rPr lang="ru-RU" b="1" dirty="0"/>
              <a:t> </a:t>
            </a:r>
            <a:r>
              <a:rPr lang="ru-RU" b="1" dirty="0" err="1"/>
              <a:t>Варда</a:t>
            </a:r>
            <a:r>
              <a:rPr lang="ru-RU" b="1" dirty="0"/>
              <a:t>, </a:t>
            </a:r>
            <a:r>
              <a:rPr lang="ru-RU" b="1" dirty="0" err="1"/>
              <a:t>америкалик</a:t>
            </a:r>
            <a:r>
              <a:rPr lang="ru-RU" b="1" dirty="0"/>
              <a:t> режиссёр Чарльз </a:t>
            </a:r>
            <a:r>
              <a:rPr lang="ru-RU" b="1" dirty="0" err="1"/>
              <a:t>Бернетт</a:t>
            </a:r>
            <a:r>
              <a:rPr lang="ru-RU" b="1" dirty="0"/>
              <a:t> </a:t>
            </a:r>
            <a:r>
              <a:rPr lang="ru-RU" b="1" dirty="0" err="1"/>
              <a:t>ва</a:t>
            </a:r>
            <a:r>
              <a:rPr lang="ru-RU" b="1" dirty="0"/>
              <a:t> </a:t>
            </a:r>
            <a:r>
              <a:rPr lang="ru-RU" b="1" dirty="0" err="1"/>
              <a:t>америкалик</a:t>
            </a:r>
            <a:r>
              <a:rPr lang="ru-RU" b="1" dirty="0"/>
              <a:t> </a:t>
            </a:r>
            <a:r>
              <a:rPr lang="ru-RU" b="1" dirty="0" err="1"/>
              <a:t>тасвирчи</a:t>
            </a:r>
            <a:r>
              <a:rPr lang="ru-RU" b="1" dirty="0"/>
              <a:t>, «</a:t>
            </a:r>
            <a:r>
              <a:rPr lang="ru-RU" b="1" dirty="0" err="1"/>
              <a:t>Оскар»га</a:t>
            </a:r>
            <a:r>
              <a:rPr lang="ru-RU" b="1" dirty="0"/>
              <a:t> </a:t>
            </a:r>
            <a:r>
              <a:rPr lang="ru-RU" b="1" dirty="0" err="1"/>
              <a:t>беш</a:t>
            </a:r>
            <a:r>
              <a:rPr lang="ru-RU" b="1" dirty="0"/>
              <a:t> марта </a:t>
            </a:r>
            <a:r>
              <a:rPr lang="ru-RU" b="1" dirty="0" err="1"/>
              <a:t>номзоди</a:t>
            </a:r>
            <a:r>
              <a:rPr lang="ru-RU" b="1" dirty="0"/>
              <a:t> </a:t>
            </a:r>
            <a:r>
              <a:rPr lang="ru-RU" b="1" dirty="0" err="1"/>
              <a:t>қўйилган</a:t>
            </a:r>
            <a:r>
              <a:rPr lang="ru-RU" b="1" dirty="0"/>
              <a:t> Оуэн </a:t>
            </a:r>
            <a:r>
              <a:rPr lang="ru-RU" b="1" dirty="0" err="1"/>
              <a:t>Ройзман</a:t>
            </a:r>
            <a:r>
              <a:rPr lang="ru-RU" b="1" dirty="0"/>
              <a:t> </a:t>
            </a:r>
            <a:r>
              <a:rPr lang="ru-RU" b="1" dirty="0" err="1"/>
              <a:t>айланди</a:t>
            </a:r>
            <a:r>
              <a:rPr lang="ru-RU" b="1" dirty="0"/>
              <a:t>.</a:t>
            </a:r>
          </a:p>
          <a:p>
            <a:pPr>
              <a:lnSpc>
                <a:spcPct val="150000"/>
              </a:lnSpc>
            </a:pPr>
            <a:r>
              <a:rPr lang="ru-RU" b="1" dirty="0" err="1"/>
              <a:t>Мукофотларни</a:t>
            </a:r>
            <a:r>
              <a:rPr lang="ru-RU" b="1" dirty="0"/>
              <a:t> </a:t>
            </a:r>
            <a:r>
              <a:rPr lang="ru-RU" b="1" dirty="0" err="1"/>
              <a:t>топшириш</a:t>
            </a:r>
            <a:r>
              <a:rPr lang="ru-RU" b="1" dirty="0"/>
              <a:t> </a:t>
            </a:r>
            <a:r>
              <a:rPr lang="ru-RU" b="1" dirty="0" err="1"/>
              <a:t>маросими</a:t>
            </a:r>
            <a:r>
              <a:rPr lang="ru-RU" b="1" dirty="0"/>
              <a:t> 11 ноябрь </a:t>
            </a:r>
            <a:r>
              <a:rPr lang="ru-RU" b="1" dirty="0" err="1"/>
              <a:t>куни</a:t>
            </a:r>
            <a:r>
              <a:rPr lang="ru-RU" b="1" dirty="0"/>
              <a:t> </a:t>
            </a:r>
            <a:r>
              <a:rPr lang="ru-RU" b="1" dirty="0" err="1"/>
              <a:t>бўлиб</a:t>
            </a:r>
            <a:r>
              <a:rPr lang="ru-RU" b="1" dirty="0"/>
              <a:t> </a:t>
            </a:r>
            <a:r>
              <a:rPr lang="ru-RU" b="1" dirty="0" err="1"/>
              <a:t>ўтади</a:t>
            </a:r>
            <a:r>
              <a:rPr lang="ru-RU" b="1" dirty="0"/>
              <a:t>.</a:t>
            </a:r>
          </a:p>
          <a:p>
            <a:pPr>
              <a:lnSpc>
                <a:spcPct val="150000"/>
              </a:lnSpc>
            </a:pPr>
            <a:r>
              <a:rPr lang="ru-RU" b="1" dirty="0" err="1"/>
              <a:t>Аввалроқ</a:t>
            </a:r>
            <a:r>
              <a:rPr lang="ru-RU" b="1" dirty="0"/>
              <a:t> «Оскар» </a:t>
            </a:r>
            <a:r>
              <a:rPr lang="ru-RU" b="1" dirty="0" err="1"/>
              <a:t>киноакадемиясига</a:t>
            </a:r>
            <a:r>
              <a:rPr lang="ru-RU" b="1" dirty="0"/>
              <a:t> </a:t>
            </a:r>
            <a:r>
              <a:rPr lang="ru-RU" b="1" dirty="0" err="1"/>
              <a:t>янги</a:t>
            </a:r>
            <a:r>
              <a:rPr lang="ru-RU" b="1" dirty="0"/>
              <a:t> президент </a:t>
            </a:r>
            <a:r>
              <a:rPr lang="ru-RU" b="1" dirty="0" err="1"/>
              <a:t>сайлангани</a:t>
            </a:r>
            <a:r>
              <a:rPr lang="ru-RU" b="1" dirty="0"/>
              <a:t> </a:t>
            </a:r>
            <a:r>
              <a:rPr lang="ru-RU" b="1" dirty="0">
                <a:hlinkClick r:id="rId2"/>
              </a:rPr>
              <a:t>хабар </a:t>
            </a:r>
            <a:r>
              <a:rPr lang="ru-RU" b="1" dirty="0" err="1">
                <a:hlinkClick r:id="rId2"/>
              </a:rPr>
              <a:t>берилганди</a:t>
            </a:r>
            <a:r>
              <a:rPr lang="ru-RU" b="1" dirty="0">
                <a:hlinkClick r:id="rId2"/>
              </a:rPr>
              <a:t>.</a:t>
            </a:r>
            <a:endParaRPr lang="ru-RU" b="1" dirty="0"/>
          </a:p>
          <a:p>
            <a:pPr>
              <a:lnSpc>
                <a:spcPct val="150000"/>
              </a:lnSpc>
            </a:pP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005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4" name="Прямоугольник 3"/>
          <p:cNvSpPr/>
          <p:nvPr/>
        </p:nvSpPr>
        <p:spPr>
          <a:xfrm>
            <a:off x="477078" y="1093305"/>
            <a:ext cx="10555357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spc="100" dirty="0" err="1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>
                    <a:alpha val="5700"/>
                  </a:srgb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Surxondaryoning</a:t>
            </a:r>
            <a:r>
              <a:rPr lang="en-US" sz="5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>
                    <a:alpha val="5700"/>
                  </a:srgb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 </a:t>
            </a:r>
            <a:r>
              <a:rPr lang="en-US" sz="5400" b="1" spc="100" dirty="0" err="1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>
                    <a:alpha val="5700"/>
                  </a:srgb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tog’li</a:t>
            </a:r>
            <a:r>
              <a:rPr lang="en-US" sz="5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>
                    <a:alpha val="5700"/>
                  </a:srgb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 </a:t>
            </a:r>
            <a:r>
              <a:rPr lang="en-US" sz="5400" b="1" spc="100" dirty="0" err="1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>
                    <a:alpha val="5700"/>
                  </a:srgb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hududlariga</a:t>
            </a:r>
            <a:r>
              <a:rPr lang="en-US" sz="5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>
                    <a:alpha val="5700"/>
                  </a:srgb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</a:t>
            </a:r>
            <a:r>
              <a:rPr lang="en-US" sz="5400" b="1" spc="100" dirty="0" err="1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>
                    <a:alpha val="5700"/>
                  </a:srgb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sayyohlarni</a:t>
            </a:r>
            <a:r>
              <a:rPr lang="en-US" sz="5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>
                    <a:alpha val="5700"/>
                  </a:srgb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 </a:t>
            </a:r>
            <a:r>
              <a:rPr lang="en-US" sz="5400" b="1" spc="100" dirty="0" err="1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>
                    <a:alpha val="5700"/>
                  </a:srgb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jalb</a:t>
            </a:r>
            <a:r>
              <a:rPr lang="en-US" sz="5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>
                    <a:alpha val="5700"/>
                  </a:srgb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 </a:t>
            </a:r>
            <a:r>
              <a:rPr lang="en-US" sz="5400" b="1" spc="100" dirty="0" err="1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>
                    <a:alpha val="5700"/>
                  </a:srgb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qilish</a:t>
            </a:r>
            <a:endParaRPr lang="en-US" sz="5400" b="1" spc="100" dirty="0" smtClean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FF0000">
                  <a:alpha val="5700"/>
                </a:srgb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  <a:p>
            <a:pPr algn="ctr"/>
            <a:endParaRPr lang="ru-RU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9896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4887" y="198783"/>
            <a:ext cx="10669725" cy="1706217"/>
          </a:xfrm>
        </p:spPr>
        <p:txBody>
          <a:bodyPr/>
          <a:lstStyle/>
          <a:p>
            <a:r>
              <a:rPr lang="en-US" dirty="0" smtClean="0"/>
              <a:t>TOSHKENT-SAMARQAND-TERMIZ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327302" y="1605417"/>
            <a:ext cx="7705344" cy="4988565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ru-RU" b="1" dirty="0" smtClean="0"/>
              <a:t>, 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0017"/>
            <a:ext cx="12192000" cy="52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66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9860" y="509812"/>
            <a:ext cx="9637175" cy="128089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Актриса </a:t>
            </a:r>
            <a:r>
              <a:rPr lang="ru-RU" b="1" dirty="0" err="1"/>
              <a:t>Женнифер</a:t>
            </a:r>
            <a:r>
              <a:rPr lang="ru-RU" b="1" dirty="0"/>
              <a:t> Лоуренс </a:t>
            </a:r>
            <a:r>
              <a:rPr lang="ru-RU" b="1" dirty="0" err="1"/>
              <a:t>фаолиятида</a:t>
            </a:r>
            <a:r>
              <a:rPr lang="ru-RU" b="1" dirty="0"/>
              <a:t> </a:t>
            </a:r>
            <a:r>
              <a:rPr lang="ru-RU" b="1" dirty="0" err="1"/>
              <a:t>танаффус</a:t>
            </a:r>
            <a:r>
              <a:rPr lang="ru-RU" b="1" dirty="0"/>
              <a:t> </a:t>
            </a:r>
            <a:r>
              <a:rPr lang="ru-RU" b="1" dirty="0" err="1"/>
              <a:t>олишини</a:t>
            </a:r>
            <a:r>
              <a:rPr lang="ru-RU" b="1" dirty="0"/>
              <a:t> </a:t>
            </a:r>
            <a:r>
              <a:rPr lang="ru-RU" b="1" dirty="0" err="1"/>
              <a:t>маълум</a:t>
            </a:r>
            <a:r>
              <a:rPr lang="ru-RU" b="1" dirty="0"/>
              <a:t> </a:t>
            </a:r>
            <a:r>
              <a:rPr lang="ru-RU" b="1" dirty="0" err="1"/>
              <a:t>қилди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324821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6225" y="624110"/>
            <a:ext cx="9508387" cy="128089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035638" y="2133600"/>
            <a:ext cx="6468973" cy="377762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endParaRPr lang="ru-RU" b="1" dirty="0"/>
          </a:p>
          <a:p>
            <a:pPr marL="0" indent="0">
              <a:lnSpc>
                <a:spcPct val="150000"/>
              </a:lnSpc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21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  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8705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272010" y="2133600"/>
            <a:ext cx="5232601" cy="37776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  </a:t>
            </a:r>
            <a:r>
              <a:rPr lang="en-US" b="1" dirty="0" err="1" smtClean="0"/>
              <a:t>Nomidan</a:t>
            </a:r>
            <a:r>
              <a:rPr lang="en-US" b="1" dirty="0" smtClean="0"/>
              <a:t> </a:t>
            </a:r>
            <a:r>
              <a:rPr lang="en-US" b="1" dirty="0"/>
              <a:t>ham </a:t>
            </a:r>
            <a:r>
              <a:rPr lang="en-US" b="1" dirty="0" err="1"/>
              <a:t>ma’lumki</a:t>
            </a:r>
            <a:r>
              <a:rPr lang="en-US" b="1" dirty="0"/>
              <a:t>, </a:t>
            </a:r>
            <a:r>
              <a:rPr lang="en-US" b="1" dirty="0" err="1"/>
              <a:t>ushbu</a:t>
            </a:r>
            <a:r>
              <a:rPr lang="en-US" b="1" dirty="0"/>
              <a:t> </a:t>
            </a:r>
            <a:r>
              <a:rPr lang="en-US" b="1" dirty="0" err="1"/>
              <a:t>kitob</a:t>
            </a:r>
            <a:r>
              <a:rPr lang="en-US" b="1" dirty="0"/>
              <a:t> </a:t>
            </a:r>
            <a:r>
              <a:rPr lang="en-US" b="1" dirty="0" err="1"/>
              <a:t>Amerikadagi</a:t>
            </a:r>
            <a:r>
              <a:rPr lang="en-US" b="1" dirty="0"/>
              <a:t> </a:t>
            </a:r>
            <a:r>
              <a:rPr lang="en-US" b="1" dirty="0" err="1"/>
              <a:t>turli</a:t>
            </a:r>
            <a:r>
              <a:rPr lang="en-US" b="1" dirty="0"/>
              <a:t> </a:t>
            </a:r>
            <a:r>
              <a:rPr lang="en-US" b="1" dirty="0" err="1"/>
              <a:t>qushlar</a:t>
            </a:r>
            <a:r>
              <a:rPr lang="en-US" b="1" dirty="0"/>
              <a:t> </a:t>
            </a:r>
            <a:r>
              <a:rPr lang="en-US" b="1" dirty="0" err="1"/>
              <a:t>kolleksiyasidan</a:t>
            </a:r>
            <a:r>
              <a:rPr lang="en-US" b="1" dirty="0"/>
              <a:t> </a:t>
            </a:r>
            <a:r>
              <a:rPr lang="en-US" b="1" dirty="0" err="1"/>
              <a:t>tashkil</a:t>
            </a:r>
            <a:r>
              <a:rPr lang="en-US" b="1" dirty="0"/>
              <a:t> </a:t>
            </a:r>
            <a:r>
              <a:rPr lang="en-US" b="1" dirty="0" err="1"/>
              <a:t>topgan</a:t>
            </a:r>
            <a:r>
              <a:rPr lang="en-US" b="1" dirty="0"/>
              <a:t>. </a:t>
            </a:r>
            <a:r>
              <a:rPr lang="en-US" b="1" u="sng" dirty="0" err="1"/>
              <a:t>U</a:t>
            </a:r>
            <a:r>
              <a:rPr lang="en-US" b="1" dirty="0" err="1"/>
              <a:t>shbu</a:t>
            </a:r>
            <a:r>
              <a:rPr lang="en-US" b="1" dirty="0"/>
              <a:t> </a:t>
            </a:r>
            <a:r>
              <a:rPr lang="en-US" b="1" dirty="0" err="1"/>
              <a:t>kitobda</a:t>
            </a:r>
            <a:r>
              <a:rPr lang="en-US" b="1" dirty="0"/>
              <a:t> </a:t>
            </a:r>
            <a:r>
              <a:rPr lang="en-US" b="1" dirty="0" err="1"/>
              <a:t>Amerikadagi</a:t>
            </a:r>
            <a:r>
              <a:rPr lang="en-US" b="1" dirty="0"/>
              <a:t> </a:t>
            </a:r>
            <a:r>
              <a:rPr lang="en-US" b="1" dirty="0" err="1"/>
              <a:t>qushlarning</a:t>
            </a:r>
            <a:r>
              <a:rPr lang="en-US" b="1" dirty="0"/>
              <a:t> </a:t>
            </a:r>
            <a:r>
              <a:rPr lang="en-US" b="1" dirty="0" err="1"/>
              <a:t>oilasi</a:t>
            </a:r>
            <a:r>
              <a:rPr lang="en-US" b="1" dirty="0"/>
              <a:t>, </a:t>
            </a:r>
            <a:r>
              <a:rPr lang="en-US" b="1" dirty="0" err="1"/>
              <a:t>turi</a:t>
            </a:r>
            <a:r>
              <a:rPr lang="en-US" b="1" dirty="0"/>
              <a:t>, </a:t>
            </a:r>
            <a:r>
              <a:rPr lang="en-US" b="1" dirty="0" err="1"/>
              <a:t>rangi</a:t>
            </a:r>
            <a:r>
              <a:rPr lang="en-US" b="1" dirty="0"/>
              <a:t>, </a:t>
            </a:r>
            <a:r>
              <a:rPr lang="en-US" b="1" dirty="0" err="1"/>
              <a:t>hatto</a:t>
            </a:r>
            <a:r>
              <a:rPr lang="en-US" b="1" dirty="0"/>
              <a:t>, </a:t>
            </a:r>
            <a:r>
              <a:rPr lang="en-US" b="1" dirty="0" err="1"/>
              <a:t>soni</a:t>
            </a:r>
            <a:r>
              <a:rPr lang="en-US" b="1" dirty="0"/>
              <a:t> ham </a:t>
            </a:r>
            <a:r>
              <a:rPr lang="en-US" b="1" dirty="0" err="1"/>
              <a:t>mukammal</a:t>
            </a:r>
            <a:r>
              <a:rPr lang="en-US" b="1" dirty="0"/>
              <a:t> </a:t>
            </a:r>
            <a:r>
              <a:rPr lang="en-US" b="1" dirty="0" err="1"/>
              <a:t>keltirilgan</a:t>
            </a:r>
            <a:r>
              <a:rPr lang="en-US" b="1" dirty="0"/>
              <a:t>.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68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1258" y="250623"/>
            <a:ext cx="8911687" cy="128089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77488" y="1670661"/>
            <a:ext cx="6147001" cy="4379709"/>
          </a:xfrm>
        </p:spPr>
        <p:txBody>
          <a:bodyPr/>
          <a:lstStyle/>
          <a:p>
            <a:pPr>
              <a:lnSpc>
                <a:spcPct val="150000"/>
              </a:lnSpc>
            </a:pPr>
            <a:endParaRPr lang="en-US" dirty="0"/>
          </a:p>
          <a:p>
            <a:pPr marL="0" indent="0">
              <a:lnSpc>
                <a:spcPct val="150000"/>
              </a:lnSpc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6182138" cy="68579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140" y="0"/>
            <a:ext cx="600985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25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145</TotalTime>
  <Words>122</Words>
  <Application>Microsoft Office PowerPoint</Application>
  <PresentationFormat>Произвольный</PresentationFormat>
  <Paragraphs>15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Презентация PowerPoint</vt:lpstr>
      <vt:lpstr> </vt:lpstr>
      <vt:lpstr>Презентация PowerPoint</vt:lpstr>
      <vt:lpstr>TOSHKENT-SAMARQAND-TERMIZ</vt:lpstr>
      <vt:lpstr>Актриса Женнифер Лоуренс фаолиятида танаффус олишини маълум қилди </vt:lpstr>
      <vt:lpstr>Презентация PowerPoint</vt:lpstr>
      <vt:lpstr>   </vt:lpstr>
      <vt:lpstr>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Madaniy-ma’rifiy sohadagi eng so’nggi yangiliklar</dc:title>
  <dc:creator>Javohir</dc:creator>
  <cp:lastModifiedBy>ILYOS</cp:lastModifiedBy>
  <cp:revision>32</cp:revision>
  <dcterms:created xsi:type="dcterms:W3CDTF">2017-09-19T09:01:08Z</dcterms:created>
  <dcterms:modified xsi:type="dcterms:W3CDTF">2018-05-04T20:27:36Z</dcterms:modified>
</cp:coreProperties>
</file>