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9" r:id="rId21"/>
    <p:sldId id="28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5" autoAdjust="0"/>
    <p:restoredTop sz="94660"/>
  </p:normalViewPr>
  <p:slideViewPr>
    <p:cSldViewPr snapToGrid="0">
      <p:cViewPr varScale="1">
        <p:scale>
          <a:sx n="87" d="100"/>
          <a:sy n="87" d="100"/>
        </p:scale>
        <p:origin x="-64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1C05A-05FE-4FA7-ADE3-06CE4AF052DD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641B7-399B-4295-B2FB-05BCE9BFC3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88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641B7-399B-4295-B2FB-05BCE9BFC33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154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5B1A04-1268-4BB8-884D-61F0CAC89900}" type="datetimeFigureOut">
              <a:rPr lang="ru-RU" smtClean="0"/>
              <a:pPr/>
              <a:t>24.01.2025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282F76-92D0-41FA-B25C-BFDBE44F323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3663" y="586154"/>
            <a:ext cx="8526950" cy="543364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MAVZU: WEB BROWSER ELEMENTI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REJA: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1:WEB BROWSER HAQIDA MA’LUMOT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2: WEB BROWSER YORDAMIDA BAJA-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RILADIGAN ISH HUJJATLARI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3: ZAMONAVIY BROWSERLAR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5656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797170"/>
            <a:ext cx="8946541" cy="54512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HTML  —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k o 'p </a:t>
            </a:r>
          </a:p>
          <a:p>
            <a:pPr marL="0" indent="0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qo'llaniladigan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brouzerlarga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Internet  Explorer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keltirish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Brouzerda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HTML  —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tahrirlash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bo'lmay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u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namoyish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Brouzerdan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chiqmasdan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buyruqlardan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MS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indows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Notepad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joriy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HTML  —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tahrirlash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86059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586154"/>
            <a:ext cx="8946541" cy="5662245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HTML  —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HTML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buyruqlari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(tag)  deb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ataluvchi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 I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  I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 &gt;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qavs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brouzerda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ko'rinmaydi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ko'rinishga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keltirish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xiz­mat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ko'pchilik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takrorlanib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ochilib-yopiladi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&lt;  BODY&gt;,  &lt;  / BODYX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057433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446" y="1371600"/>
            <a:ext cx="75965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HTML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tanasida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ko'rsatish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teglar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harflar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&lt;  HTML  &gt;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boshlanib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&lt; /  HTML  &gt;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tugaydi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harflar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farqlanmaydi.Shuningdek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HTML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andozasi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bo'yicha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hujjatga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&lt;HEAD&gt;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&lt;BODY&gt;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teglarini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kiritish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etiladi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Braozer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HTML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hujjatni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o'qiganida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borligi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hujjat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bo'limlarini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ko'rsatadi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8971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762000"/>
            <a:ext cx="8946541" cy="54863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bo'lmasa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ham,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braozer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HTML  —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o'qiydi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bo'limlari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turmaydi.Shunday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HTML  —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 HTML  &gt;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 HEAD&gt;</a:t>
            </a:r>
          </a:p>
          <a:p>
            <a:pPr marL="0" indent="0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Sarlavhaga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 /  HEAD&gt;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 BODY&gt;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427262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668216"/>
            <a:ext cx="8946541" cy="5580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 /  BODY&gt;,&lt; /  HTML  &gt;</a:t>
            </a:r>
          </a:p>
          <a:p>
            <a:pPr marL="0" indent="0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&lt;  HEAD&gt;,  &lt;  /  HEAD&gt;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sarlavhaga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e'tiborli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bo'lmagan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braozer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lozim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 BODY&gt;,  &lt;  /  BODY&gt;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operatorlari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to'laligicha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ketma-ketlikda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joylashtiriladi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83952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996462"/>
            <a:ext cx="8946541" cy="52519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World Wide Web — global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tizimi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ma’lumki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yirik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shaharlar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mamlakat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qit’alami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qamrab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birmuncha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maydonni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10,  100,  1000metr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chamasi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radiusda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1000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nafarga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yetar-yetmas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mijoz­larga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qilishga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mo'ljallanadi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LKT  10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Mbayt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/s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tezlanishda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LKT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ishchi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stansiyalar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(IS)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kompyuterlami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fayl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print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serverlari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vaboshqalar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o'zaro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bog'lashdan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9069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031632"/>
            <a:ext cx="8946541" cy="52167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err="1"/>
              <a:t>Ular</a:t>
            </a:r>
            <a:r>
              <a:rPr lang="en-US" sz="2800" dirty="0"/>
              <a:t>,  </a:t>
            </a:r>
            <a:r>
              <a:rPr lang="en-US" sz="2800" dirty="0" err="1"/>
              <a:t>o'z</a:t>
            </a:r>
            <a:r>
              <a:rPr lang="en-US" sz="2800" dirty="0"/>
              <a:t>  </a:t>
            </a:r>
            <a:r>
              <a:rPr lang="en-US" sz="2800" dirty="0" err="1"/>
              <a:t>navbatida</a:t>
            </a:r>
            <a:r>
              <a:rPr lang="en-US" sz="2800" dirty="0"/>
              <a:t>,  </a:t>
            </a:r>
            <a:r>
              <a:rPr lang="en-US" sz="2800" dirty="0" err="1"/>
              <a:t>tarmoq</a:t>
            </a:r>
            <a:r>
              <a:rPr lang="en-US" sz="2800" dirty="0"/>
              <a:t>  </a:t>
            </a:r>
            <a:r>
              <a:rPr lang="en-US" sz="2800" dirty="0" err="1"/>
              <a:t>adapterlari</a:t>
            </a:r>
            <a:r>
              <a:rPr lang="en-US" sz="2800" dirty="0"/>
              <a:t>  (</a:t>
            </a:r>
            <a:r>
              <a:rPr lang="en-US" sz="2800" dirty="0" err="1"/>
              <a:t>tarmoq</a:t>
            </a:r>
            <a:r>
              <a:rPr lang="en-US" sz="2800" dirty="0"/>
              <a:t> </a:t>
            </a:r>
            <a:r>
              <a:rPr lang="en-US" sz="2800" dirty="0" err="1"/>
              <a:t>kartalari</a:t>
            </a:r>
            <a:r>
              <a:rPr lang="en-US" sz="2800" dirty="0"/>
              <a:t>)  </a:t>
            </a:r>
            <a:r>
              <a:rPr lang="en-US" sz="2800" dirty="0" err="1"/>
              <a:t>yordamida</a:t>
            </a:r>
            <a:r>
              <a:rPr lang="en-US" sz="2800" dirty="0"/>
              <a:t>  </a:t>
            </a:r>
            <a:r>
              <a:rPr lang="en-US" sz="2800" dirty="0" err="1"/>
              <a:t>maxsus</a:t>
            </a:r>
            <a:r>
              <a:rPr lang="en-US" sz="2800" dirty="0"/>
              <a:t>  </a:t>
            </a:r>
            <a:r>
              <a:rPr lang="en-US" sz="2800" dirty="0" err="1"/>
              <a:t>platalar</a:t>
            </a:r>
            <a:endParaRPr lang="en-US" sz="2800" dirty="0"/>
          </a:p>
          <a:p>
            <a:pPr marL="0" indent="0">
              <a:buNone/>
            </a:pPr>
            <a:r>
              <a:rPr lang="en-US" sz="2800" dirty="0" err="1"/>
              <a:t>orqali</a:t>
            </a:r>
            <a:r>
              <a:rPr lang="en-US" sz="2800" dirty="0"/>
              <a:t>  </a:t>
            </a:r>
            <a:r>
              <a:rPr lang="en-US" sz="2800" dirty="0" err="1"/>
              <a:t>kompyuteming</a:t>
            </a:r>
            <a:r>
              <a:rPr lang="en-US" sz="2800" dirty="0"/>
              <a:t>  </a:t>
            </a:r>
            <a:r>
              <a:rPr lang="en-US" sz="2800" dirty="0" err="1"/>
              <a:t>sistemali</a:t>
            </a:r>
            <a:r>
              <a:rPr lang="en-US" sz="2800" dirty="0"/>
              <a:t>  </a:t>
            </a:r>
            <a:r>
              <a:rPr lang="en-US" sz="2800" dirty="0" err="1"/>
              <a:t>platalarini</a:t>
            </a:r>
            <a:r>
              <a:rPr lang="en-US" sz="2800" dirty="0"/>
              <a:t>  </a:t>
            </a:r>
            <a:r>
              <a:rPr lang="en-US" sz="2800" dirty="0" err="1"/>
              <a:t>kengaytiradi.Alohida</a:t>
            </a:r>
            <a:r>
              <a:rPr lang="en-US" sz="2800" dirty="0"/>
              <a:t>  </a:t>
            </a:r>
            <a:r>
              <a:rPr lang="en-US" sz="2800" dirty="0" err="1"/>
              <a:t>tugunlami</a:t>
            </a:r>
            <a:r>
              <a:rPr lang="en-US" sz="2800" dirty="0"/>
              <a:t>  </a:t>
            </a:r>
            <a:r>
              <a:rPr lang="en-US" sz="2800" dirty="0" err="1"/>
              <a:t>tarmoqda</a:t>
            </a:r>
            <a:r>
              <a:rPr lang="en-US" sz="2800" dirty="0"/>
              <a:t>  </a:t>
            </a:r>
            <a:r>
              <a:rPr lang="en-US" sz="2800" dirty="0" err="1"/>
              <a:t>ulash</a:t>
            </a:r>
            <a:r>
              <a:rPr lang="en-US" sz="2800" dirty="0"/>
              <a:t>  </a:t>
            </a:r>
            <a:r>
              <a:rPr lang="en-US" sz="2800" dirty="0" err="1"/>
              <a:t>usullari</a:t>
            </a:r>
            <a:r>
              <a:rPr lang="en-US" sz="2800" dirty="0"/>
              <a:t>  </a:t>
            </a:r>
            <a:r>
              <a:rPr lang="en-US" sz="2800" dirty="0" err="1"/>
              <a:t>tarmoq</a:t>
            </a:r>
            <a:r>
              <a:rPr lang="en-US" sz="2800" dirty="0"/>
              <a:t>  </a:t>
            </a:r>
            <a:r>
              <a:rPr lang="en-US" sz="2800" dirty="0" err="1"/>
              <a:t>topologiyasideyiladi</a:t>
            </a:r>
            <a:r>
              <a:rPr lang="en-US" sz="2800" dirty="0"/>
              <a:t>.  </a:t>
            </a:r>
            <a:r>
              <a:rPr lang="en-US" sz="2800" dirty="0" err="1"/>
              <a:t>Odatda</a:t>
            </a:r>
            <a:r>
              <a:rPr lang="en-US" sz="2800" dirty="0"/>
              <a:t>,  </a:t>
            </a:r>
            <a:r>
              <a:rPr lang="en-US" sz="2800" dirty="0" err="1"/>
              <a:t>uchta</a:t>
            </a:r>
            <a:r>
              <a:rPr lang="en-US" sz="2800" dirty="0"/>
              <a:t>  </a:t>
            </a:r>
            <a:r>
              <a:rPr lang="en-US" sz="2800" dirty="0" err="1"/>
              <a:t>topologiya</a:t>
            </a:r>
            <a:r>
              <a:rPr lang="en-US" sz="2800" dirty="0"/>
              <a:t>  </a:t>
            </a:r>
            <a:r>
              <a:rPr lang="en-US" sz="2800" dirty="0" err="1"/>
              <a:t>qo'llaniladi</a:t>
            </a:r>
            <a:r>
              <a:rPr lang="en-US" sz="2800" dirty="0"/>
              <a:t>:</a:t>
            </a:r>
          </a:p>
          <a:p>
            <a:pPr marL="0" indent="0">
              <a:buNone/>
            </a:pPr>
            <a:r>
              <a:rPr lang="en-US" sz="2800" dirty="0"/>
              <a:t>1.  </a:t>
            </a:r>
            <a:r>
              <a:rPr lang="en-US" sz="2800" dirty="0" err="1"/>
              <a:t>Umumiy</a:t>
            </a:r>
            <a:r>
              <a:rPr lang="en-US" sz="2800" dirty="0"/>
              <a:t> </a:t>
            </a:r>
            <a:r>
              <a:rPr lang="en-US" sz="2800" dirty="0" err="1"/>
              <a:t>shina</a:t>
            </a:r>
            <a:r>
              <a:rPr lang="en-US" sz="2800" dirty="0"/>
              <a:t>. Bu  </a:t>
            </a:r>
            <a:r>
              <a:rPr lang="en-US" sz="2800" dirty="0" err="1"/>
              <a:t>holda</a:t>
            </a:r>
            <a:r>
              <a:rPr lang="en-US" sz="2800" dirty="0"/>
              <a:t>  </a:t>
            </a:r>
            <a:r>
              <a:rPr lang="en-US" sz="2800" dirty="0" err="1"/>
              <a:t>lokal</a:t>
            </a:r>
            <a:r>
              <a:rPr lang="en-US" sz="2800" dirty="0"/>
              <a:t>  </a:t>
            </a:r>
            <a:r>
              <a:rPr lang="en-US" sz="2800" dirty="0" err="1"/>
              <a:t>tarmoqdagi</a:t>
            </a:r>
            <a:r>
              <a:rPr lang="en-US" sz="2800" dirty="0"/>
              <a:t> </a:t>
            </a:r>
            <a:r>
              <a:rPr lang="en-US" sz="2800" dirty="0" err="1"/>
              <a:t>barcha</a:t>
            </a:r>
            <a:r>
              <a:rPr lang="en-US" sz="2800" dirty="0"/>
              <a:t>  </a:t>
            </a:r>
            <a:r>
              <a:rPr lang="en-US" sz="2800" dirty="0" err="1"/>
              <a:t>kompyuterlarbitta</a:t>
            </a:r>
            <a:r>
              <a:rPr lang="en-US" sz="2800" dirty="0"/>
              <a:t> </a:t>
            </a:r>
            <a:r>
              <a:rPr lang="en-US" sz="2800" dirty="0" err="1"/>
              <a:t>aloqa</a:t>
            </a:r>
            <a:r>
              <a:rPr lang="en-US" sz="2800" dirty="0"/>
              <a:t> </a:t>
            </a:r>
            <a:r>
              <a:rPr lang="en-US" sz="2800" dirty="0" err="1"/>
              <a:t>chizig'iga</a:t>
            </a:r>
            <a:r>
              <a:rPr lang="en-US" sz="2800" dirty="0"/>
              <a:t> parallel </a:t>
            </a:r>
            <a:r>
              <a:rPr lang="en-US" sz="2800" dirty="0" err="1"/>
              <a:t>bog'lanadi</a:t>
            </a:r>
            <a:r>
              <a:rPr lang="en-US" sz="2800" dirty="0"/>
              <a:t>.  </a:t>
            </a:r>
            <a:r>
              <a:rPr lang="en-US" sz="2800" dirty="0" err="1"/>
              <a:t>Bunday</a:t>
            </a:r>
            <a:r>
              <a:rPr lang="en-US" sz="2800" dirty="0"/>
              <a:t> </a:t>
            </a:r>
            <a:r>
              <a:rPr lang="en-US" sz="2800" dirty="0" err="1"/>
              <a:t>shinalami</a:t>
            </a:r>
            <a:r>
              <a:rPr lang="en-US" sz="2800" dirty="0"/>
              <a:t> </a:t>
            </a:r>
            <a:r>
              <a:rPr lang="en-US" sz="2800" dirty="0" err="1"/>
              <a:t>boshqarish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ham  </a:t>
            </a:r>
            <a:r>
              <a:rPr lang="en-US" sz="2800" dirty="0" err="1"/>
              <a:t>alohida</a:t>
            </a:r>
            <a:r>
              <a:rPr lang="en-US" sz="2800" dirty="0"/>
              <a:t>,  ham  </a:t>
            </a:r>
            <a:r>
              <a:rPr lang="en-US" sz="2800" dirty="0" err="1"/>
              <a:t>markazlashgan</a:t>
            </a:r>
            <a:r>
              <a:rPr lang="en-US" sz="2800" dirty="0"/>
              <a:t>  </a:t>
            </a:r>
            <a:r>
              <a:rPr lang="en-US" sz="2800" dirty="0" err="1"/>
              <a:t>bo'lishi</a:t>
            </a:r>
            <a:r>
              <a:rPr lang="en-US" sz="2800" dirty="0"/>
              <a:t>  </a:t>
            </a:r>
            <a:r>
              <a:rPr lang="en-US" sz="2800" dirty="0" err="1"/>
              <a:t>mumkin</a:t>
            </a:r>
            <a:r>
              <a:rPr lang="en-US" sz="2800" dirty="0"/>
              <a:t>. 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5396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066800"/>
            <a:ext cx="8946541" cy="51815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Markazlashganboshqaruvda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kompyuter-hakam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va­zifasi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axborotni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uzatishni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boshqarishdir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boshqaruvda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maqomga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ma’lumot­lami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kanalini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holatda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yopiq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halqasimon,ketma-ket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xabar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birin-ketin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Xabami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o'sha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xabarniqayta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qilmaguncha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etaveradi.kompyuterga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813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9567" y="575497"/>
            <a:ext cx="8946541" cy="57560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Yulduzcha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Yulduzcha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topologiyaga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tugunga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kommutator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konsentratorga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Mazkur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markaziytugunga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kom-pyuterlar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xabar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kompyuterlarga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qo'llaniladigan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deb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yuritiladi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koaksial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(coaxial  cable),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televizion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antennaga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o'xshash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tvisted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pair)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telefon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eslatadi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—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fider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-optic  cable).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ishonchli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qimmat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kabel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726110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679938"/>
            <a:ext cx="8946541" cy="5568461"/>
          </a:xfrm>
        </p:spPr>
        <p:txBody>
          <a:bodyPr>
            <a:no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WINDOWS  OS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tarmog'i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bugungi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sozlash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ishlatishuchun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judawal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agar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moqqa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sozlashishlari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sozlash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Yuqo-rida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HUB  (Switch)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qurilmasidan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kom-pyutemi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xonadagi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komp-yuterlami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Switchlar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binolar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qo'yiladi.Tarmoqda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ishlovchi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-day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kompyuter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ishchiguruhiga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ishtirokchilari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murojaat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fayl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papka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xabar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jo'natish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164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949570"/>
            <a:ext cx="8946541" cy="529883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 Browser-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ingilizcha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so’z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bo’lib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verbni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ko’zdan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kechiruvchi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verbni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ko’rib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chiquvchi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ma’nolarini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so’z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kelganligi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браузер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aytilishini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biz ham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brauzer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so’zini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qoldik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Turk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Agfartayicisi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tarjima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mavlid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so’zi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World Wide Web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jahon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to’ri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–WWW)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ma’nodagi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ko’rinishi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904724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3280" y="440995"/>
            <a:ext cx="9404723" cy="140053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</a:t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       ADABIYOTLAR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1.Trey Nish C# 2008 </a:t>
            </a:r>
            <a:r>
              <a:rPr lang="en-US" sz="2800" dirty="0" err="1" smtClean="0"/>
              <a:t>uskorniy</a:t>
            </a:r>
            <a:r>
              <a:rPr lang="en-US" sz="2800" dirty="0" smtClean="0"/>
              <a:t> </a:t>
            </a:r>
            <a:r>
              <a:rPr lang="en-US" sz="2800" dirty="0" err="1" smtClean="0"/>
              <a:t>kurs</a:t>
            </a:r>
            <a:r>
              <a:rPr lang="en-US" sz="2800" dirty="0" smtClean="0"/>
              <a:t> </a:t>
            </a:r>
            <a:r>
              <a:rPr lang="en-US" sz="2800" dirty="0" err="1" smtClean="0"/>
              <a:t>dlya</a:t>
            </a:r>
            <a:r>
              <a:rPr lang="en-US" sz="2800" dirty="0" smtClean="0"/>
              <a:t> </a:t>
            </a:r>
            <a:r>
              <a:rPr lang="en-US" sz="2800" dirty="0" err="1" smtClean="0"/>
              <a:t>profesanolov</a:t>
            </a:r>
            <a:r>
              <a:rPr lang="en-US" sz="2800" dirty="0" smtClean="0"/>
              <a:t>:</a:t>
            </a:r>
          </a:p>
          <a:p>
            <a:r>
              <a:rPr lang="en-US" sz="2800" dirty="0" smtClean="0"/>
              <a:t>2.Pavel </a:t>
            </a:r>
            <a:r>
              <a:rPr lang="en-US" sz="2800" dirty="0" err="1" smtClean="0"/>
              <a:t>Agurov</a:t>
            </a:r>
            <a:r>
              <a:rPr lang="en-US" sz="2800" dirty="0" smtClean="0"/>
              <a:t> C# </a:t>
            </a:r>
            <a:r>
              <a:rPr lang="en-US" sz="2800" dirty="0" err="1" smtClean="0"/>
              <a:t>Cbornik</a:t>
            </a:r>
            <a:r>
              <a:rPr lang="en-US" sz="2800" dirty="0" smtClean="0"/>
              <a:t> </a:t>
            </a:r>
            <a:r>
              <a:rPr lang="en-US" sz="2800" dirty="0" err="1" smtClean="0"/>
              <a:t>respetob</a:t>
            </a:r>
            <a:r>
              <a:rPr lang="en-US" sz="2800" dirty="0" smtClean="0"/>
              <a:t>:</a:t>
            </a:r>
          </a:p>
          <a:p>
            <a:r>
              <a:rPr lang="en-US" sz="2800" dirty="0" smtClean="0"/>
              <a:t>Labor V.V. </a:t>
            </a:r>
            <a:r>
              <a:rPr lang="en-US" sz="2800" dirty="0" err="1" smtClean="0"/>
              <a:t>Sozdanie</a:t>
            </a:r>
            <a:r>
              <a:rPr lang="en-US" sz="2800" dirty="0" smtClean="0"/>
              <a:t> </a:t>
            </a:r>
            <a:r>
              <a:rPr lang="en-US" sz="2800" dirty="0" err="1" smtClean="0"/>
              <a:t>pirlojeniya</a:t>
            </a:r>
            <a:r>
              <a:rPr lang="en-US" sz="2800" dirty="0" smtClean="0"/>
              <a:t> </a:t>
            </a:r>
            <a:r>
              <a:rPr lang="en-US" sz="2800" dirty="0" err="1" smtClean="0"/>
              <a:t>dlya</a:t>
            </a:r>
            <a:r>
              <a:rPr lang="en-US" sz="2800" dirty="0" smtClean="0"/>
              <a:t> Windows: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6296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000" b="1" dirty="0" err="1" smtClean="0"/>
              <a:t>Etiboringiz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uchun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rahmat</a:t>
            </a:r>
            <a:r>
              <a:rPr lang="en-US" sz="4000" b="1" dirty="0" smtClean="0"/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644770"/>
            <a:ext cx="8946541" cy="5603630"/>
          </a:xfrm>
        </p:spPr>
        <p:txBody>
          <a:bodyPr>
            <a:normAutofit/>
          </a:bodyPr>
          <a:lstStyle/>
          <a:p>
            <a:r>
              <a:rPr lang="en-US" sz="2800" dirty="0"/>
              <a:t> </a:t>
            </a:r>
            <a:r>
              <a:rPr lang="en-US" sz="2800" dirty="0" err="1"/>
              <a:t>WWWda</a:t>
            </a:r>
            <a:r>
              <a:rPr lang="en-US" sz="2800" dirty="0"/>
              <a:t>  </a:t>
            </a:r>
            <a:r>
              <a:rPr lang="en-US" sz="2800" dirty="0" err="1"/>
              <a:t>hujjatlar</a:t>
            </a:r>
            <a:r>
              <a:rPr lang="en-US" sz="2800" dirty="0"/>
              <a:t>  </a:t>
            </a:r>
            <a:r>
              <a:rPr lang="en-US" sz="2800" dirty="0" err="1"/>
              <a:t>aniq</a:t>
            </a:r>
            <a:r>
              <a:rPr lang="en-US" sz="2800" dirty="0"/>
              <a:t>  </a:t>
            </a:r>
            <a:r>
              <a:rPr lang="en-US" sz="2800" dirty="0" err="1"/>
              <a:t>bir</a:t>
            </a:r>
            <a:r>
              <a:rPr lang="en-US" sz="2800" dirty="0"/>
              <a:t>  </a:t>
            </a:r>
            <a:r>
              <a:rPr lang="en-US" sz="2800" dirty="0" err="1"/>
              <a:t>kompyuter</a:t>
            </a:r>
            <a:r>
              <a:rPr lang="en-US" sz="2800" dirty="0"/>
              <a:t>  </a:t>
            </a:r>
            <a:r>
              <a:rPr lang="en-US" sz="2800" dirty="0" err="1"/>
              <a:t>platformalarigaI</a:t>
            </a:r>
            <a:r>
              <a:rPr lang="en-US" sz="2800" dirty="0"/>
              <a:t>  I  </a:t>
            </a:r>
            <a:r>
              <a:rPr lang="en-US" sz="2800" dirty="0" err="1"/>
              <a:t>mo'ljallangan</a:t>
            </a:r>
            <a:r>
              <a:rPr lang="en-US" sz="2800" dirty="0"/>
              <a:t>  </a:t>
            </a:r>
            <a:r>
              <a:rPr lang="en-US" sz="2800" dirty="0" err="1"/>
              <a:t>yoki</a:t>
            </a:r>
            <a:r>
              <a:rPr lang="en-US" sz="2800" dirty="0"/>
              <a:t>  </a:t>
            </a:r>
            <a:r>
              <a:rPr lang="en-US" sz="2800" dirty="0" err="1"/>
              <a:t>qaysidir</a:t>
            </a:r>
            <a:r>
              <a:rPr lang="en-US" sz="2800" dirty="0"/>
              <a:t>  format  </a:t>
            </a:r>
            <a:r>
              <a:rPr lang="en-US" sz="2800" dirty="0" err="1"/>
              <a:t>bilan</a:t>
            </a:r>
            <a:r>
              <a:rPr lang="en-US" sz="2800" dirty="0"/>
              <a:t>  </a:t>
            </a:r>
            <a:r>
              <a:rPr lang="en-US" sz="2800" dirty="0" err="1"/>
              <a:t>saqlanishini</a:t>
            </a:r>
            <a:r>
              <a:rPr lang="en-US" sz="2800" dirty="0"/>
              <a:t> /  \</a:t>
            </a:r>
            <a:r>
              <a:rPr lang="ru-RU" sz="2800" dirty="0"/>
              <a:t>л  </a:t>
            </a:r>
            <a:r>
              <a:rPr lang="en-US" sz="2800" dirty="0"/>
              <a:t>f  °^in d an </a:t>
            </a:r>
            <a:r>
              <a:rPr lang="en-US" sz="2800" dirty="0" err="1"/>
              <a:t>aytib</a:t>
            </a:r>
            <a:r>
              <a:rPr lang="en-US" sz="2800" dirty="0"/>
              <a:t> </a:t>
            </a:r>
            <a:r>
              <a:rPr lang="en-US" sz="2800" dirty="0" err="1"/>
              <a:t>bo'lmaydi</a:t>
            </a:r>
            <a:r>
              <a:rPr lang="en-US" sz="2800" dirty="0"/>
              <a:t>.  Ammo  </a:t>
            </a:r>
            <a:r>
              <a:rPr lang="en-US" sz="2800" dirty="0" err="1"/>
              <a:t>kompyuterda</a:t>
            </a:r>
            <a:r>
              <a:rPr lang="en-US" sz="2800" dirty="0"/>
              <a:t>  </a:t>
            </a:r>
            <a:r>
              <a:rPr lang="en-US" sz="2800" dirty="0" err="1"/>
              <a:t>ishlayotgan</a:t>
            </a:r>
            <a:r>
              <a:rPr lang="en-US" sz="2800" dirty="0"/>
              <a:t> </a:t>
            </a:r>
            <a:r>
              <a:rPr lang="en-US" sz="2800" dirty="0" err="1"/>
              <a:t>foydalanuvchi</a:t>
            </a:r>
            <a:r>
              <a:rPr lang="en-US" sz="2800" dirty="0"/>
              <a:t>  </a:t>
            </a:r>
            <a:r>
              <a:rPr lang="en-US" sz="2800" dirty="0" err="1"/>
              <a:t>qaysi</a:t>
            </a:r>
            <a:r>
              <a:rPr lang="en-US" sz="2800" dirty="0"/>
              <a:t>  </a:t>
            </a:r>
            <a:r>
              <a:rPr lang="en-US" sz="2800" dirty="0" err="1"/>
              <a:t>terminalda</a:t>
            </a:r>
            <a:r>
              <a:rPr lang="en-US" sz="2800" dirty="0"/>
              <a:t>  </a:t>
            </a:r>
            <a:r>
              <a:rPr lang="en-US" sz="2800" dirty="0" err="1"/>
              <a:t>ishlashidan</a:t>
            </a:r>
            <a:r>
              <a:rPr lang="en-US" sz="2800" dirty="0"/>
              <a:t>  </a:t>
            </a:r>
            <a:r>
              <a:rPr lang="en-US" sz="2800" dirty="0" err="1"/>
              <a:t>qat'i</a:t>
            </a:r>
            <a:r>
              <a:rPr lang="en-US" sz="2800" dirty="0"/>
              <a:t>  </a:t>
            </a:r>
            <a:r>
              <a:rPr lang="en-US" sz="2800" dirty="0" err="1"/>
              <a:t>nazar</a:t>
            </a:r>
            <a:r>
              <a:rPr lang="en-US" sz="2800" dirty="0"/>
              <a:t>, </a:t>
            </a:r>
            <a:r>
              <a:rPr lang="en-US" sz="2800" dirty="0" err="1"/>
              <a:t>yaxshi</a:t>
            </a:r>
            <a:r>
              <a:rPr lang="en-US" sz="2800" dirty="0"/>
              <a:t>  </a:t>
            </a:r>
            <a:r>
              <a:rPr lang="en-US" sz="2800" dirty="0" err="1"/>
              <a:t>formatlangan</a:t>
            </a:r>
            <a:r>
              <a:rPr lang="en-US" sz="2800" dirty="0"/>
              <a:t>  </a:t>
            </a:r>
            <a:r>
              <a:rPr lang="en-US" sz="2800" dirty="0" err="1"/>
              <a:t>hujjatni</a:t>
            </a:r>
            <a:r>
              <a:rPr lang="en-US" sz="2800" dirty="0"/>
              <a:t>  </a:t>
            </a:r>
            <a:r>
              <a:rPr lang="en-US" sz="2800" dirty="0" err="1"/>
              <a:t>olishi</a:t>
            </a:r>
            <a:r>
              <a:rPr lang="en-US" sz="2800" dirty="0"/>
              <a:t>  </a:t>
            </a:r>
            <a:r>
              <a:rPr lang="en-US" sz="2800" dirty="0" err="1"/>
              <a:t>kerak</a:t>
            </a:r>
            <a:r>
              <a:rPr lang="en-US" sz="2800" dirty="0"/>
              <a:t>.  Bu  </a:t>
            </a:r>
            <a:r>
              <a:rPr lang="en-US" sz="2800" dirty="0" err="1"/>
              <a:t>muammoni</a:t>
            </a:r>
            <a:r>
              <a:rPr lang="en-US" sz="2800" dirty="0"/>
              <a:t>  HTML </a:t>
            </a:r>
            <a:r>
              <a:rPr lang="en-US" sz="2800" dirty="0" err="1"/>
              <a:t>andoza</a:t>
            </a:r>
            <a:r>
              <a:rPr lang="en-US" sz="2800" dirty="0"/>
              <a:t>  </a:t>
            </a:r>
            <a:r>
              <a:rPr lang="en-US" sz="2800" dirty="0" err="1"/>
              <a:t>tili</a:t>
            </a:r>
            <a:r>
              <a:rPr lang="en-US" sz="2800" dirty="0"/>
              <a:t>  </a:t>
            </a:r>
            <a:r>
              <a:rPr lang="en-US" sz="2800" dirty="0" err="1"/>
              <a:t>hal</a:t>
            </a:r>
            <a:r>
              <a:rPr lang="en-US" sz="2800" dirty="0"/>
              <a:t>  </a:t>
            </a:r>
            <a:r>
              <a:rPr lang="en-US" sz="2800" dirty="0" err="1"/>
              <a:t>qiladi</a:t>
            </a:r>
            <a:r>
              <a:rPr lang="en-US" sz="2800" dirty="0"/>
              <a:t>. </a:t>
            </a:r>
            <a:r>
              <a:rPr lang="en-US" sz="2800" dirty="0" err="1"/>
              <a:t>belgilash</a:t>
            </a:r>
            <a:r>
              <a:rPr lang="en-US" sz="2800" dirty="0"/>
              <a:t>  </a:t>
            </a:r>
            <a:r>
              <a:rPr lang="en-US" sz="2800" dirty="0" err="1"/>
              <a:t>tili</a:t>
            </a:r>
            <a:r>
              <a:rPr lang="en-US" sz="2800" dirty="0"/>
              <a:t>)  WWW  da </a:t>
            </a:r>
            <a:r>
              <a:rPr lang="en-US" sz="2800" dirty="0" err="1"/>
              <a:t>gipermatn</a:t>
            </a:r>
            <a:r>
              <a:rPr lang="en-US" sz="2800" dirty="0"/>
              <a:t>  </a:t>
            </a:r>
            <a:r>
              <a:rPr lang="en-US" sz="2800" dirty="0" err="1"/>
              <a:t>hujjatlarni</a:t>
            </a:r>
            <a:r>
              <a:rPr lang="en-US" sz="2800" dirty="0"/>
              <a:t>  </a:t>
            </a:r>
            <a:r>
              <a:rPr lang="en-US" sz="2800" dirty="0" err="1"/>
              <a:t>tayyor­lash</a:t>
            </a:r>
            <a:r>
              <a:rPr lang="en-US" sz="2800" dirty="0"/>
              <a:t>  </a:t>
            </a:r>
            <a:r>
              <a:rPr lang="en-US" sz="2800" dirty="0" err="1"/>
              <a:t>vositasidir</a:t>
            </a:r>
            <a:r>
              <a:rPr lang="en-US" sz="2800" dirty="0"/>
              <a:t>.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8096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609600"/>
            <a:ext cx="8946541" cy="5638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 HTML  </a:t>
            </a:r>
            <a:r>
              <a:rPr lang="en-US" sz="2800" dirty="0" err="1"/>
              <a:t>hujjatning</a:t>
            </a:r>
            <a:r>
              <a:rPr lang="en-US" sz="2800" dirty="0"/>
              <a:t>  </a:t>
            </a:r>
            <a:r>
              <a:rPr lang="en-US" sz="2800" dirty="0" err="1"/>
              <a:t>tuzilishini</a:t>
            </a:r>
            <a:r>
              <a:rPr lang="en-US" sz="2800" dirty="0"/>
              <a:t>  </a:t>
            </a:r>
            <a:r>
              <a:rPr lang="en-US" sz="2800" dirty="0" err="1"/>
              <a:t>ifodalovchi</a:t>
            </a:r>
            <a:r>
              <a:rPr lang="en-US" sz="2800" dirty="0"/>
              <a:t>  </a:t>
            </a:r>
            <a:r>
              <a:rPr lang="en-US" sz="2800" dirty="0" err="1"/>
              <a:t>uncha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r>
              <a:rPr lang="en-US" sz="2800" dirty="0" err="1"/>
              <a:t>murakkab</a:t>
            </a:r>
            <a:r>
              <a:rPr lang="en-US" sz="2800" dirty="0"/>
              <a:t> </a:t>
            </a:r>
            <a:r>
              <a:rPr lang="en-US" sz="2800" dirty="0" err="1"/>
              <a:t>bo'lmagan</a:t>
            </a:r>
            <a:r>
              <a:rPr lang="en-US" sz="2800" dirty="0"/>
              <a:t> </a:t>
            </a:r>
            <a:r>
              <a:rPr lang="en-US" sz="2800" dirty="0" err="1"/>
              <a:t>buyruqlar</a:t>
            </a:r>
            <a:r>
              <a:rPr lang="en-US" sz="2800" dirty="0"/>
              <a:t> </a:t>
            </a:r>
            <a:r>
              <a:rPr lang="en-US" sz="2800" dirty="0" err="1"/>
              <a:t>majmuyidan</a:t>
            </a:r>
            <a:r>
              <a:rPr lang="en-US" sz="2800" dirty="0"/>
              <a:t>  </a:t>
            </a:r>
            <a:r>
              <a:rPr lang="en-US" sz="2800" dirty="0" err="1"/>
              <a:t>iborat</a:t>
            </a:r>
            <a:r>
              <a:rPr lang="en-US" sz="2800" dirty="0"/>
              <a:t>.  HTML </a:t>
            </a:r>
            <a:r>
              <a:rPr lang="en-US" sz="2800" dirty="0" err="1"/>
              <a:t>buyruqlari</a:t>
            </a:r>
            <a:r>
              <a:rPr lang="en-US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  </a:t>
            </a:r>
            <a:r>
              <a:rPr lang="en-US" sz="2800" dirty="0" err="1"/>
              <a:t>matnlar</a:t>
            </a:r>
            <a:r>
              <a:rPr lang="en-US" sz="2800" dirty="0"/>
              <a:t>  </a:t>
            </a:r>
            <a:r>
              <a:rPr lang="en-US" sz="2800" dirty="0" err="1"/>
              <a:t>shaklini</a:t>
            </a:r>
            <a:r>
              <a:rPr lang="en-US" sz="2800" dirty="0"/>
              <a:t>  </a:t>
            </a:r>
            <a:r>
              <a:rPr lang="en-US" sz="2800" dirty="0" err="1"/>
              <a:t>istagancha</a:t>
            </a:r>
            <a:r>
              <a:rPr lang="en-US" sz="2800" dirty="0"/>
              <a:t>  </a:t>
            </a:r>
            <a:r>
              <a:rPr lang="en-US" sz="2800" dirty="0" err="1"/>
              <a:t>o'zgartirish</a:t>
            </a:r>
            <a:r>
              <a:rPr lang="en-US" sz="2800" dirty="0"/>
              <a:t>,  </a:t>
            </a:r>
            <a:r>
              <a:rPr lang="en-US" sz="2800" dirty="0" err="1"/>
              <a:t>ya’ni</a:t>
            </a:r>
            <a:r>
              <a:rPr lang="en-US" sz="2800" dirty="0"/>
              <a:t>  </a:t>
            </a:r>
            <a:r>
              <a:rPr lang="en-US" sz="2800" dirty="0" err="1"/>
              <a:t>matnning</a:t>
            </a:r>
            <a:r>
              <a:rPr lang="en-US" sz="2800" dirty="0"/>
              <a:t>  ma’­</a:t>
            </a:r>
            <a:r>
              <a:rPr lang="en-US" sz="2800" dirty="0" err="1"/>
              <a:t>lum</a:t>
            </a:r>
            <a:r>
              <a:rPr lang="en-US" sz="2800" dirty="0"/>
              <a:t>  </a:t>
            </a:r>
            <a:r>
              <a:rPr lang="en-US" sz="2800" dirty="0" err="1"/>
              <a:t>bir</a:t>
            </a:r>
            <a:r>
              <a:rPr lang="en-US" sz="2800" dirty="0"/>
              <a:t>  </a:t>
            </a:r>
            <a:r>
              <a:rPr lang="en-US" sz="2800" dirty="0" err="1"/>
              <a:t>qismini</a:t>
            </a:r>
            <a:r>
              <a:rPr lang="en-US" sz="2800" dirty="0"/>
              <a:t>  </a:t>
            </a:r>
            <a:r>
              <a:rPr lang="en-US" sz="2800" dirty="0" err="1"/>
              <a:t>ajratib</a:t>
            </a:r>
            <a:r>
              <a:rPr lang="en-US" sz="2800" dirty="0"/>
              <a:t>  </a:t>
            </a:r>
            <a:r>
              <a:rPr lang="en-US" sz="2800" dirty="0" err="1"/>
              <a:t>olib</a:t>
            </a:r>
            <a:r>
              <a:rPr lang="en-US" sz="2800" dirty="0"/>
              <a:t>,  </a:t>
            </a:r>
            <a:r>
              <a:rPr lang="en-US" sz="2800" dirty="0" err="1"/>
              <a:t>boshqa</a:t>
            </a:r>
            <a:r>
              <a:rPr lang="en-US" sz="2800" dirty="0"/>
              <a:t>  </a:t>
            </a:r>
            <a:r>
              <a:rPr lang="en-US" sz="2800" dirty="0" err="1"/>
              <a:t>faylga</a:t>
            </a:r>
            <a:r>
              <a:rPr lang="en-US" sz="2800" dirty="0"/>
              <a:t>  </a:t>
            </a:r>
            <a:r>
              <a:rPr lang="en-US" sz="2800" dirty="0" err="1"/>
              <a:t>yozish</a:t>
            </a:r>
            <a:r>
              <a:rPr lang="en-US" sz="2800" dirty="0"/>
              <a:t>,  </a:t>
            </a:r>
            <a:r>
              <a:rPr lang="en-US" sz="2800" dirty="0" err="1"/>
              <a:t>shuningdek</a:t>
            </a:r>
            <a:r>
              <a:rPr lang="en-US" sz="2800" dirty="0"/>
              <a:t>, </a:t>
            </a:r>
            <a:r>
              <a:rPr lang="en-US" sz="2800" dirty="0" err="1"/>
              <a:t>boshqa</a:t>
            </a:r>
            <a:r>
              <a:rPr lang="en-US" sz="2800" dirty="0"/>
              <a:t>  </a:t>
            </a:r>
            <a:r>
              <a:rPr lang="en-US" sz="2800" dirty="0" err="1"/>
              <a:t>joydan</a:t>
            </a:r>
            <a:r>
              <a:rPr lang="en-US" sz="2800" dirty="0"/>
              <a:t>  </a:t>
            </a:r>
            <a:r>
              <a:rPr lang="en-US" sz="2800" dirty="0" err="1"/>
              <a:t>turli</a:t>
            </a:r>
            <a:r>
              <a:rPr lang="en-US" sz="2800" dirty="0"/>
              <a:t>  </a:t>
            </a:r>
            <a:r>
              <a:rPr lang="en-US" sz="2800" dirty="0" err="1"/>
              <a:t>xil</a:t>
            </a:r>
            <a:r>
              <a:rPr lang="en-US" sz="2800" dirty="0"/>
              <a:t>  </a:t>
            </a:r>
            <a:r>
              <a:rPr lang="en-US" sz="2800" dirty="0" err="1"/>
              <a:t>rangli</a:t>
            </a:r>
            <a:r>
              <a:rPr lang="en-US" sz="2800" dirty="0"/>
              <a:t>  </a:t>
            </a:r>
            <a:r>
              <a:rPr lang="en-US" sz="2800" dirty="0" err="1"/>
              <a:t>tasvirlami</a:t>
            </a:r>
            <a:r>
              <a:rPr lang="en-US" sz="2800" dirty="0"/>
              <a:t>  </a:t>
            </a:r>
            <a:r>
              <a:rPr lang="en-US" sz="2800" dirty="0" err="1"/>
              <a:t>qo'yish</a:t>
            </a:r>
            <a:r>
              <a:rPr lang="en-US" sz="2800" dirty="0"/>
              <a:t>,  audio  </a:t>
            </a:r>
            <a:r>
              <a:rPr lang="en-US" sz="2800" dirty="0" err="1"/>
              <a:t>va</a:t>
            </a:r>
            <a:r>
              <a:rPr lang="en-US" sz="2800" dirty="0"/>
              <a:t>  video </a:t>
            </a:r>
            <a:r>
              <a:rPr lang="en-US" sz="2800" dirty="0" err="1"/>
              <a:t>ma’lumotlarni</a:t>
            </a:r>
            <a:r>
              <a:rPr lang="en-US" sz="2800" dirty="0"/>
              <a:t>  </a:t>
            </a:r>
            <a:r>
              <a:rPr lang="en-US" sz="2800" dirty="0" err="1"/>
              <a:t>joylashtirish</a:t>
            </a:r>
            <a:r>
              <a:rPr lang="en-US" sz="2800" dirty="0"/>
              <a:t>  </a:t>
            </a:r>
            <a:r>
              <a:rPr lang="en-US" sz="2800" dirty="0" err="1"/>
              <a:t>mumkin</a:t>
            </a:r>
            <a:r>
              <a:rPr lang="en-US" sz="2800" dirty="0"/>
              <a:t>.  U  </a:t>
            </a:r>
            <a:r>
              <a:rPr lang="en-US" sz="2800" dirty="0" err="1"/>
              <a:t>boshqa</a:t>
            </a:r>
            <a:r>
              <a:rPr lang="en-US" sz="2800" dirty="0"/>
              <a:t>  </a:t>
            </a:r>
            <a:r>
              <a:rPr lang="en-US" sz="2800" dirty="0" err="1"/>
              <a:t>hujjatlar</a:t>
            </a:r>
            <a:r>
              <a:rPr lang="en-US" sz="2800" dirty="0"/>
              <a:t>  </a:t>
            </a:r>
            <a:r>
              <a:rPr lang="en-US" sz="2800" dirty="0" err="1"/>
              <a:t>bilan</a:t>
            </a:r>
            <a:r>
              <a:rPr lang="en-US" sz="2800" dirty="0"/>
              <a:t>  bog'- </a:t>
            </a:r>
            <a:r>
              <a:rPr lang="en-US" sz="2800" dirty="0" err="1"/>
              <a:t>laydigan</a:t>
            </a:r>
            <a:r>
              <a:rPr lang="en-US" sz="2800" dirty="0"/>
              <a:t>  </a:t>
            </a:r>
            <a:r>
              <a:rPr lang="en-US" sz="2800" dirty="0" err="1"/>
              <a:t>gipermatnli</a:t>
            </a:r>
            <a:r>
              <a:rPr lang="en-US" sz="2800" dirty="0"/>
              <a:t>  </a:t>
            </a:r>
            <a:r>
              <a:rPr lang="en-US" sz="2800" dirty="0" err="1"/>
              <a:t>aloqalarga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.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724779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609600"/>
            <a:ext cx="8946541" cy="5638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err="1"/>
              <a:t>Odatda</a:t>
            </a:r>
            <a:r>
              <a:rPr lang="en-US" sz="2800" dirty="0"/>
              <a:t>,  HTML  </a:t>
            </a:r>
            <a:r>
              <a:rPr lang="en-US" sz="2800" dirty="0" err="1"/>
              <a:t>tilida</a:t>
            </a:r>
            <a:r>
              <a:rPr lang="en-US" sz="2800" dirty="0"/>
              <a:t>  </a:t>
            </a:r>
            <a:r>
              <a:rPr lang="en-US" sz="2800" dirty="0" err="1"/>
              <a:t>tahrirlash</a:t>
            </a:r>
            <a:r>
              <a:rPr lang="en-US" sz="2800" dirty="0"/>
              <a:t>  </a:t>
            </a:r>
            <a:r>
              <a:rPr lang="en-US" sz="2800" dirty="0" err="1"/>
              <a:t>uchun</a:t>
            </a:r>
            <a:r>
              <a:rPr lang="en-US" sz="2800" dirty="0"/>
              <a:t>  </a:t>
            </a:r>
            <a:r>
              <a:rPr lang="en-US" sz="2800" dirty="0" err="1"/>
              <a:t>dasturiy</a:t>
            </a:r>
            <a:r>
              <a:rPr lang="en-US" sz="2800" dirty="0"/>
              <a:t>  </a:t>
            </a:r>
            <a:r>
              <a:rPr lang="en-US" sz="2800" dirty="0" err="1"/>
              <a:t>vosita</a:t>
            </a:r>
            <a:r>
              <a:rPr lang="en-US" sz="2800" dirty="0"/>
              <a:t>  </a:t>
            </a:r>
            <a:r>
              <a:rPr lang="en-US" sz="2800" dirty="0" err="1"/>
              <a:t>talab</a:t>
            </a:r>
            <a:r>
              <a:rPr lang="en-US" sz="2800" dirty="0"/>
              <a:t>  </a:t>
            </a:r>
            <a:r>
              <a:rPr lang="en-US" sz="2800" dirty="0" err="1"/>
              <a:t>qilin</a:t>
            </a:r>
            <a:r>
              <a:rPr lang="en-US" sz="2800" dirty="0"/>
              <a:t>- </a:t>
            </a:r>
          </a:p>
          <a:p>
            <a:pPr marL="0" indent="0">
              <a:buNone/>
            </a:pPr>
            <a:r>
              <a:rPr lang="en-US" sz="2800" dirty="0" err="1"/>
              <a:t>maydi</a:t>
            </a:r>
            <a:r>
              <a:rPr lang="en-US" sz="2800" dirty="0"/>
              <a:t>,  </a:t>
            </a:r>
            <a:r>
              <a:rPr lang="en-US" sz="2800" dirty="0" err="1"/>
              <a:t>lekin</a:t>
            </a:r>
            <a:r>
              <a:rPr lang="en-US" sz="2800" dirty="0"/>
              <a:t>  </a:t>
            </a:r>
            <a:r>
              <a:rPr lang="en-US" sz="2800" dirty="0" err="1"/>
              <a:t>tahrirlash</a:t>
            </a:r>
            <a:r>
              <a:rPr lang="en-US" sz="2800" dirty="0"/>
              <a:t>  </a:t>
            </a:r>
            <a:r>
              <a:rPr lang="en-US" sz="2800" dirty="0" err="1"/>
              <a:t>uchun</a:t>
            </a:r>
            <a:r>
              <a:rPr lang="en-US" sz="2800" dirty="0"/>
              <a:t>  </a:t>
            </a:r>
            <a:r>
              <a:rPr lang="en-US" sz="2800" dirty="0" err="1"/>
              <a:t>qulay</a:t>
            </a:r>
            <a:r>
              <a:rPr lang="en-US" sz="2800" dirty="0"/>
              <a:t>  </a:t>
            </a:r>
            <a:r>
              <a:rPr lang="en-US" sz="2800" dirty="0" err="1"/>
              <a:t>vositalar</a:t>
            </a:r>
            <a:r>
              <a:rPr lang="en-US" sz="2800" dirty="0"/>
              <a:t>  </a:t>
            </a:r>
            <a:r>
              <a:rPr lang="en-US" sz="2800" dirty="0" err="1"/>
              <a:t>ko'p</a:t>
            </a:r>
            <a:r>
              <a:rPr lang="en-US" sz="2800" dirty="0"/>
              <a:t>.  </a:t>
            </a:r>
            <a:r>
              <a:rPr lang="en-US" sz="2800" dirty="0" err="1"/>
              <a:t>Ba’zi</a:t>
            </a:r>
            <a:r>
              <a:rPr lang="en-US" sz="2800" dirty="0"/>
              <a:t>  </a:t>
            </a:r>
            <a:r>
              <a:rPr lang="en-US" sz="2800" dirty="0" err="1"/>
              <a:t>dasturiy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r>
              <a:rPr lang="en-US" sz="2800" dirty="0" err="1"/>
              <a:t>vositalarda</a:t>
            </a:r>
            <a:r>
              <a:rPr lang="en-US" sz="2800" dirty="0"/>
              <a:t> </a:t>
            </a:r>
            <a:r>
              <a:rPr lang="en-US" sz="2800" dirty="0" err="1"/>
              <a:t>yaratilgan</a:t>
            </a:r>
            <a:r>
              <a:rPr lang="en-US" sz="2800" dirty="0"/>
              <a:t> </a:t>
            </a:r>
            <a:r>
              <a:rPr lang="en-US" sz="2800" dirty="0" err="1"/>
              <a:t>veb-saytlami</a:t>
            </a:r>
            <a:r>
              <a:rPr lang="en-US" sz="2800" dirty="0"/>
              <a:t> </a:t>
            </a:r>
            <a:r>
              <a:rPr lang="en-US" sz="2800" dirty="0" err="1"/>
              <a:t>ayrim</a:t>
            </a:r>
            <a:r>
              <a:rPr lang="en-US" sz="2800" dirty="0"/>
              <a:t> </a:t>
            </a:r>
            <a:r>
              <a:rPr lang="en-US" sz="2800" dirty="0" err="1"/>
              <a:t>brouzerlar</a:t>
            </a:r>
            <a:r>
              <a:rPr lang="en-US" sz="2800" dirty="0"/>
              <a:t> </a:t>
            </a:r>
            <a:r>
              <a:rPr lang="en-US" sz="2800" dirty="0" err="1"/>
              <a:t>o'qimasligi</a:t>
            </a:r>
            <a:r>
              <a:rPr lang="en-US" sz="2800" dirty="0"/>
              <a:t>  </a:t>
            </a:r>
            <a:r>
              <a:rPr lang="en-US" sz="2800" dirty="0" err="1"/>
              <a:t>mumkin</a:t>
            </a:r>
            <a:r>
              <a:rPr lang="en-US" sz="2800" dirty="0"/>
              <a:t>. </a:t>
            </a:r>
          </a:p>
          <a:p>
            <a:pPr marL="0" indent="0">
              <a:buNone/>
            </a:pPr>
            <a:r>
              <a:rPr lang="en-US" sz="2800" dirty="0" err="1"/>
              <a:t>Shuning</a:t>
            </a:r>
            <a:r>
              <a:rPr lang="en-US" sz="2800" dirty="0"/>
              <a:t>  </a:t>
            </a:r>
            <a:r>
              <a:rPr lang="en-US" sz="2800" dirty="0" err="1"/>
              <a:t>uchun</a:t>
            </a:r>
            <a:r>
              <a:rPr lang="en-US" sz="2800" dirty="0"/>
              <a:t>,  </a:t>
            </a:r>
            <a:r>
              <a:rPr lang="en-US" sz="2800" dirty="0" err="1"/>
              <a:t>odatda</a:t>
            </a:r>
            <a:r>
              <a:rPr lang="en-US" sz="2800" dirty="0"/>
              <a:t>,  </a:t>
            </a:r>
            <a:r>
              <a:rPr lang="en-US" sz="2800" dirty="0" err="1"/>
              <a:t>veb-ma’lumotlar</a:t>
            </a:r>
            <a:r>
              <a:rPr lang="en-US" sz="2800" dirty="0"/>
              <a:t> HTML </a:t>
            </a:r>
            <a:r>
              <a:rPr lang="en-US" sz="2800" dirty="0" err="1"/>
              <a:t>tili</a:t>
            </a:r>
            <a:r>
              <a:rPr lang="en-US" sz="2800" dirty="0"/>
              <a:t>  </a:t>
            </a:r>
            <a:r>
              <a:rPr lang="en-US" sz="2800" dirty="0" err="1"/>
              <a:t>qoidasi</a:t>
            </a:r>
            <a:r>
              <a:rPr lang="en-US" sz="2800" dirty="0"/>
              <a:t> </a:t>
            </a:r>
            <a:r>
              <a:rPr lang="en-US" sz="2800" dirty="0" err="1"/>
              <a:t>bo'yicha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r>
              <a:rPr lang="en-US" sz="2800" dirty="0" err="1"/>
              <a:t>kiritiladi</a:t>
            </a:r>
            <a:r>
              <a:rPr lang="en-US" sz="2800" dirty="0"/>
              <a:t>.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37871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621324"/>
            <a:ext cx="8946541" cy="56270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  internet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texnologiyalarida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(ASCII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kodlarida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fayllardan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 —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foydalanuvchi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tahrirlash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MS  FrontPage,  Macromedia  Dreamweaver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shun­</a:t>
            </a:r>
          </a:p>
          <a:p>
            <a:pPr marL="0" indent="0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o'xshash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670722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597878"/>
            <a:ext cx="8946541" cy="565052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  Windows  Notepad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Wordrad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tahrirlagichida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ishlaganda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HTML —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ko'rinishida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»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Soxranit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как»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buyrug'idan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fayldan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HTML  —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Bu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tayyormaketni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taalluqli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murojaatlami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ko'pgina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bajaradi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355278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668216"/>
            <a:ext cx="8946541" cy="558018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HTML —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bosh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harflar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Bu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navbatida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farqlashni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tahrirlashni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osonlashtiradi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)da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HTML  —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brouzer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(browser)  deb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nomlanuvchi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kategoriyadagi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dastur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HTML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formatdagi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hujjatlarni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mo'ljallangan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357077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656492"/>
            <a:ext cx="8946541" cy="5591907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brouzerlar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grafikani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musiqarti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nutqini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Intemetda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radio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to'lqinlarini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eshitishni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video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konferensiyalami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ko'rishni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aloqa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telekon­ferensiyalar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tanishish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o'xshash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ko'pgina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43683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436</TotalTime>
  <Words>1179</Words>
  <Application>Microsoft Office PowerPoint</Application>
  <PresentationFormat>Произвольный</PresentationFormat>
  <Paragraphs>57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ADABIYOTLAR</vt:lpstr>
      <vt:lpstr>-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KOMPYUTER</dc:creator>
  <cp:lastModifiedBy>Пользователь Windows</cp:lastModifiedBy>
  <cp:revision>22</cp:revision>
  <dcterms:created xsi:type="dcterms:W3CDTF">2019-04-21T06:55:45Z</dcterms:created>
  <dcterms:modified xsi:type="dcterms:W3CDTF">2025-01-24T12:31:56Z</dcterms:modified>
</cp:coreProperties>
</file>