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notesMasterIdLst>
    <p:notesMasterId r:id="rId32"/>
  </p:notesMasterIdLst>
  <p:sldIdLst>
    <p:sldId id="256" r:id="rId12"/>
    <p:sldId id="257" r:id="rId13"/>
    <p:sldId id="258" r:id="rId14"/>
    <p:sldId id="274" r:id="rId15"/>
    <p:sldId id="259" r:id="rId16"/>
    <p:sldId id="270" r:id="rId17"/>
    <p:sldId id="260" r:id="rId18"/>
    <p:sldId id="261" r:id="rId19"/>
    <p:sldId id="267" r:id="rId20"/>
    <p:sldId id="262" r:id="rId21"/>
    <p:sldId id="275" r:id="rId22"/>
    <p:sldId id="263" r:id="rId23"/>
    <p:sldId id="264" r:id="rId24"/>
    <p:sldId id="265" r:id="rId25"/>
    <p:sldId id="271" r:id="rId26"/>
    <p:sldId id="272" r:id="rId27"/>
    <p:sldId id="273" r:id="rId28"/>
    <p:sldId id="266" r:id="rId29"/>
    <p:sldId id="268" r:id="rId30"/>
    <p:sldId id="26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5D19-39BC-47FE-A7C6-C0FAB932F6C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FB1C0-4280-4729-B557-AC48DBFD97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S.P.TOLSTOV “QADIMGI XORAZM SIVILIZATSIYASI IZIDAN”ASARI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Dastlabki</a:t>
            </a:r>
            <a:r>
              <a:rPr lang="en-US" dirty="0"/>
              <a:t> </a:t>
            </a:r>
            <a:r>
              <a:rPr lang="en-US" dirty="0" err="1"/>
              <a:t>qazishmalar</a:t>
            </a:r>
            <a:r>
              <a:rPr lang="en-US" dirty="0"/>
              <a:t> VII </a:t>
            </a:r>
            <a:r>
              <a:rPr lang="en-US" dirty="0" err="1"/>
              <a:t>asrga</a:t>
            </a:r>
            <a:r>
              <a:rPr lang="en-US" dirty="0"/>
              <a:t> </a:t>
            </a:r>
            <a:r>
              <a:rPr lang="en-US" dirty="0" err="1"/>
              <a:t>oid</a:t>
            </a:r>
            <a:r>
              <a:rPr lang="en-US" dirty="0"/>
              <a:t> </a:t>
            </a:r>
            <a:r>
              <a:rPr lang="en-US" dirty="0" err="1"/>
              <a:t>Teshikqal’ada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borildi.Teshikqaladagi</a:t>
            </a:r>
            <a:r>
              <a:rPr lang="en-US" dirty="0"/>
              <a:t> </a:t>
            </a:r>
            <a:r>
              <a:rPr lang="en-US" dirty="0" err="1"/>
              <a:t>bazadan</a:t>
            </a:r>
            <a:r>
              <a:rPr lang="en-US" dirty="0"/>
              <a:t> </a:t>
            </a:r>
            <a:r>
              <a:rPr lang="en-US" dirty="0" err="1"/>
              <a:t>turib,sahroning</a:t>
            </a:r>
            <a:r>
              <a:rPr lang="en-US" dirty="0"/>
              <a:t> </a:t>
            </a:r>
            <a:r>
              <a:rPr lang="en-US" dirty="0" err="1"/>
              <a:t>ancha</a:t>
            </a:r>
            <a:r>
              <a:rPr lang="en-US" dirty="0"/>
              <a:t> </a:t>
            </a:r>
            <a:r>
              <a:rPr lang="en-US" dirty="0" err="1"/>
              <a:t>ichkarisiga</a:t>
            </a:r>
            <a:r>
              <a:rPr lang="en-US" dirty="0"/>
              <a:t> </a:t>
            </a:r>
            <a:r>
              <a:rPr lang="en-US" dirty="0" err="1"/>
              <a:t>kirib</a:t>
            </a:r>
            <a:r>
              <a:rPr lang="en-US" dirty="0"/>
              <a:t> </a:t>
            </a:r>
            <a:r>
              <a:rPr lang="en-US" dirty="0" err="1"/>
              <a:t>boruvchi</a:t>
            </a:r>
            <a:r>
              <a:rPr lang="en-US" dirty="0"/>
              <a:t> </a:t>
            </a:r>
            <a:r>
              <a:rPr lang="en-US" dirty="0" err="1"/>
              <a:t>qalalar</a:t>
            </a:r>
            <a:r>
              <a:rPr lang="en-US" dirty="0"/>
              <a:t> </a:t>
            </a:r>
            <a:r>
              <a:rPr lang="en-US" dirty="0" err="1"/>
              <a:t>zanjiri</a:t>
            </a:r>
            <a:r>
              <a:rPr lang="en-US" dirty="0"/>
              <a:t> </a:t>
            </a:r>
            <a:r>
              <a:rPr lang="en-US" dirty="0" err="1"/>
              <a:t>Qo’yqirilganqala</a:t>
            </a:r>
            <a:r>
              <a:rPr lang="en-US" dirty="0"/>
              <a:t>,  </a:t>
            </a:r>
            <a:r>
              <a:rPr lang="en-US" dirty="0" err="1"/>
              <a:t>Anqaqala,Bozorqala</a:t>
            </a:r>
            <a:r>
              <a:rPr lang="en-US" dirty="0"/>
              <a:t> </a:t>
            </a:r>
            <a:r>
              <a:rPr lang="en-US" dirty="0" err="1"/>
              <a:t>Qo’rg’oshinqala,Katta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Kichik</a:t>
            </a:r>
            <a:r>
              <a:rPr lang="en-US" dirty="0"/>
              <a:t> </a:t>
            </a:r>
            <a:r>
              <a:rPr lang="en-US" dirty="0" err="1"/>
              <a:t>Qirqqiz</a:t>
            </a:r>
            <a:r>
              <a:rPr lang="en-US" dirty="0"/>
              <a:t>, </a:t>
            </a:r>
            <a:r>
              <a:rPr lang="en-US" dirty="0" err="1"/>
              <a:t>Ayozqala,Tuproqqala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Qizilqalalar</a:t>
            </a:r>
            <a:r>
              <a:rPr lang="en-US" dirty="0"/>
              <a:t> </a:t>
            </a:r>
            <a:r>
              <a:rPr lang="en-US" dirty="0" err="1"/>
              <a:t>o’rganildi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8920" t="18234" r="45644" b="38461"/>
          <a:stretch>
            <a:fillRect/>
          </a:stretch>
        </p:blipFill>
        <p:spPr bwMode="auto">
          <a:xfrm>
            <a:off x="0" y="0"/>
            <a:ext cx="88582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DASTLABKI TADQIQOTLAR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Dastabki</a:t>
            </a:r>
            <a:r>
              <a:rPr lang="en-US" dirty="0"/>
              <a:t> 4yil </a:t>
            </a:r>
            <a:r>
              <a:rPr lang="en-US" dirty="0" err="1"/>
              <a:t>davomida</a:t>
            </a:r>
            <a:r>
              <a:rPr lang="en-US" dirty="0"/>
              <a:t> </a:t>
            </a:r>
            <a:r>
              <a:rPr lang="en-US" dirty="0" err="1"/>
              <a:t>dala</a:t>
            </a:r>
            <a:r>
              <a:rPr lang="en-US" dirty="0"/>
              <a:t> </a:t>
            </a:r>
            <a:r>
              <a:rPr lang="en-US" dirty="0" err="1"/>
              <a:t>sharoitida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borigan</a:t>
            </a:r>
            <a:r>
              <a:rPr lang="en-US" dirty="0"/>
              <a:t> </a:t>
            </a:r>
            <a:r>
              <a:rPr lang="en-US" dirty="0" err="1"/>
              <a:t>ishlar</a:t>
            </a:r>
            <a:r>
              <a:rPr lang="en-US" dirty="0"/>
              <a:t> </a:t>
            </a:r>
            <a:r>
              <a:rPr lang="en-US" dirty="0" err="1"/>
              <a:t>davomida</a:t>
            </a:r>
            <a:r>
              <a:rPr lang="en-US" dirty="0"/>
              <a:t> </a:t>
            </a:r>
            <a:r>
              <a:rPr lang="en-US" dirty="0" err="1"/>
              <a:t>to’plangan</a:t>
            </a:r>
            <a:r>
              <a:rPr lang="en-US" dirty="0"/>
              <a:t> material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ko’p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turli-tuman</a:t>
            </a:r>
            <a:r>
              <a:rPr lang="en-US" dirty="0"/>
              <a:t> edi:500 km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otiq</a:t>
            </a:r>
            <a:r>
              <a:rPr lang="en-US" dirty="0"/>
              <a:t> </a:t>
            </a:r>
            <a:r>
              <a:rPr lang="en-US" dirty="0" err="1"/>
              <a:t>masofa</a:t>
            </a:r>
            <a:r>
              <a:rPr lang="en-US" dirty="0"/>
              <a:t> </a:t>
            </a:r>
            <a:r>
              <a:rPr lang="en-US" dirty="0" err="1"/>
              <a:t>bo’ylab</a:t>
            </a:r>
            <a:r>
              <a:rPr lang="en-US" dirty="0"/>
              <a:t> </a:t>
            </a:r>
            <a:r>
              <a:rPr lang="en-US" dirty="0" err="1"/>
              <a:t>razvedka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borildi,400tagacha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yodgorliklar</a:t>
            </a:r>
            <a:r>
              <a:rPr lang="en-US" dirty="0"/>
              <a:t> </a:t>
            </a:r>
            <a:r>
              <a:rPr lang="en-US" dirty="0" err="1"/>
              <a:t>topildi,shulardan</a:t>
            </a:r>
            <a:r>
              <a:rPr lang="en-US" dirty="0"/>
              <a:t> 4 </a:t>
            </a:r>
            <a:r>
              <a:rPr lang="en-US" dirty="0" err="1"/>
              <a:t>tasi</a:t>
            </a:r>
            <a:r>
              <a:rPr lang="en-US" dirty="0"/>
              <a:t> </a:t>
            </a:r>
            <a:r>
              <a:rPr lang="en-US" dirty="0" err="1"/>
              <a:t>ozmi</a:t>
            </a:r>
            <a:r>
              <a:rPr lang="en-US" dirty="0"/>
              <a:t> </a:t>
            </a:r>
            <a:r>
              <a:rPr lang="en-US" dirty="0" err="1"/>
              <a:t>ko’pmi</a:t>
            </a:r>
            <a:r>
              <a:rPr lang="en-US" dirty="0"/>
              <a:t> </a:t>
            </a:r>
            <a:r>
              <a:rPr lang="en-US" dirty="0" err="1"/>
              <a:t>intensiv</a:t>
            </a:r>
            <a:r>
              <a:rPr lang="en-US" dirty="0"/>
              <a:t> </a:t>
            </a:r>
            <a:r>
              <a:rPr lang="en-US" dirty="0" err="1"/>
              <a:t>qazib</a:t>
            </a:r>
            <a:r>
              <a:rPr lang="en-US" dirty="0"/>
              <a:t> </a:t>
            </a:r>
            <a:r>
              <a:rPr lang="en-US" dirty="0" err="1"/>
              <a:t>ko’rildi</a:t>
            </a:r>
            <a:r>
              <a:rPr lang="en-US" dirty="0"/>
              <a:t>. 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URUSHDAN KEYINGI TADQIQOTLAR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Ekspeditsiya</a:t>
            </a:r>
            <a:r>
              <a:rPr lang="en-US" dirty="0"/>
              <a:t> </a:t>
            </a:r>
            <a:r>
              <a:rPr lang="en-US" dirty="0" err="1"/>
              <a:t>davomida</a:t>
            </a:r>
            <a:r>
              <a:rPr lang="en-US" dirty="0"/>
              <a:t> 1 </a:t>
            </a:r>
            <a:r>
              <a:rPr lang="en-US" dirty="0" err="1"/>
              <a:t>marta</a:t>
            </a:r>
            <a:r>
              <a:rPr lang="en-US" dirty="0"/>
              <a:t> </a:t>
            </a:r>
            <a:r>
              <a:rPr lang="en-US" dirty="0" err="1"/>
              <a:t>hozirgi</a:t>
            </a:r>
            <a:r>
              <a:rPr lang="en-US" dirty="0"/>
              <a:t> </a:t>
            </a:r>
            <a:r>
              <a:rPr lang="en-US" dirty="0" err="1"/>
              <a:t>zamon</a:t>
            </a:r>
            <a:r>
              <a:rPr lang="en-US" dirty="0"/>
              <a:t> </a:t>
            </a:r>
            <a:r>
              <a:rPr lang="en-US" dirty="0" err="1"/>
              <a:t>texnika</a:t>
            </a:r>
            <a:r>
              <a:rPr lang="en-US" dirty="0"/>
              <a:t> </a:t>
            </a:r>
            <a:r>
              <a:rPr lang="en-US" dirty="0" err="1"/>
              <a:t>vositalaridan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foydalanildi.25-avgust </a:t>
            </a:r>
            <a:r>
              <a:rPr lang="en-US" dirty="0" err="1"/>
              <a:t>ertalab</a:t>
            </a:r>
            <a:r>
              <a:rPr lang="en-US" dirty="0"/>
              <a:t> S.P </a:t>
            </a:r>
            <a:r>
              <a:rPr lang="en-US" dirty="0" err="1"/>
              <a:t>Tolstov,ilmiy</a:t>
            </a:r>
            <a:r>
              <a:rPr lang="en-US" dirty="0"/>
              <a:t> </a:t>
            </a:r>
            <a:r>
              <a:rPr lang="en-US" dirty="0" err="1"/>
              <a:t>xodim</a:t>
            </a:r>
            <a:r>
              <a:rPr lang="en-US" dirty="0"/>
              <a:t> M.A </a:t>
            </a:r>
            <a:r>
              <a:rPr lang="en-US" dirty="0" err="1"/>
              <a:t>Orlov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kinooperator</a:t>
            </a:r>
            <a:r>
              <a:rPr lang="en-US" dirty="0"/>
              <a:t> </a:t>
            </a:r>
            <a:r>
              <a:rPr lang="en-US" dirty="0" err="1"/>
              <a:t>K.Muhammedovlardan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 </a:t>
            </a:r>
            <a:r>
              <a:rPr lang="en-US" dirty="0" err="1"/>
              <a:t>uchish</a:t>
            </a:r>
            <a:r>
              <a:rPr lang="en-US" dirty="0"/>
              <a:t> </a:t>
            </a:r>
            <a:r>
              <a:rPr lang="en-US" dirty="0" err="1"/>
              <a:t>gruppasi</a:t>
            </a:r>
            <a:r>
              <a:rPr lang="en-US" dirty="0"/>
              <a:t> PO-2 </a:t>
            </a:r>
            <a:r>
              <a:rPr lang="en-US" dirty="0" err="1"/>
              <a:t>samolyotida</a:t>
            </a:r>
            <a:r>
              <a:rPr lang="en-US" dirty="0"/>
              <a:t> </a:t>
            </a:r>
            <a:r>
              <a:rPr lang="en-US" dirty="0" err="1"/>
              <a:t>Janbiy</a:t>
            </a:r>
            <a:r>
              <a:rPr lang="en-US" dirty="0"/>
              <a:t> </a:t>
            </a:r>
            <a:r>
              <a:rPr lang="en-US" dirty="0" err="1"/>
              <a:t>Qoraqalpog’istonning</a:t>
            </a:r>
            <a:r>
              <a:rPr lang="en-US" dirty="0"/>
              <a:t> “</a:t>
            </a:r>
            <a:r>
              <a:rPr lang="en-US" dirty="0" err="1"/>
              <a:t>qadimiy</a:t>
            </a:r>
            <a:r>
              <a:rPr lang="en-US" dirty="0"/>
              <a:t> </a:t>
            </a:r>
            <a:r>
              <a:rPr lang="en-US" dirty="0" err="1"/>
              <a:t>sug’orma</a:t>
            </a:r>
            <a:r>
              <a:rPr lang="en-US" dirty="0"/>
              <a:t> </a:t>
            </a:r>
            <a:r>
              <a:rPr lang="en-US" dirty="0" err="1"/>
              <a:t>yerlari”ni,Tuproqqal’a</a:t>
            </a:r>
            <a:r>
              <a:rPr lang="en-US" dirty="0"/>
              <a:t> </a:t>
            </a:r>
            <a:r>
              <a:rPr lang="en-US" dirty="0" err="1"/>
              <a:t>atrofidagi</a:t>
            </a:r>
            <a:r>
              <a:rPr lang="en-US" dirty="0"/>
              <a:t> Qizilqal’a,Qavatqal’a,Jeldikqal’a,Guldursun,Teshikqal’a,Burgutqal’a,Qirqqiz,Kichik </a:t>
            </a:r>
            <a:r>
              <a:rPr lang="en-US" dirty="0" err="1"/>
              <a:t>Qirqqiz,Ayozqal’alar</a:t>
            </a:r>
            <a:r>
              <a:rPr lang="en-US" dirty="0"/>
              <a:t> </a:t>
            </a:r>
            <a:r>
              <a:rPr lang="en-US" dirty="0" err="1"/>
              <a:t>atrofida</a:t>
            </a:r>
            <a:r>
              <a:rPr lang="en-US" dirty="0"/>
              <a:t> </a:t>
            </a:r>
            <a:r>
              <a:rPr lang="en-US" dirty="0" err="1"/>
              <a:t>parvoz</a:t>
            </a:r>
            <a:r>
              <a:rPr lang="en-US" dirty="0"/>
              <a:t> </a:t>
            </a:r>
            <a:r>
              <a:rPr lang="en-US" dirty="0" err="1"/>
              <a:t>qilindi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AYOZQAL’A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Xom</a:t>
            </a:r>
            <a:r>
              <a:rPr lang="en-US" dirty="0"/>
              <a:t> </a:t>
            </a:r>
            <a:r>
              <a:rPr lang="en-US" dirty="0" err="1"/>
              <a:t>g’ishtdan</a:t>
            </a:r>
            <a:r>
              <a:rPr lang="en-US" dirty="0"/>
              <a:t> </a:t>
            </a:r>
            <a:r>
              <a:rPr lang="en-US" dirty="0" err="1"/>
              <a:t>tiklangan</a:t>
            </a:r>
            <a:r>
              <a:rPr lang="en-US" dirty="0"/>
              <a:t> </a:t>
            </a:r>
            <a:r>
              <a:rPr lang="en-US" dirty="0" err="1"/>
              <a:t>to’g’ri</a:t>
            </a:r>
            <a:r>
              <a:rPr lang="en-US" dirty="0"/>
              <a:t> </a:t>
            </a:r>
            <a:r>
              <a:rPr lang="en-US" dirty="0" err="1"/>
              <a:t>burchakli</a:t>
            </a:r>
            <a:r>
              <a:rPr lang="en-US" dirty="0"/>
              <a:t> </a:t>
            </a:r>
            <a:r>
              <a:rPr lang="en-US" dirty="0" err="1"/>
              <a:t>qo’ng’ir</a:t>
            </a:r>
            <a:r>
              <a:rPr lang="en-US" dirty="0"/>
              <a:t> </a:t>
            </a:r>
            <a:r>
              <a:rPr lang="en-US" dirty="0" err="1"/>
              <a:t>pushti</a:t>
            </a:r>
            <a:r>
              <a:rPr lang="en-US" dirty="0"/>
              <a:t> </a:t>
            </a:r>
            <a:r>
              <a:rPr lang="en-US" dirty="0" err="1"/>
              <a:t>rangdagi</a:t>
            </a:r>
            <a:r>
              <a:rPr lang="en-US" dirty="0"/>
              <a:t> </a:t>
            </a:r>
            <a:r>
              <a:rPr lang="en-US" dirty="0" err="1"/>
              <a:t>devor</a:t>
            </a:r>
            <a:r>
              <a:rPr lang="en-US" dirty="0"/>
              <a:t> </a:t>
            </a:r>
            <a:r>
              <a:rPr lang="en-US" dirty="0" err="1"/>
              <a:t>orasi</a:t>
            </a:r>
            <a:r>
              <a:rPr lang="en-US" dirty="0"/>
              <a:t> </a:t>
            </a:r>
            <a:r>
              <a:rPr lang="en-US" dirty="0" err="1"/>
              <a:t>yaqin-yaqin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ishlangan</a:t>
            </a:r>
            <a:r>
              <a:rPr lang="en-US" dirty="0"/>
              <a:t> son-</a:t>
            </a:r>
            <a:r>
              <a:rPr lang="en-US" dirty="0" err="1"/>
              <a:t>sanoqsiz</a:t>
            </a:r>
            <a:r>
              <a:rPr lang="en-US" dirty="0"/>
              <a:t> </a:t>
            </a:r>
            <a:r>
              <a:rPr lang="en-US" dirty="0" err="1"/>
              <a:t>burjlari</a:t>
            </a:r>
            <a:r>
              <a:rPr lang="en-US" dirty="0"/>
              <a:t> </a:t>
            </a:r>
            <a:r>
              <a:rPr lang="en-US" dirty="0" err="1"/>
              <a:t>bilanbirga</a:t>
            </a:r>
            <a:r>
              <a:rPr lang="en-US" dirty="0"/>
              <a:t> </a:t>
            </a:r>
            <a:r>
              <a:rPr lang="en-US" dirty="0" err="1"/>
              <a:t>qoyaning</a:t>
            </a:r>
            <a:r>
              <a:rPr lang="en-US" dirty="0"/>
              <a:t> </a:t>
            </a:r>
            <a:r>
              <a:rPr lang="en-US" dirty="0" err="1"/>
              <a:t>o’nqir-cho’nqir</a:t>
            </a:r>
            <a:r>
              <a:rPr lang="en-US" dirty="0"/>
              <a:t> </a:t>
            </a:r>
            <a:r>
              <a:rPr lang="en-US" dirty="0" err="1"/>
              <a:t>tomonlari</a:t>
            </a:r>
            <a:r>
              <a:rPr lang="en-US" dirty="0"/>
              <a:t> </a:t>
            </a:r>
            <a:r>
              <a:rPr lang="en-US" dirty="0" err="1"/>
              <a:t>ko’rinib</a:t>
            </a:r>
            <a:r>
              <a:rPr lang="en-US" dirty="0"/>
              <a:t> </a:t>
            </a:r>
            <a:r>
              <a:rPr lang="en-US" dirty="0" err="1"/>
              <a:t>turadi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214950"/>
            <a:ext cx="8186766" cy="911213"/>
          </a:xfrm>
        </p:spPr>
        <p:txBody>
          <a:bodyPr/>
          <a:lstStyle/>
          <a:p>
            <a:r>
              <a:rPr lang="en-US" dirty="0" err="1"/>
              <a:t>Ayozqal’a</a:t>
            </a:r>
            <a:r>
              <a:rPr lang="en-US" dirty="0"/>
              <a:t> </a:t>
            </a:r>
            <a:r>
              <a:rPr lang="en-US" dirty="0" err="1"/>
              <a:t>osmondan</a:t>
            </a:r>
            <a:r>
              <a:rPr lang="en-US" dirty="0"/>
              <a:t> </a:t>
            </a:r>
            <a:r>
              <a:rPr lang="en-US" dirty="0" err="1"/>
              <a:t>ko’rinishi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07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5008" y="428604"/>
            <a:ext cx="3428992" cy="6429396"/>
          </a:xfrm>
        </p:spPr>
        <p:txBody>
          <a:bodyPr/>
          <a:lstStyle/>
          <a:p>
            <a:r>
              <a:rPr lang="en-US" dirty="0" err="1"/>
              <a:t>Devkesganqal’a</a:t>
            </a:r>
            <a:r>
              <a:rPr lang="en-US" dirty="0"/>
              <a:t> </a:t>
            </a:r>
            <a:r>
              <a:rPr lang="en-US" dirty="0" err="1"/>
              <a:t>osmondan</a:t>
            </a:r>
            <a:r>
              <a:rPr lang="en-US" dirty="0"/>
              <a:t> </a:t>
            </a:r>
            <a:r>
              <a:rPr lang="en-US" dirty="0" err="1"/>
              <a:t>ko’rinishi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79"/>
            <a:ext cx="5572132" cy="683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DEVKESGAN QAL’A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Devkesgan</a:t>
            </a:r>
            <a:r>
              <a:rPr lang="en-US" dirty="0"/>
              <a:t> </a:t>
            </a:r>
            <a:r>
              <a:rPr lang="en-US" dirty="0" err="1"/>
              <a:t>qal’a</a:t>
            </a:r>
            <a:r>
              <a:rPr lang="en-US" dirty="0"/>
              <a:t> </a:t>
            </a:r>
            <a:r>
              <a:rPr lang="en-US" dirty="0" err="1"/>
              <a:t>devorlari</a:t>
            </a:r>
            <a:r>
              <a:rPr lang="en-US" dirty="0"/>
              <a:t> </a:t>
            </a:r>
            <a:r>
              <a:rPr lang="en-US" dirty="0" err="1"/>
              <a:t>yo’nilmagan</a:t>
            </a:r>
            <a:r>
              <a:rPr lang="en-US" dirty="0"/>
              <a:t> </a:t>
            </a:r>
            <a:r>
              <a:rPr lang="en-US" dirty="0" err="1"/>
              <a:t>tabiiy</a:t>
            </a:r>
            <a:r>
              <a:rPr lang="en-US" dirty="0"/>
              <a:t> </a:t>
            </a:r>
            <a:r>
              <a:rPr lang="en-US" dirty="0" err="1"/>
              <a:t>toshdan</a:t>
            </a:r>
            <a:r>
              <a:rPr lang="en-US" dirty="0"/>
              <a:t> </a:t>
            </a:r>
            <a:r>
              <a:rPr lang="en-US" dirty="0" err="1"/>
              <a:t>ishlangan,ko’k</a:t>
            </a:r>
            <a:r>
              <a:rPr lang="en-US" dirty="0"/>
              <a:t> </a:t>
            </a:r>
            <a:r>
              <a:rPr lang="en-US" dirty="0" err="1"/>
              <a:t>minorali</a:t>
            </a:r>
            <a:r>
              <a:rPr lang="en-US" dirty="0"/>
              <a:t> ,</a:t>
            </a:r>
            <a:r>
              <a:rPr lang="en-US" dirty="0" err="1"/>
              <a:t>darvozalar</a:t>
            </a:r>
            <a:r>
              <a:rPr lang="en-US" dirty="0"/>
              <a:t> </a:t>
            </a:r>
            <a:r>
              <a:rPr lang="en-US" dirty="0" err="1"/>
              <a:t>oldida</a:t>
            </a:r>
            <a:r>
              <a:rPr lang="en-US" dirty="0"/>
              <a:t> </a:t>
            </a:r>
            <a:r>
              <a:rPr lang="en-US" dirty="0" err="1"/>
              <a:t>murakkab</a:t>
            </a:r>
            <a:r>
              <a:rPr lang="en-US" dirty="0"/>
              <a:t> </a:t>
            </a:r>
            <a:r>
              <a:rPr lang="en-US" dirty="0" err="1"/>
              <a:t>inshootlari</a:t>
            </a:r>
            <a:r>
              <a:rPr lang="en-US" dirty="0"/>
              <a:t> </a:t>
            </a:r>
            <a:r>
              <a:rPr lang="en-US" dirty="0" err="1"/>
              <a:t>bo’lgan</a:t>
            </a:r>
            <a:r>
              <a:rPr lang="en-US" dirty="0"/>
              <a:t> </a:t>
            </a:r>
            <a:r>
              <a:rPr lang="en-US" dirty="0" err="1"/>
              <a:t>ulkan</a:t>
            </a:r>
            <a:r>
              <a:rPr lang="en-US" dirty="0"/>
              <a:t> </a:t>
            </a:r>
            <a:r>
              <a:rPr lang="en-US" dirty="0" err="1"/>
              <a:t>to’g’ri</a:t>
            </a:r>
            <a:r>
              <a:rPr lang="en-US" dirty="0"/>
              <a:t> </a:t>
            </a:r>
            <a:r>
              <a:rPr lang="en-US" dirty="0" err="1"/>
              <a:t>to’rt</a:t>
            </a:r>
            <a:r>
              <a:rPr lang="en-US" dirty="0"/>
              <a:t> </a:t>
            </a:r>
            <a:r>
              <a:rPr lang="en-US" dirty="0" err="1"/>
              <a:t>burchakdan</a:t>
            </a:r>
            <a:r>
              <a:rPr lang="en-US" dirty="0"/>
              <a:t> </a:t>
            </a:r>
            <a:r>
              <a:rPr lang="en-US" dirty="0" err="1"/>
              <a:t>iborat.Qal’a</a:t>
            </a:r>
            <a:r>
              <a:rPr lang="en-US" dirty="0"/>
              <a:t> </a:t>
            </a:r>
            <a:r>
              <a:rPr lang="en-US" dirty="0" err="1"/>
              <a:t>atrofi</a:t>
            </a:r>
            <a:r>
              <a:rPr lang="en-US" dirty="0"/>
              <a:t> </a:t>
            </a:r>
            <a:r>
              <a:rPr lang="en-US" dirty="0" err="1"/>
              <a:t>xandaq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o’ralgan,qal’a</a:t>
            </a:r>
            <a:r>
              <a:rPr lang="en-US" dirty="0"/>
              <a:t> </a:t>
            </a:r>
            <a:r>
              <a:rPr lang="en-US" dirty="0" err="1"/>
              <a:t>ichida</a:t>
            </a:r>
            <a:r>
              <a:rPr lang="en-US" dirty="0"/>
              <a:t> </a:t>
            </a:r>
            <a:r>
              <a:rPr lang="en-US" dirty="0" err="1"/>
              <a:t>so’nggi</a:t>
            </a:r>
            <a:r>
              <a:rPr lang="en-US" dirty="0"/>
              <a:t> </a:t>
            </a:r>
            <a:r>
              <a:rPr lang="en-US" dirty="0" err="1"/>
              <a:t>o’rta</a:t>
            </a:r>
            <a:r>
              <a:rPr lang="en-US" dirty="0"/>
              <a:t> </a:t>
            </a:r>
            <a:r>
              <a:rPr lang="en-US" dirty="0" err="1"/>
              <a:t>asrga</a:t>
            </a:r>
            <a:r>
              <a:rPr lang="en-US" dirty="0"/>
              <a:t> </a:t>
            </a:r>
            <a:r>
              <a:rPr lang="en-US" dirty="0" err="1"/>
              <a:t>mansub</a:t>
            </a:r>
            <a:r>
              <a:rPr lang="en-US" dirty="0"/>
              <a:t> </a:t>
            </a:r>
            <a:r>
              <a:rPr lang="en-US" dirty="0" err="1"/>
              <a:t>bo’lgan</a:t>
            </a:r>
            <a:r>
              <a:rPr lang="en-US" dirty="0"/>
              <a:t> </a:t>
            </a:r>
            <a:r>
              <a:rPr lang="en-US" dirty="0" err="1"/>
              <a:t>buzilib</a:t>
            </a:r>
            <a:r>
              <a:rPr lang="en-US" dirty="0"/>
              <a:t> </a:t>
            </a:r>
            <a:r>
              <a:rPr lang="en-US" dirty="0" err="1"/>
              <a:t>ketgan</a:t>
            </a:r>
            <a:r>
              <a:rPr lang="en-US" dirty="0"/>
              <a:t> tosh </a:t>
            </a:r>
            <a:r>
              <a:rPr lang="en-US" dirty="0" err="1"/>
              <a:t>minoralarning</a:t>
            </a:r>
            <a:r>
              <a:rPr lang="en-US" dirty="0"/>
              <a:t> </a:t>
            </a:r>
            <a:r>
              <a:rPr lang="en-US" dirty="0" err="1"/>
              <a:t>izlarini</a:t>
            </a:r>
            <a:r>
              <a:rPr lang="en-US" dirty="0"/>
              <a:t> </a:t>
            </a:r>
            <a:r>
              <a:rPr lang="en-US" dirty="0" err="1"/>
              <a:t>ko’rish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0296" y="-1714536"/>
            <a:ext cx="14849475" cy="103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SERGEY PAVLOVICH TOLSTOV 1907-yil 25-yanvarda </a:t>
            </a:r>
            <a:r>
              <a:rPr lang="en-US" dirty="0" err="1"/>
              <a:t>Peterburgda</a:t>
            </a:r>
            <a:r>
              <a:rPr lang="en-US" dirty="0"/>
              <a:t> </a:t>
            </a:r>
            <a:r>
              <a:rPr lang="en-US" dirty="0" err="1"/>
              <a:t>tug’ilgan.Moskva</a:t>
            </a:r>
            <a:r>
              <a:rPr lang="en-US" dirty="0"/>
              <a:t> </a:t>
            </a:r>
            <a:r>
              <a:rPr lang="en-US" dirty="0" err="1"/>
              <a:t>universitetini</a:t>
            </a:r>
            <a:r>
              <a:rPr lang="en-US" dirty="0"/>
              <a:t> </a:t>
            </a:r>
            <a:r>
              <a:rPr lang="en-US" dirty="0" err="1"/>
              <a:t>tugatgan.O’rta</a:t>
            </a:r>
            <a:r>
              <a:rPr lang="en-US" dirty="0"/>
              <a:t> </a:t>
            </a:r>
            <a:r>
              <a:rPr lang="en-US" dirty="0" err="1"/>
              <a:t>osiyo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Sharq</a:t>
            </a:r>
            <a:r>
              <a:rPr lang="en-US" dirty="0"/>
              <a:t> </a:t>
            </a:r>
            <a:r>
              <a:rPr lang="en-US" dirty="0" err="1"/>
              <a:t>mamlakatlari</a:t>
            </a:r>
            <a:r>
              <a:rPr lang="en-US" dirty="0"/>
              <a:t> </a:t>
            </a:r>
            <a:r>
              <a:rPr lang="en-US" dirty="0" err="1"/>
              <a:t>tarixi,etnografiya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arxeologiyasi</a:t>
            </a:r>
            <a:r>
              <a:rPr lang="en-US" dirty="0"/>
              <a:t> </a:t>
            </a:r>
            <a:r>
              <a:rPr lang="en-US" dirty="0" err="1"/>
              <a:t>bo’yicha</a:t>
            </a:r>
            <a:r>
              <a:rPr lang="en-US" dirty="0"/>
              <a:t> </a:t>
            </a:r>
            <a:r>
              <a:rPr lang="en-US" dirty="0" err="1"/>
              <a:t>mutaxassis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9190" y="1000109"/>
            <a:ext cx="4000527" cy="454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5929330"/>
            <a:ext cx="6443650" cy="928670"/>
          </a:xfrm>
        </p:spPr>
        <p:txBody>
          <a:bodyPr/>
          <a:lstStyle/>
          <a:p>
            <a:r>
              <a:rPr lang="en-US" dirty="0" err="1"/>
              <a:t>Anqoqal’a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Ko’p</a:t>
            </a:r>
            <a:r>
              <a:rPr lang="en-US" dirty="0"/>
              <a:t> </a:t>
            </a:r>
            <a:r>
              <a:rPr lang="en-US" dirty="0" err="1"/>
              <a:t>jildlik</a:t>
            </a:r>
            <a:r>
              <a:rPr lang="en-US" dirty="0"/>
              <a:t> “</a:t>
            </a:r>
            <a:r>
              <a:rPr lang="en-US" dirty="0" err="1"/>
              <a:t>Jahon</a:t>
            </a:r>
            <a:r>
              <a:rPr lang="en-US" dirty="0"/>
              <a:t> </a:t>
            </a:r>
            <a:r>
              <a:rPr lang="en-US" dirty="0" err="1"/>
              <a:t>xalqlari</a:t>
            </a:r>
            <a:r>
              <a:rPr lang="en-US" dirty="0"/>
              <a:t>” </a:t>
            </a:r>
            <a:r>
              <a:rPr lang="en-US" dirty="0" err="1"/>
              <a:t>mualliflaridan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. </a:t>
            </a:r>
          </a:p>
          <a:p>
            <a:r>
              <a:rPr lang="en-US" dirty="0" err="1"/>
              <a:t>Xorazm</a:t>
            </a:r>
            <a:r>
              <a:rPr lang="en-US" dirty="0"/>
              <a:t> </a:t>
            </a:r>
            <a:r>
              <a:rPr lang="en-US" dirty="0" err="1"/>
              <a:t>arxeologiya</a:t>
            </a:r>
            <a:r>
              <a:rPr lang="en-US" dirty="0"/>
              <a:t> </a:t>
            </a:r>
            <a:r>
              <a:rPr lang="en-US" dirty="0" err="1"/>
              <a:t>etnogrfiya</a:t>
            </a:r>
            <a:r>
              <a:rPr lang="en-US" dirty="0"/>
              <a:t> </a:t>
            </a:r>
            <a:r>
              <a:rPr lang="en-US" dirty="0" err="1"/>
              <a:t>ekspeditsiyaning</a:t>
            </a:r>
            <a:r>
              <a:rPr lang="en-US" dirty="0"/>
              <a:t> </a:t>
            </a:r>
            <a:r>
              <a:rPr lang="en-US" dirty="0" err="1"/>
              <a:t>tashkilotchisi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rahbari</a:t>
            </a:r>
            <a:r>
              <a:rPr lang="en-US" dirty="0"/>
              <a:t>. </a:t>
            </a:r>
            <a:r>
              <a:rPr lang="en-US" dirty="0" err="1"/>
              <a:t>O’rta</a:t>
            </a:r>
            <a:r>
              <a:rPr lang="en-US" dirty="0"/>
              <a:t> </a:t>
            </a:r>
            <a:r>
              <a:rPr lang="en-US" dirty="0" err="1"/>
              <a:t>Osiyo</a:t>
            </a:r>
            <a:r>
              <a:rPr lang="en-US" dirty="0"/>
              <a:t> </a:t>
            </a:r>
            <a:r>
              <a:rPr lang="en-US" dirty="0" err="1"/>
              <a:t>xalqlari</a:t>
            </a:r>
            <a:r>
              <a:rPr lang="en-US" dirty="0"/>
              <a:t> </a:t>
            </a:r>
            <a:r>
              <a:rPr lang="en-US" dirty="0" err="1"/>
              <a:t>arxeologiyasi,ibtidoiy</a:t>
            </a:r>
            <a:r>
              <a:rPr lang="en-US" dirty="0"/>
              <a:t>, </a:t>
            </a:r>
            <a:r>
              <a:rPr lang="en-US" dirty="0" err="1"/>
              <a:t>qadimgi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o’rta</a:t>
            </a:r>
            <a:r>
              <a:rPr lang="en-US" dirty="0"/>
              <a:t> </a:t>
            </a:r>
            <a:r>
              <a:rPr lang="en-US" dirty="0" err="1"/>
              <a:t>asr</a:t>
            </a:r>
            <a:r>
              <a:rPr lang="en-US" dirty="0"/>
              <a:t> din </a:t>
            </a:r>
            <a:r>
              <a:rPr lang="en-US" dirty="0" err="1"/>
              <a:t>tarixi</a:t>
            </a:r>
            <a:r>
              <a:rPr lang="en-US" dirty="0"/>
              <a:t>, </a:t>
            </a:r>
            <a:r>
              <a:rPr lang="en-US" dirty="0" err="1"/>
              <a:t>ijtimoiy</a:t>
            </a:r>
            <a:r>
              <a:rPr lang="en-US" dirty="0"/>
              <a:t> </a:t>
            </a:r>
            <a:r>
              <a:rPr lang="en-US" dirty="0" err="1"/>
              <a:t>tuzumi</a:t>
            </a:r>
            <a:r>
              <a:rPr lang="en-US" dirty="0"/>
              <a:t>, </a:t>
            </a:r>
            <a:r>
              <a:rPr lang="en-US" dirty="0" err="1"/>
              <a:t>etnogenezi</a:t>
            </a:r>
            <a:r>
              <a:rPr lang="en-US" dirty="0"/>
              <a:t> </a:t>
            </a:r>
            <a:r>
              <a:rPr lang="en-US" dirty="0" err="1"/>
              <a:t>bo’yicha</a:t>
            </a:r>
            <a:r>
              <a:rPr lang="en-US" dirty="0"/>
              <a:t> </a:t>
            </a:r>
            <a:r>
              <a:rPr lang="en-US" dirty="0" err="1"/>
              <a:t>ilmiy</a:t>
            </a:r>
            <a:r>
              <a:rPr lang="en-US" dirty="0"/>
              <a:t> </a:t>
            </a:r>
            <a:r>
              <a:rPr lang="en-US" dirty="0" err="1"/>
              <a:t>ishlar</a:t>
            </a:r>
            <a:r>
              <a:rPr lang="en-US" dirty="0"/>
              <a:t> </a:t>
            </a:r>
            <a:r>
              <a:rPr lang="en-US" dirty="0" err="1"/>
              <a:t>muallifi.Tarixiy</a:t>
            </a:r>
            <a:r>
              <a:rPr lang="en-US" dirty="0"/>
              <a:t> </a:t>
            </a:r>
            <a:r>
              <a:rPr lang="en-US" dirty="0" err="1"/>
              <a:t>antropologiya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etnografiya</a:t>
            </a:r>
            <a:r>
              <a:rPr lang="en-US" dirty="0"/>
              <a:t> </a:t>
            </a:r>
            <a:r>
              <a:rPr lang="en-US" dirty="0" err="1"/>
              <a:t>Xalqaro</a:t>
            </a:r>
            <a:r>
              <a:rPr lang="en-US" dirty="0"/>
              <a:t> </a:t>
            </a:r>
            <a:r>
              <a:rPr lang="en-US" dirty="0" err="1"/>
              <a:t>Ittifoqining</a:t>
            </a:r>
            <a:r>
              <a:rPr lang="en-US" dirty="0"/>
              <a:t> </a:t>
            </a:r>
            <a:r>
              <a:rPr lang="en-US" dirty="0" err="1"/>
              <a:t>vitse</a:t>
            </a:r>
            <a:r>
              <a:rPr lang="en-US" dirty="0"/>
              <a:t> </a:t>
            </a:r>
            <a:r>
              <a:rPr lang="en-US" dirty="0" err="1"/>
              <a:t>prezidenti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7798" t="38746" r="32175" b="79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Xorazmda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marta</a:t>
            </a:r>
            <a:r>
              <a:rPr lang="en-US" dirty="0"/>
              <a:t> 1929- </a:t>
            </a:r>
            <a:r>
              <a:rPr lang="en-US" dirty="0" err="1"/>
              <a:t>yilda</a:t>
            </a:r>
            <a:r>
              <a:rPr lang="en-US" dirty="0"/>
              <a:t> </a:t>
            </a:r>
            <a:r>
              <a:rPr lang="en-US" dirty="0" err="1"/>
              <a:t>bo’lgan</a:t>
            </a:r>
            <a:r>
              <a:rPr lang="en-US" dirty="0"/>
              <a:t> 1936- </a:t>
            </a:r>
            <a:r>
              <a:rPr lang="en-US" dirty="0" err="1"/>
              <a:t>yilgacha</a:t>
            </a:r>
            <a:r>
              <a:rPr lang="en-US" dirty="0"/>
              <a:t> </a:t>
            </a:r>
            <a:r>
              <a:rPr lang="en-US" dirty="0" err="1"/>
              <a:t>Xorazmning</a:t>
            </a:r>
            <a:r>
              <a:rPr lang="en-US" dirty="0"/>
              <a:t> </a:t>
            </a:r>
            <a:r>
              <a:rPr lang="en-US" dirty="0" err="1"/>
              <a:t>etnogrfiyasi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shug’ullangan.1937- </a:t>
            </a:r>
            <a:r>
              <a:rPr lang="en-US" dirty="0" err="1"/>
              <a:t>yildan</a:t>
            </a:r>
            <a:r>
              <a:rPr lang="en-US" dirty="0"/>
              <a:t> </a:t>
            </a:r>
            <a:r>
              <a:rPr lang="en-US" dirty="0" err="1"/>
              <a:t>boshlab</a:t>
            </a:r>
            <a:r>
              <a:rPr lang="en-US" dirty="0"/>
              <a:t> </a:t>
            </a:r>
            <a:r>
              <a:rPr lang="en-US" dirty="0" err="1"/>
              <a:t>Xorazm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tevarak-atrofidagi</a:t>
            </a:r>
            <a:r>
              <a:rPr lang="en-US" dirty="0"/>
              <a:t> </a:t>
            </a:r>
            <a:r>
              <a:rPr lang="en-US" dirty="0" err="1"/>
              <a:t>joylarning</a:t>
            </a:r>
            <a:r>
              <a:rPr lang="en-US" dirty="0"/>
              <a:t> </a:t>
            </a:r>
            <a:r>
              <a:rPr lang="en-US" dirty="0" err="1"/>
              <a:t>etnog</a:t>
            </a:r>
            <a:r>
              <a:rPr lang="en-US" dirty="0"/>
              <a:t> </a:t>
            </a:r>
            <a:r>
              <a:rPr lang="en-US" dirty="0" err="1"/>
              <a:t>rafiyasi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arxeologiyasi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shug’ul</a:t>
            </a:r>
            <a:r>
              <a:rPr lang="en-US" dirty="0"/>
              <a:t> </a:t>
            </a:r>
            <a:r>
              <a:rPr lang="en-US" dirty="0" err="1"/>
              <a:t>lanishni</a:t>
            </a:r>
            <a:r>
              <a:rPr lang="en-US" dirty="0"/>
              <a:t> </a:t>
            </a:r>
            <a:r>
              <a:rPr lang="en-US" dirty="0" err="1"/>
              <a:t>davom</a:t>
            </a:r>
            <a:r>
              <a:rPr lang="en-US" dirty="0"/>
              <a:t> </a:t>
            </a:r>
            <a:r>
              <a:rPr lang="en-US" dirty="0" err="1"/>
              <a:t>ettirgan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7958" t="43020" r="49653" b="14815"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1937-yili </a:t>
            </a:r>
            <a:r>
              <a:rPr lang="en-US" dirty="0" err="1"/>
              <a:t>Y.G’ulomov</a:t>
            </a:r>
            <a:r>
              <a:rPr lang="en-US" dirty="0"/>
              <a:t> </a:t>
            </a:r>
            <a:r>
              <a:rPr lang="en-US" dirty="0" err="1"/>
              <a:t>Janubiy</a:t>
            </a:r>
            <a:r>
              <a:rPr lang="en-US" dirty="0"/>
              <a:t> </a:t>
            </a:r>
            <a:r>
              <a:rPr lang="en-US" dirty="0" err="1"/>
              <a:t>Qoraqalpog’istonning</a:t>
            </a:r>
            <a:r>
              <a:rPr lang="en-US" dirty="0"/>
              <a:t> “</a:t>
            </a:r>
            <a:r>
              <a:rPr lang="en-US" dirty="0" err="1"/>
              <a:t>Qadimgi</a:t>
            </a:r>
            <a:r>
              <a:rPr lang="en-US" dirty="0"/>
              <a:t> </a:t>
            </a:r>
            <a:r>
              <a:rPr lang="en-US" dirty="0" err="1"/>
              <a:t>sug’orilgan</a:t>
            </a:r>
            <a:r>
              <a:rPr lang="en-US" dirty="0"/>
              <a:t> </a:t>
            </a:r>
            <a:r>
              <a:rPr lang="en-US" dirty="0" err="1"/>
              <a:t>yerlari”va</a:t>
            </a:r>
            <a:r>
              <a:rPr lang="en-US" dirty="0"/>
              <a:t> </a:t>
            </a:r>
            <a:r>
              <a:rPr lang="en-US" dirty="0" err="1"/>
              <a:t>arxeologik</a:t>
            </a:r>
            <a:r>
              <a:rPr lang="en-US" dirty="0"/>
              <a:t> </a:t>
            </a:r>
            <a:r>
              <a:rPr lang="en-US" dirty="0" err="1"/>
              <a:t>qazishmalarini</a:t>
            </a:r>
            <a:r>
              <a:rPr lang="en-US" dirty="0"/>
              <a:t> </a:t>
            </a:r>
            <a:r>
              <a:rPr lang="en-US" dirty="0" err="1"/>
              <a:t>qaytadan</a:t>
            </a:r>
            <a:r>
              <a:rPr lang="en-US" dirty="0"/>
              <a:t> </a:t>
            </a:r>
            <a:r>
              <a:rPr lang="en-US" dirty="0" err="1"/>
              <a:t>boshladi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o’rta</a:t>
            </a:r>
            <a:r>
              <a:rPr lang="en-US" dirty="0"/>
              <a:t> </a:t>
            </a:r>
            <a:r>
              <a:rPr lang="en-US" dirty="0" err="1"/>
              <a:t>asrlarga</a:t>
            </a:r>
            <a:r>
              <a:rPr lang="en-US" dirty="0"/>
              <a:t> </a:t>
            </a:r>
            <a:r>
              <a:rPr lang="en-US" dirty="0" err="1"/>
              <a:t>mansub</a:t>
            </a:r>
            <a:r>
              <a:rPr lang="en-US" dirty="0"/>
              <a:t> </a:t>
            </a:r>
            <a:r>
              <a:rPr lang="en-US" dirty="0" err="1"/>
              <a:t>Guldursun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Norinjon</a:t>
            </a:r>
            <a:r>
              <a:rPr lang="en-US" dirty="0"/>
              <a:t> </a:t>
            </a:r>
            <a:r>
              <a:rPr lang="en-US" dirty="0" err="1"/>
              <a:t>shahar</a:t>
            </a:r>
            <a:r>
              <a:rPr lang="en-US" dirty="0"/>
              <a:t> </a:t>
            </a:r>
            <a:r>
              <a:rPr lang="en-US" dirty="0" err="1"/>
              <a:t>xarobalarini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Shobboz</a:t>
            </a:r>
            <a:r>
              <a:rPr lang="en-US" dirty="0"/>
              <a:t> </a:t>
            </a:r>
            <a:r>
              <a:rPr lang="en-US" dirty="0" err="1"/>
              <a:t>yaqinidagi</a:t>
            </a:r>
            <a:r>
              <a:rPr lang="en-US" dirty="0"/>
              <a:t> </a:t>
            </a:r>
            <a:r>
              <a:rPr lang="en-US" dirty="0" err="1"/>
              <a:t>Pilqalaning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eraning</a:t>
            </a:r>
            <a:r>
              <a:rPr lang="en-US" dirty="0"/>
              <a:t> </a:t>
            </a:r>
            <a:r>
              <a:rPr lang="en-US" dirty="0" err="1"/>
              <a:t>daslabki</a:t>
            </a:r>
            <a:r>
              <a:rPr lang="en-US" dirty="0"/>
              <a:t> </a:t>
            </a:r>
            <a:r>
              <a:rPr lang="en-US" dirty="0" err="1"/>
              <a:t>asrlariga</a:t>
            </a:r>
            <a:r>
              <a:rPr lang="en-US" dirty="0"/>
              <a:t> </a:t>
            </a:r>
            <a:r>
              <a:rPr lang="en-US" dirty="0" err="1"/>
              <a:t>mansub</a:t>
            </a:r>
            <a:r>
              <a:rPr lang="en-US" dirty="0"/>
              <a:t> </a:t>
            </a:r>
            <a:r>
              <a:rPr lang="en-US" dirty="0" err="1"/>
              <a:t>xarobalarini</a:t>
            </a:r>
            <a:r>
              <a:rPr lang="en-US" dirty="0"/>
              <a:t> </a:t>
            </a:r>
            <a:r>
              <a:rPr lang="en-US" dirty="0" err="1"/>
              <a:t>tekshirdi.O’sha</a:t>
            </a:r>
            <a:r>
              <a:rPr lang="en-US" dirty="0"/>
              <a:t> </a:t>
            </a:r>
            <a:r>
              <a:rPr lang="en-US" dirty="0" err="1"/>
              <a:t>yili</a:t>
            </a:r>
            <a:r>
              <a:rPr lang="en-US" dirty="0"/>
              <a:t> </a:t>
            </a:r>
            <a:r>
              <a:rPr lang="en-US" dirty="0" err="1"/>
              <a:t>xuddi</a:t>
            </a:r>
            <a:r>
              <a:rPr lang="en-US" dirty="0"/>
              <a:t>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joyda</a:t>
            </a:r>
            <a:r>
              <a:rPr lang="en-US" dirty="0"/>
              <a:t> </a:t>
            </a:r>
            <a:r>
              <a:rPr lang="en-US" dirty="0" err="1"/>
              <a:t>Tolstov</a:t>
            </a:r>
            <a:r>
              <a:rPr lang="en-US" dirty="0"/>
              <a:t> </a:t>
            </a:r>
            <a:r>
              <a:rPr lang="en-US" dirty="0" err="1"/>
              <a:t>ekspeditsiyasi</a:t>
            </a:r>
            <a:r>
              <a:rPr lang="en-US" dirty="0"/>
              <a:t> ham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en-US" dirty="0" err="1"/>
              <a:t>boshladi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3528" t="13675" r="18867" b="13675"/>
          <a:stretch>
            <a:fillRect/>
          </a:stretch>
        </p:blipFill>
        <p:spPr bwMode="auto">
          <a:xfrm>
            <a:off x="214282" y="0"/>
            <a:ext cx="892971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9081" t="15954" r="33939" b="46724"/>
          <a:stretch>
            <a:fillRect/>
          </a:stretch>
        </p:blipFill>
        <p:spPr bwMode="auto">
          <a:xfrm>
            <a:off x="357158" y="285728"/>
            <a:ext cx="8429683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392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20</vt:i4>
      </vt:variant>
    </vt:vector>
  </HeadingPairs>
  <TitlesOfParts>
    <vt:vector size="47" baseType="lpstr">
      <vt:lpstr>Arial</vt:lpstr>
      <vt:lpstr>Book Antiqua</vt:lpstr>
      <vt:lpstr>Calibri</vt:lpstr>
      <vt:lpstr>Century Gothic</vt:lpstr>
      <vt:lpstr>Consolas</vt:lpstr>
      <vt:lpstr>Constantia</vt:lpstr>
      <vt:lpstr>Corbel</vt:lpstr>
      <vt:lpstr>Franklin Gothic Book</vt:lpstr>
      <vt:lpstr>Lucida Sans</vt:lpstr>
      <vt:lpstr>Times New Roman</vt:lpstr>
      <vt:lpstr>Trebuchet MS</vt:lpstr>
      <vt:lpstr>Tw Cen MT</vt:lpstr>
      <vt:lpstr>Verdana</vt:lpstr>
      <vt:lpstr>Wingdings</vt:lpstr>
      <vt:lpstr>Wingdings 2</vt:lpstr>
      <vt:lpstr>Wingdings 3</vt:lpstr>
      <vt:lpstr>Тема Office</vt:lpstr>
      <vt:lpstr>Апекс</vt:lpstr>
      <vt:lpstr>Бумажная</vt:lpstr>
      <vt:lpstr>Метро</vt:lpstr>
      <vt:lpstr>Аспект</vt:lpstr>
      <vt:lpstr>Техническая</vt:lpstr>
      <vt:lpstr>Обычная</vt:lpstr>
      <vt:lpstr>1_Техническая</vt:lpstr>
      <vt:lpstr>Изящная</vt:lpstr>
      <vt:lpstr>Яркая</vt:lpstr>
      <vt:lpstr>Модульная</vt:lpstr>
      <vt:lpstr>S.P.TOLSTOV “QADIMGI XORAZM SIVILIZATSIYASI IZIDAN”ASARI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DASTLABKI TADQIQOTLAR</vt:lpstr>
      <vt:lpstr>URUSHDAN KEYINGI TADQIQOTLAR</vt:lpstr>
      <vt:lpstr>AYOZQAL’A</vt:lpstr>
      <vt:lpstr>Презентация PowerPoint</vt:lpstr>
      <vt:lpstr>Презентация PowerPoint</vt:lpstr>
      <vt:lpstr>Презентация PowerPoint</vt:lpstr>
      <vt:lpstr>DEVKESGAN QAL’A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S.P.TOLSTOV “QADIMGI XORAZM SIVILIZATSIYASI IZIDAN”ASARI</dc:title>
  <dc:creator>Canon</dc:creator>
  <cp:lastModifiedBy>Farruh</cp:lastModifiedBy>
  <cp:revision>13</cp:revision>
  <dcterms:created xsi:type="dcterms:W3CDTF">2018-12-26T07:29:59Z</dcterms:created>
  <dcterms:modified xsi:type="dcterms:W3CDTF">2024-12-12T14:18:23Z</dcterms:modified>
</cp:coreProperties>
</file>