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71" r:id="rId5"/>
    <p:sldId id="272" r:id="rId6"/>
    <p:sldId id="273" r:id="rId7"/>
    <p:sldId id="274" r:id="rId8"/>
    <p:sldId id="27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79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667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184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3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287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971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310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88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14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18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64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601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334EA-4ABE-4415-B3F5-EEC2E4FA358B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0C0B6-A5A0-475E-AEF2-173B27F646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568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1618148"/>
            <a:ext cx="873690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smtClean="0">
                <a:solidFill>
                  <a:schemeClr val="accent4">
                    <a:lumMod val="75000"/>
                  </a:schemeClr>
                </a:solidFill>
                <a:latin typeface="Berlin Sans FB Demi" pitchFamily="34" charset="0"/>
              </a:rPr>
              <a:t>YOSH O’QITUVCHIGA MASLAHATLAR:</a:t>
            </a:r>
            <a:endParaRPr lang="ru-RU" sz="7200" b="1" dirty="0">
              <a:solidFill>
                <a:schemeClr val="accent4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AutoShape 2" descr="Telegram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Telegram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22" y="1772816"/>
            <a:ext cx="1733898" cy="310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0561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ga quloq shangʻillaydi? - Internet of Good Things Uzbekist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482" y="116632"/>
            <a:ext cx="290971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8471" y="3602632"/>
            <a:ext cx="7776864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TINGLANG:</a:t>
            </a:r>
          </a:p>
          <a:p>
            <a:endParaRPr lang="en-US" sz="2800" dirty="0"/>
          </a:p>
          <a:p>
            <a:pPr algn="ctr"/>
            <a:r>
              <a:rPr lang="en-US" sz="2800" dirty="0" smtClean="0"/>
              <a:t>O’QUVCHINI CHIN DILDAN, SAMIMIY TINGLASHNI BILING!</a:t>
            </a:r>
          </a:p>
        </p:txBody>
      </p:sp>
    </p:spTree>
    <p:extLst>
      <p:ext uri="{BB962C8B-B14F-4D97-AF65-F5344CB8AC3E}">
        <p14:creationId xmlns:p14="http://schemas.microsoft.com/office/powerpoint/2010/main" val="2730495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3078803"/>
            <a:ext cx="7776864" cy="34778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TAYYORLANG:</a:t>
            </a:r>
          </a:p>
          <a:p>
            <a:pPr algn="ctr"/>
            <a:endParaRPr lang="en-US" sz="2000" dirty="0"/>
          </a:p>
          <a:p>
            <a:pPr algn="ctr"/>
            <a:r>
              <a:rPr lang="en-US" sz="2800" dirty="0" smtClean="0"/>
              <a:t>ERTANGI DARS UCHUN QIZIQARLI TARQATMA MATERIALLAR, VIDEODARSLAR, AUDIOFAYLLAR, TESTLAR, QIZIQARLI SAVOLLAR, QIZIQARLI FAKTLAR VA HOKAZOLAR TAYYORLANG. O’QUVCHILAR UCHUN BULAR JUDA HAM QIZIQ!  </a:t>
            </a:r>
          </a:p>
        </p:txBody>
      </p:sp>
      <p:pic>
        <p:nvPicPr>
          <p:cNvPr id="2050" name="Picture 2" descr="أفضل 11 برنامج لفتح الملفات المضغوطة للكمبيوتر | تك عربي | Tech 3arab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4088"/>
            <a:ext cx="4522307" cy="301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948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6465" y="3356992"/>
            <a:ext cx="7776864" cy="25853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SUKUT SAQLAY BILING:</a:t>
            </a:r>
          </a:p>
          <a:p>
            <a:pPr algn="ctr"/>
            <a:endParaRPr lang="en-US" dirty="0"/>
          </a:p>
          <a:p>
            <a:pPr algn="ctr"/>
            <a:r>
              <a:rPr lang="en-US" sz="2800" dirty="0" smtClean="0"/>
              <a:t>KERAK VAQTDA SUKUT SAQLAY BILING. AGAR O’QUVCHILAR O’Z SIRINI SIZGA ISHONSA BU SIRNI SAQLAY BILING!</a:t>
            </a:r>
          </a:p>
        </p:txBody>
      </p:sp>
      <p:pic>
        <p:nvPicPr>
          <p:cNvPr id="6146" name="Picture 2" descr="Kim sukut saqlasa, najot topad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35171"/>
            <a:ext cx="4464496" cy="297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948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3991" y="3140968"/>
            <a:ext cx="7776864" cy="34470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O’RGANING:</a:t>
            </a:r>
          </a:p>
          <a:p>
            <a:pPr algn="ctr"/>
            <a:endParaRPr lang="en-US" dirty="0"/>
          </a:p>
          <a:p>
            <a:pPr algn="ctr"/>
            <a:r>
              <a:rPr lang="en-US" sz="2800" dirty="0" smtClean="0"/>
              <a:t>O’QITUVCHI DOIM O’RGANISHI, O’Z USTIDA ISHLASHI KERAK. BUNING UCHUN TURLI KURSLARDA O’QING, KONFERENSIYALARDA, SEMINARLARDA ISHTIROK ETING. HAMKASBLARDAN HAM KO’P BILIMLAR OLISH MUMKIN!</a:t>
            </a:r>
          </a:p>
        </p:txBody>
      </p:sp>
      <p:pic>
        <p:nvPicPr>
          <p:cNvPr id="5122" name="Picture 2" descr="Ways To Learn In 5 Minutes | Challen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147" y="188640"/>
            <a:ext cx="4968552" cy="2794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948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996952"/>
            <a:ext cx="8712968" cy="350865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/>
              <a:t>ISHTIYOQ:</a:t>
            </a:r>
          </a:p>
          <a:p>
            <a:pPr algn="ctr"/>
            <a:r>
              <a:rPr lang="en-US" sz="2800" dirty="0" smtClean="0"/>
              <a:t>O’QITUVCHILIK MURAKKAB VA MA’SULIYATLI KASB. SHUNDAY EKAN O’ZIGA XOS MUAMMOLARI BO’LIB QOLISHI TABIIY HOL. LEKIN SIZ BU VAQTDA ISHTIYOQNI YO’QOTMANG. MUAMMONI TO’G’RI YECHIMLARINI TOPISHGA HARAKAT QILING. MUAMMOGA YECHIMI TOPILISHIGA ISHONING!</a:t>
            </a: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6632"/>
            <a:ext cx="5817849" cy="2826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948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2940" y="4012322"/>
            <a:ext cx="7776864" cy="172354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ENERGIYA:</a:t>
            </a:r>
          </a:p>
          <a:p>
            <a:pPr algn="ctr"/>
            <a:endParaRPr lang="en-US" dirty="0"/>
          </a:p>
          <a:p>
            <a:pPr algn="ctr"/>
            <a:r>
              <a:rPr lang="en-US" sz="2800" dirty="0" smtClean="0"/>
              <a:t>ENERGIYANGIZNI TO’G’RI TAQSIMLAY BILING!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848" y="332656"/>
            <a:ext cx="44958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948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32464" y="2420107"/>
            <a:ext cx="87369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4">
                    <a:lumMod val="75000"/>
                  </a:schemeClr>
                </a:solidFill>
                <a:latin typeface="Berlin Sans FB Demi" pitchFamily="34" charset="0"/>
              </a:rPr>
              <a:t>ISHINGIZGA OMAD </a:t>
            </a:r>
          </a:p>
          <a:p>
            <a:pPr algn="ctr"/>
            <a:r>
              <a:rPr lang="en-US" sz="4800" b="1" dirty="0" smtClean="0">
                <a:solidFill>
                  <a:schemeClr val="accent4">
                    <a:lumMod val="75000"/>
                  </a:schemeClr>
                </a:solidFill>
                <a:latin typeface="Berlin Sans FB Demi" pitchFamily="34" charset="0"/>
              </a:rPr>
              <a:t>TILAYMIZ!!!</a:t>
            </a:r>
          </a:p>
        </p:txBody>
      </p:sp>
      <p:sp>
        <p:nvSpPr>
          <p:cNvPr id="5" name="AutoShape 2" descr="Telegram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Telegram — Википеди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55786"/>
            <a:ext cx="1733898" cy="310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62794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144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10</cp:revision>
  <dcterms:created xsi:type="dcterms:W3CDTF">2024-08-29T16:36:56Z</dcterms:created>
  <dcterms:modified xsi:type="dcterms:W3CDTF">2024-10-21T14:09:49Z</dcterms:modified>
</cp:coreProperties>
</file>