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0"/>
  </p:notesMasterIdLst>
  <p:sldIdLst>
    <p:sldId id="273"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7" autoAdjust="0"/>
    <p:restoredTop sz="94660"/>
  </p:normalViewPr>
  <p:slideViewPr>
    <p:cSldViewPr snapToGrid="0">
      <p:cViewPr>
        <p:scale>
          <a:sx n="121" d="100"/>
          <a:sy n="121" d="100"/>
        </p:scale>
        <p:origin x="-1506"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41"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42"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43"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44"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45"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46"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extLst>
      <p:ext uri="{BB962C8B-B14F-4D97-AF65-F5344CB8AC3E}">
        <p14:creationId xmlns:p14="http://schemas.microsoft.com/office/powerpoint/2010/main" val="22610100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lang="en-US" altLang="zh-CN" smtClean="0"/>
              <a:t>Click to edit Master title style</a:t>
            </a:r>
            <a:endParaRPr lang="en-US" dirty="0"/>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t>2025/1/3</a:t>
            </a:fld>
            <a:endParaRPr lang="zh-CN" altLang="en-US"/>
          </a:p>
        </p:txBody>
      </p:sp>
      <p:sp>
        <p:nvSpPr>
          <p:cNvPr id="1048584" name="Footer Placeholder 4"/>
          <p:cNvSpPr>
            <a:spLocks noGrp="1"/>
          </p:cNvSpPr>
          <p:nvPr>
            <p:ph type="ftr" sz="quarter" idx="11"/>
          </p:nvPr>
        </p:nvSpPr>
        <p:spPr/>
        <p:txBody>
          <a:bodyPr/>
          <a:lstStyle/>
          <a:p>
            <a:endParaRPr lang="zh-CN" altLang="en-US"/>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08" name="Title 1"/>
          <p:cNvSpPr>
            <a:spLocks noGrp="1"/>
          </p:cNvSpPr>
          <p:nvPr>
            <p:ph type="title"/>
          </p:nvPr>
        </p:nvSpPr>
        <p:spPr/>
        <p:txBody>
          <a:bodyPr/>
          <a:lstStyle/>
          <a:p>
            <a:r>
              <a:rPr lang="en-US" altLang="zh-CN" smtClean="0"/>
              <a:t>Click to edit Master title style</a:t>
            </a:r>
            <a:endParaRPr lang="en-US" dirty="0"/>
          </a:p>
        </p:txBody>
      </p:sp>
      <p:sp>
        <p:nvSpPr>
          <p:cNvPr id="1048609"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10" name="Date Placeholder 3"/>
          <p:cNvSpPr>
            <a:spLocks noGrp="1"/>
          </p:cNvSpPr>
          <p:nvPr>
            <p:ph type="dt" sz="half" idx="10"/>
          </p:nvPr>
        </p:nvSpPr>
        <p:spPr/>
        <p:txBody>
          <a:bodyPr/>
          <a:lstStyle/>
          <a:p>
            <a:fld id="{70BC1078-46ED-40F9-8930-935BAD7C2B02}" type="datetimeFigureOut">
              <a:rPr lang="zh-CN" altLang="en-US" smtClean="0"/>
              <a:t>2025/1/3</a:t>
            </a:fld>
            <a:endParaRPr lang="zh-CN" altLang="en-US"/>
          </a:p>
        </p:txBody>
      </p:sp>
      <p:sp>
        <p:nvSpPr>
          <p:cNvPr id="1048611" name="Footer Placeholder 4"/>
          <p:cNvSpPr>
            <a:spLocks noGrp="1"/>
          </p:cNvSpPr>
          <p:nvPr>
            <p:ph type="ftr" sz="quarter" idx="11"/>
          </p:nvPr>
        </p:nvSpPr>
        <p:spPr/>
        <p:txBody>
          <a:bodyPr/>
          <a:lstStyle/>
          <a:p>
            <a:endParaRPr lang="zh-CN" altLang="en-US"/>
          </a:p>
        </p:txBody>
      </p:sp>
      <p:sp>
        <p:nvSpPr>
          <p:cNvPr id="1048612"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592" name="Vertical Title 1"/>
          <p:cNvSpPr>
            <a:spLocks noGrp="1"/>
          </p:cNvSpPr>
          <p:nvPr>
            <p:ph type="title" orient="vert"/>
          </p:nvPr>
        </p:nvSpPr>
        <p:spPr>
          <a:xfrm>
            <a:off x="6543675" y="365125"/>
            <a:ext cx="1971675" cy="5811838"/>
          </a:xfrm>
        </p:spPr>
        <p:txBody>
          <a:bodyPr vert="eaVert"/>
          <a:lstStyle/>
          <a:p>
            <a:r>
              <a:rPr lang="en-US" altLang="zh-CN" smtClean="0"/>
              <a:t>Click to edit Master title style</a:t>
            </a:r>
            <a:endParaRPr lang="en-US" dirty="0"/>
          </a:p>
        </p:txBody>
      </p:sp>
      <p:sp>
        <p:nvSpPr>
          <p:cNvPr id="1048593" name="Vertical Text Placeholder 2"/>
          <p:cNvSpPr>
            <a:spLocks noGrp="1"/>
          </p:cNvSpPr>
          <p:nvPr>
            <p:ph type="body" orient="vert" idx="1"/>
          </p:nvPr>
        </p:nvSpPr>
        <p:spPr>
          <a:xfrm>
            <a:off x="628650"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94" name="Date Placeholder 3"/>
          <p:cNvSpPr>
            <a:spLocks noGrp="1"/>
          </p:cNvSpPr>
          <p:nvPr>
            <p:ph type="dt" sz="half" idx="10"/>
          </p:nvPr>
        </p:nvSpPr>
        <p:spPr/>
        <p:txBody>
          <a:bodyPr/>
          <a:lstStyle/>
          <a:p>
            <a:fld id="{70BC1078-46ED-40F9-8930-935BAD7C2B02}" type="datetimeFigureOut">
              <a:rPr lang="zh-CN" altLang="en-US" smtClean="0"/>
              <a:t>2025/1/3</a:t>
            </a:fld>
            <a:endParaRPr lang="zh-CN" altLang="en-US"/>
          </a:p>
        </p:txBody>
      </p:sp>
      <p:sp>
        <p:nvSpPr>
          <p:cNvPr id="1048595" name="Footer Placeholder 4"/>
          <p:cNvSpPr>
            <a:spLocks noGrp="1"/>
          </p:cNvSpPr>
          <p:nvPr>
            <p:ph type="ftr" sz="quarter" idx="11"/>
          </p:nvPr>
        </p:nvSpPr>
        <p:spPr/>
        <p:txBody>
          <a:bodyPr/>
          <a:lstStyle/>
          <a:p>
            <a:endParaRPr lang="zh-CN" altLang="en-US"/>
          </a:p>
        </p:txBody>
      </p:sp>
      <p:sp>
        <p:nvSpPr>
          <p:cNvPr id="1048596"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0BC1078-46ED-40F9-8930-935BAD7C2B02}" type="datetimeFigureOut">
              <a:rPr lang="zh-CN" altLang="en-US" smtClean="0"/>
              <a:t>2025/1/3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0BC1078-46ED-40F9-8930-935BAD7C2B02}" type="datetimeFigureOut">
              <a:rPr lang="zh-CN" altLang="en-US" smtClean="0"/>
              <a:t>2025/1/3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0BC1078-46ED-40F9-8930-935BAD7C2B02}" type="datetimeFigureOut">
              <a:rPr lang="zh-CN" altLang="en-US" smtClean="0"/>
              <a:t>2025/1/3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70BC1078-46ED-40F9-8930-935BAD7C2B02}" type="datetimeFigureOut">
              <a:rPr lang="zh-CN" altLang="en-US" smtClean="0"/>
              <a:t>2025/1/3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70BC1078-46ED-40F9-8930-935BAD7C2B02}" type="datetimeFigureOut">
              <a:rPr lang="zh-CN" altLang="en-US" smtClean="0"/>
              <a:t>2025/1/3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5B52ADC-5BFA-4FBD-BEE2-16096B7F4166}" type="slidenum">
              <a:rPr lang="zh-CN" altLang="en-US" smtClean="0"/>
              <a:t>‹#›</a:t>
            </a:fld>
            <a:endParaRPr lang="zh-CN" alt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0BC1078-46ED-40F9-8930-935BAD7C2B02}" type="datetimeFigureOut">
              <a:rPr lang="zh-CN" altLang="en-US" smtClean="0"/>
              <a:t>2025/1/3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C1078-46ED-40F9-8930-935BAD7C2B02}" type="datetimeFigureOut">
              <a:rPr lang="zh-CN" altLang="en-US" smtClean="0"/>
              <a:t>2025/1/3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0BC1078-46ED-40F9-8930-935BAD7C2B02}" type="datetimeFigureOut">
              <a:rPr lang="zh-CN" altLang="en-US" smtClean="0"/>
              <a:t>2025/1/3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r>
              <a:rPr lang="en-US" altLang="zh-CN" smtClean="0"/>
              <a:t>Click to edit Master title style</a:t>
            </a:r>
            <a:endParaRPr lang="en-US" dirty="0"/>
          </a:p>
        </p:txBody>
      </p:sp>
      <p:sp>
        <p:nvSpPr>
          <p:cNvPr id="1048598"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99" name="Date Placeholder 3"/>
          <p:cNvSpPr>
            <a:spLocks noGrp="1"/>
          </p:cNvSpPr>
          <p:nvPr>
            <p:ph type="dt" sz="half" idx="10"/>
          </p:nvPr>
        </p:nvSpPr>
        <p:spPr/>
        <p:txBody>
          <a:bodyPr/>
          <a:lstStyle/>
          <a:p>
            <a:fld id="{70BC1078-46ED-40F9-8930-935BAD7C2B02}" type="datetimeFigureOut">
              <a:rPr lang="zh-CN" altLang="en-US" smtClean="0"/>
              <a:t>2025/1/3</a:t>
            </a:fld>
            <a:endParaRPr lang="zh-CN" altLang="en-US"/>
          </a:p>
        </p:txBody>
      </p:sp>
      <p:sp>
        <p:nvSpPr>
          <p:cNvPr id="1048600" name="Footer Placeholder 4"/>
          <p:cNvSpPr>
            <a:spLocks noGrp="1"/>
          </p:cNvSpPr>
          <p:nvPr>
            <p:ph type="ftr" sz="quarter" idx="11"/>
          </p:nvPr>
        </p:nvSpPr>
        <p:spPr/>
        <p:txBody>
          <a:bodyPr/>
          <a:lstStyle/>
          <a:p>
            <a:endParaRPr lang="zh-CN" altLang="en-US"/>
          </a:p>
        </p:txBody>
      </p:sp>
      <p:sp>
        <p:nvSpPr>
          <p:cNvPr id="1048601"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0BC1078-46ED-40F9-8930-935BAD7C2B02}" type="datetimeFigureOut">
              <a:rPr lang="zh-CN" altLang="en-US" smtClean="0"/>
              <a:t>2025/1/3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0BC1078-46ED-40F9-8930-935BAD7C2B02}" type="datetimeFigureOut">
              <a:rPr lang="zh-CN" altLang="en-US" smtClean="0"/>
              <a:t>2025/1/3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0BC1078-46ED-40F9-8930-935BAD7C2B02}" type="datetimeFigureOut">
              <a:rPr lang="zh-CN" altLang="en-US" smtClean="0"/>
              <a:t>2025/1/3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r>
              <a:rPr lang="en-US" smtClean="0"/>
              <a:t>www.arxiv.uz</a:t>
            </a:r>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pPr>
              <a:defRPr/>
            </a:pPr>
            <a:fld id="{122DBCC3-0C6F-43CF-AB4F-506F53E1EA5E}" type="slidenum">
              <a:rPr lang="ru-RU" altLang="ru-RU" smtClean="0"/>
              <a:pPr>
                <a:defRPr/>
              </a:pPr>
              <a:t>‹#›</a:t>
            </a:fld>
            <a:endParaRPr lang="ru-RU" alt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r>
              <a:rPr lang="en-US" smtClean="0"/>
              <a:t>www.arxiv.uz</a:t>
            </a:r>
            <a:endParaRPr lang="ru-RU"/>
          </a:p>
        </p:txBody>
      </p:sp>
      <p:sp>
        <p:nvSpPr>
          <p:cNvPr id="6" name="Slide Number Placeholder 5"/>
          <p:cNvSpPr>
            <a:spLocks noGrp="1"/>
          </p:cNvSpPr>
          <p:nvPr>
            <p:ph type="sldNum" sz="quarter" idx="12"/>
          </p:nvPr>
        </p:nvSpPr>
        <p:spPr/>
        <p:txBody>
          <a:bodyPr/>
          <a:lstStyle/>
          <a:p>
            <a:pPr>
              <a:defRPr/>
            </a:pPr>
            <a:fld id="{98B8699A-3B0A-4F07-AE5C-D4A643AF18A4}" type="slidenum">
              <a:rPr lang="ru-RU" altLang="ru-RU" smtClean="0"/>
              <a:pPr>
                <a:defRPr/>
              </a:pPr>
              <a:t>‹#›</a:t>
            </a:fld>
            <a:endParaRPr lang="ru-RU" altLang="ru-RU"/>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pPr>
              <a:defRPr/>
            </a:pPr>
            <a:r>
              <a:rPr lang="en-US" smtClean="0"/>
              <a:t>www.arxiv.uz</a:t>
            </a:r>
            <a:endParaRPr lang="ru-RU"/>
          </a:p>
        </p:txBody>
      </p:sp>
      <p:sp>
        <p:nvSpPr>
          <p:cNvPr id="6" name="Slide Number Placeholder 5"/>
          <p:cNvSpPr>
            <a:spLocks noGrp="1"/>
          </p:cNvSpPr>
          <p:nvPr>
            <p:ph type="sldNum" sz="quarter" idx="12"/>
          </p:nvPr>
        </p:nvSpPr>
        <p:spPr/>
        <p:txBody>
          <a:bodyPr/>
          <a:lstStyle/>
          <a:p>
            <a:pPr>
              <a:defRPr/>
            </a:pPr>
            <a:fld id="{5060FB0F-BCBB-4684-8B49-8EAB26020D74}" type="slidenum">
              <a:rPr lang="ru-RU" altLang="ru-RU" smtClean="0"/>
              <a:pPr>
                <a:defRPr/>
              </a:pPr>
              <a:t>‹#›</a:t>
            </a:fld>
            <a:endParaRPr lang="ru-RU" alt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r>
              <a:rPr lang="en-US" smtClean="0"/>
              <a:t>www.arxiv.uz</a:t>
            </a:r>
            <a:endParaRPr lang="ru-RU"/>
          </a:p>
        </p:txBody>
      </p:sp>
      <p:sp>
        <p:nvSpPr>
          <p:cNvPr id="7" name="Slide Number Placeholder 6"/>
          <p:cNvSpPr>
            <a:spLocks noGrp="1"/>
          </p:cNvSpPr>
          <p:nvPr>
            <p:ph type="sldNum" sz="quarter" idx="12"/>
          </p:nvPr>
        </p:nvSpPr>
        <p:spPr/>
        <p:txBody>
          <a:bodyPr/>
          <a:lstStyle/>
          <a:p>
            <a:pPr>
              <a:defRPr/>
            </a:pPr>
            <a:fld id="{152491F3-D265-46C7-8F5B-6E24216D9798}" type="slidenum">
              <a:rPr lang="ru-RU" altLang="ru-RU" smtClean="0"/>
              <a:pPr>
                <a:defRPr/>
              </a:pPr>
              <a:t>‹#›</a:t>
            </a:fld>
            <a:endParaRPr lang="ru-RU" altLang="ru-RU"/>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r>
              <a:rPr lang="en-US" smtClean="0"/>
              <a:t>www.arxiv.uz</a:t>
            </a:r>
            <a:endParaRPr lang="ru-RU"/>
          </a:p>
        </p:txBody>
      </p:sp>
      <p:sp>
        <p:nvSpPr>
          <p:cNvPr id="9" name="Slide Number Placeholder 8"/>
          <p:cNvSpPr>
            <a:spLocks noGrp="1"/>
          </p:cNvSpPr>
          <p:nvPr>
            <p:ph type="sldNum" sz="quarter" idx="12"/>
          </p:nvPr>
        </p:nvSpPr>
        <p:spPr/>
        <p:txBody>
          <a:bodyPr/>
          <a:lstStyle/>
          <a:p>
            <a:pPr>
              <a:defRPr/>
            </a:pPr>
            <a:fld id="{68FD797D-1C50-407E-8AD4-61758E9F1170}" type="slidenum">
              <a:rPr lang="ru-RU" altLang="ru-RU" smtClean="0"/>
              <a:pPr>
                <a:defRPr/>
              </a:pPr>
              <a:t>‹#›</a:t>
            </a:fld>
            <a:endParaRPr lang="ru-RU" altLang="ru-RU"/>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r>
              <a:rPr lang="en-US" smtClean="0"/>
              <a:t>www.arxiv.uz</a:t>
            </a:r>
            <a:endParaRPr lang="ru-RU"/>
          </a:p>
        </p:txBody>
      </p:sp>
      <p:sp>
        <p:nvSpPr>
          <p:cNvPr id="5" name="Slide Number Placeholder 4"/>
          <p:cNvSpPr>
            <a:spLocks noGrp="1"/>
          </p:cNvSpPr>
          <p:nvPr>
            <p:ph type="sldNum" sz="quarter" idx="12"/>
          </p:nvPr>
        </p:nvSpPr>
        <p:spPr/>
        <p:txBody>
          <a:bodyPr/>
          <a:lstStyle/>
          <a:p>
            <a:pPr>
              <a:defRPr/>
            </a:pPr>
            <a:fld id="{C43DB5DF-123D-4F29-8604-4541390351D6}" type="slidenum">
              <a:rPr lang="ru-RU" altLang="ru-RU" smtClean="0"/>
              <a:pPr>
                <a:defRPr/>
              </a:pPr>
              <a:t>‹#›</a:t>
            </a:fld>
            <a:endParaRPr lang="ru-RU" altLang="ru-RU"/>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r>
              <a:rPr lang="en-US" smtClean="0"/>
              <a:t>www.arxiv.uz</a:t>
            </a:r>
            <a:endParaRPr lang="ru-RU"/>
          </a:p>
        </p:txBody>
      </p:sp>
      <p:sp>
        <p:nvSpPr>
          <p:cNvPr id="4" name="Slide Number Placeholder 3"/>
          <p:cNvSpPr>
            <a:spLocks noGrp="1"/>
          </p:cNvSpPr>
          <p:nvPr>
            <p:ph type="sldNum" sz="quarter" idx="12"/>
          </p:nvPr>
        </p:nvSpPr>
        <p:spPr/>
        <p:txBody>
          <a:bodyPr/>
          <a:lstStyle/>
          <a:p>
            <a:pPr>
              <a:defRPr/>
            </a:pPr>
            <a:fld id="{2EBDF578-6614-415A-896A-094219CEB3D5}" type="slidenum">
              <a:rPr lang="ru-RU" altLang="ru-RU" smtClean="0"/>
              <a:pPr>
                <a:defRPr/>
              </a:pPr>
              <a:t>‹#›</a:t>
            </a:fld>
            <a:endParaRPr lang="ru-RU" altLang="ru-RU"/>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13" name="Title 1"/>
          <p:cNvSpPr>
            <a:spLocks noGrp="1"/>
          </p:cNvSpPr>
          <p:nvPr>
            <p:ph type="title"/>
          </p:nvPr>
        </p:nvSpPr>
        <p:spPr>
          <a:xfrm>
            <a:off x="623888" y="1709739"/>
            <a:ext cx="7886700" cy="2852737"/>
          </a:xfrm>
        </p:spPr>
        <p:txBody>
          <a:bodyPr anchor="b"/>
          <a:lstStyle>
            <a:lvl1pPr>
              <a:defRPr sz="6000"/>
            </a:lvl1pPr>
          </a:lstStyle>
          <a:p>
            <a:r>
              <a:rPr lang="en-US" altLang="zh-CN" smtClean="0"/>
              <a:t>Click to edit Master title style</a:t>
            </a:r>
            <a:endParaRPr lang="en-US" dirty="0"/>
          </a:p>
        </p:txBody>
      </p:sp>
      <p:sp>
        <p:nvSpPr>
          <p:cNvPr id="1048614"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1048615" name="Date Placeholder 3"/>
          <p:cNvSpPr>
            <a:spLocks noGrp="1"/>
          </p:cNvSpPr>
          <p:nvPr>
            <p:ph type="dt" sz="half" idx="10"/>
          </p:nvPr>
        </p:nvSpPr>
        <p:spPr/>
        <p:txBody>
          <a:bodyPr/>
          <a:lstStyle/>
          <a:p>
            <a:fld id="{70BC1078-46ED-40F9-8930-935BAD7C2B02}" type="datetimeFigureOut">
              <a:rPr lang="zh-CN" altLang="en-US" smtClean="0"/>
              <a:t>2025/1/3</a:t>
            </a:fld>
            <a:endParaRPr lang="zh-CN" altLang="en-US"/>
          </a:p>
        </p:txBody>
      </p:sp>
      <p:sp>
        <p:nvSpPr>
          <p:cNvPr id="1048616" name="Footer Placeholder 4"/>
          <p:cNvSpPr>
            <a:spLocks noGrp="1"/>
          </p:cNvSpPr>
          <p:nvPr>
            <p:ph type="ftr" sz="quarter" idx="11"/>
          </p:nvPr>
        </p:nvSpPr>
        <p:spPr/>
        <p:txBody>
          <a:bodyPr/>
          <a:lstStyle/>
          <a:p>
            <a:endParaRPr lang="zh-CN" altLang="en-US"/>
          </a:p>
        </p:txBody>
      </p:sp>
      <p:sp>
        <p:nvSpPr>
          <p:cNvPr id="1048617"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r>
              <a:rPr lang="en-US" smtClean="0"/>
              <a:t>www.arxiv.uz</a:t>
            </a:r>
            <a:endParaRPr lang="ru-RU"/>
          </a:p>
        </p:txBody>
      </p:sp>
      <p:sp>
        <p:nvSpPr>
          <p:cNvPr id="7" name="Slide Number Placeholder 6"/>
          <p:cNvSpPr>
            <a:spLocks noGrp="1"/>
          </p:cNvSpPr>
          <p:nvPr>
            <p:ph type="sldNum" sz="quarter" idx="12"/>
          </p:nvPr>
        </p:nvSpPr>
        <p:spPr/>
        <p:txBody>
          <a:bodyPr/>
          <a:lstStyle/>
          <a:p>
            <a:pPr>
              <a:defRPr/>
            </a:pPr>
            <a:fld id="{B15736F6-4824-49B4-A85C-F21A1889430B}" type="slidenum">
              <a:rPr lang="ru-RU" altLang="ru-RU" smtClean="0"/>
              <a:pPr>
                <a:defRPr/>
              </a:pPr>
              <a:t>‹#›</a:t>
            </a:fld>
            <a:endParaRPr lang="ru-RU" alt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8D9D25D1-0304-4091-8A62-CBC8E3AA517E}" type="slidenum">
              <a:rPr lang="ru-RU" altLang="ru-RU" smtClean="0"/>
              <a:pPr>
                <a:defRPr/>
              </a:pPr>
              <a:t>‹#›</a:t>
            </a:fld>
            <a:endParaRPr lang="ru-RU" alt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r>
              <a:rPr lang="en-US" smtClean="0"/>
              <a:t>www.arxiv.uz</a:t>
            </a:r>
            <a:endParaRPr lang="ru-RU"/>
          </a:p>
        </p:txBody>
      </p:sp>
      <p:sp>
        <p:nvSpPr>
          <p:cNvPr id="6" name="Slide Number Placeholder 5"/>
          <p:cNvSpPr>
            <a:spLocks noGrp="1"/>
          </p:cNvSpPr>
          <p:nvPr>
            <p:ph type="sldNum" sz="quarter" idx="12"/>
          </p:nvPr>
        </p:nvSpPr>
        <p:spPr/>
        <p:txBody>
          <a:bodyPr/>
          <a:lstStyle/>
          <a:p>
            <a:pPr>
              <a:defRPr/>
            </a:pPr>
            <a:fld id="{982930B3-A8EE-418F-A423-A28F95184E29}" type="slidenum">
              <a:rPr lang="ru-RU" altLang="ru-RU" smtClean="0"/>
              <a:pPr>
                <a:defRPr/>
              </a:pPr>
              <a:t>‹#›</a:t>
            </a:fld>
            <a:endParaRPr lang="ru-RU" altLang="ru-RU"/>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r>
              <a:rPr lang="en-US" smtClean="0"/>
              <a:t>www.arxiv.uz</a:t>
            </a:r>
            <a:endParaRPr lang="ru-RU"/>
          </a:p>
        </p:txBody>
      </p:sp>
      <p:sp>
        <p:nvSpPr>
          <p:cNvPr id="6" name="Slide Number Placeholder 5"/>
          <p:cNvSpPr>
            <a:spLocks noGrp="1"/>
          </p:cNvSpPr>
          <p:nvPr>
            <p:ph type="sldNum" sz="quarter" idx="12"/>
          </p:nvPr>
        </p:nvSpPr>
        <p:spPr/>
        <p:txBody>
          <a:bodyPr/>
          <a:lstStyle/>
          <a:p>
            <a:pPr>
              <a:defRPr/>
            </a:pPr>
            <a:fld id="{96D749E5-8C40-4747-9117-19AC9B18EA1F}" type="slidenum">
              <a:rPr lang="ru-RU" altLang="ru-RU" smtClean="0"/>
              <a:pPr>
                <a:defRPr/>
              </a:pPr>
              <a:t>‹#›</a:t>
            </a:fld>
            <a:endParaRPr lang="ru-RU" altLang="ru-RU"/>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18" name="Title 1"/>
          <p:cNvSpPr>
            <a:spLocks noGrp="1"/>
          </p:cNvSpPr>
          <p:nvPr>
            <p:ph type="title"/>
          </p:nvPr>
        </p:nvSpPr>
        <p:spPr/>
        <p:txBody>
          <a:bodyPr/>
          <a:lstStyle/>
          <a:p>
            <a:r>
              <a:rPr lang="en-US" altLang="zh-CN" smtClean="0"/>
              <a:t>Click to edit Master title style</a:t>
            </a:r>
            <a:endParaRPr lang="en-US" dirty="0"/>
          </a:p>
        </p:txBody>
      </p:sp>
      <p:sp>
        <p:nvSpPr>
          <p:cNvPr id="1048619"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20"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21" name="Date Placeholder 4"/>
          <p:cNvSpPr>
            <a:spLocks noGrp="1"/>
          </p:cNvSpPr>
          <p:nvPr>
            <p:ph type="dt" sz="half" idx="10"/>
          </p:nvPr>
        </p:nvSpPr>
        <p:spPr/>
        <p:txBody>
          <a:bodyPr/>
          <a:lstStyle/>
          <a:p>
            <a:fld id="{70BC1078-46ED-40F9-8930-935BAD7C2B02}" type="datetimeFigureOut">
              <a:rPr lang="zh-CN" altLang="en-US" smtClean="0"/>
              <a:t>2025/1/3</a:t>
            </a:fld>
            <a:endParaRPr lang="zh-CN" altLang="en-US"/>
          </a:p>
        </p:txBody>
      </p:sp>
      <p:sp>
        <p:nvSpPr>
          <p:cNvPr id="1048622" name="Footer Placeholder 5"/>
          <p:cNvSpPr>
            <a:spLocks noGrp="1"/>
          </p:cNvSpPr>
          <p:nvPr>
            <p:ph type="ftr" sz="quarter" idx="11"/>
          </p:nvPr>
        </p:nvSpPr>
        <p:spPr/>
        <p:txBody>
          <a:bodyPr/>
          <a:lstStyle/>
          <a:p>
            <a:endParaRPr lang="zh-CN" altLang="en-US"/>
          </a:p>
        </p:txBody>
      </p:sp>
      <p:sp>
        <p:nvSpPr>
          <p:cNvPr id="1048623"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24" name="Title 1"/>
          <p:cNvSpPr>
            <a:spLocks noGrp="1"/>
          </p:cNvSpPr>
          <p:nvPr>
            <p:ph type="title"/>
          </p:nvPr>
        </p:nvSpPr>
        <p:spPr>
          <a:xfrm>
            <a:off x="629841" y="365126"/>
            <a:ext cx="7886700" cy="1325563"/>
          </a:xfrm>
        </p:spPr>
        <p:txBody>
          <a:bodyPr/>
          <a:lstStyle/>
          <a:p>
            <a:r>
              <a:rPr lang="en-US" altLang="zh-CN" smtClean="0"/>
              <a:t>Click to edit Master title style</a:t>
            </a:r>
            <a:endParaRPr lang="en-US" dirty="0"/>
          </a:p>
        </p:txBody>
      </p:sp>
      <p:sp>
        <p:nvSpPr>
          <p:cNvPr id="1048625"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26" name="Content Placeholder 3"/>
          <p:cNvSpPr>
            <a:spLocks noGrp="1"/>
          </p:cNvSpPr>
          <p:nvPr>
            <p:ph sz="half" idx="2"/>
          </p:nvPr>
        </p:nvSpPr>
        <p:spPr>
          <a:xfrm>
            <a:off x="629842"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27"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28" name="Content Placeholder 5"/>
          <p:cNvSpPr>
            <a:spLocks noGrp="1"/>
          </p:cNvSpPr>
          <p:nvPr>
            <p:ph sz="quarter" idx="4"/>
          </p:nvPr>
        </p:nvSpPr>
        <p:spPr>
          <a:xfrm>
            <a:off x="4629150"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29" name="Date Placeholder 6"/>
          <p:cNvSpPr>
            <a:spLocks noGrp="1"/>
          </p:cNvSpPr>
          <p:nvPr>
            <p:ph type="dt" sz="half" idx="10"/>
          </p:nvPr>
        </p:nvSpPr>
        <p:spPr/>
        <p:txBody>
          <a:bodyPr/>
          <a:lstStyle/>
          <a:p>
            <a:fld id="{70BC1078-46ED-40F9-8930-935BAD7C2B02}" type="datetimeFigureOut">
              <a:rPr lang="zh-CN" altLang="en-US" smtClean="0"/>
              <a:t>2025/1/3</a:t>
            </a:fld>
            <a:endParaRPr lang="zh-CN" altLang="en-US"/>
          </a:p>
        </p:txBody>
      </p:sp>
      <p:sp>
        <p:nvSpPr>
          <p:cNvPr id="1048630" name="Footer Placeholder 7"/>
          <p:cNvSpPr>
            <a:spLocks noGrp="1"/>
          </p:cNvSpPr>
          <p:nvPr>
            <p:ph type="ftr" sz="quarter" idx="11"/>
          </p:nvPr>
        </p:nvSpPr>
        <p:spPr/>
        <p:txBody>
          <a:bodyPr/>
          <a:lstStyle/>
          <a:p>
            <a:endParaRPr lang="zh-CN" altLang="en-US"/>
          </a:p>
        </p:txBody>
      </p:sp>
      <p:sp>
        <p:nvSpPr>
          <p:cNvPr id="1048631" name="Slide Number Placeholder 8"/>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altLang="zh-CN" smtClean="0"/>
              <a:t>Click to edit Master title style</a:t>
            </a:r>
            <a:endParaRPr lang="en-US" dirty="0"/>
          </a:p>
        </p:txBody>
      </p:sp>
      <p:sp>
        <p:nvSpPr>
          <p:cNvPr id="1048589" name="Date Placeholder 2"/>
          <p:cNvSpPr>
            <a:spLocks noGrp="1"/>
          </p:cNvSpPr>
          <p:nvPr>
            <p:ph type="dt" sz="half" idx="10"/>
          </p:nvPr>
        </p:nvSpPr>
        <p:spPr/>
        <p:txBody>
          <a:bodyPr/>
          <a:lstStyle/>
          <a:p>
            <a:fld id="{70BC1078-46ED-40F9-8930-935BAD7C2B02}" type="datetimeFigureOut">
              <a:rPr lang="zh-CN" altLang="en-US" smtClean="0"/>
              <a:t>2025/1/3</a:t>
            </a:fld>
            <a:endParaRPr lang="zh-CN" altLang="en-US"/>
          </a:p>
        </p:txBody>
      </p:sp>
      <p:sp>
        <p:nvSpPr>
          <p:cNvPr id="1048590" name="Footer Placeholder 3"/>
          <p:cNvSpPr>
            <a:spLocks noGrp="1"/>
          </p:cNvSpPr>
          <p:nvPr>
            <p:ph type="ftr" sz="quarter" idx="11"/>
          </p:nvPr>
        </p:nvSpPr>
        <p:spPr/>
        <p:txBody>
          <a:bodyPr/>
          <a:lstStyle/>
          <a:p>
            <a:endParaRPr lang="zh-CN" altLang="en-US"/>
          </a:p>
        </p:txBody>
      </p:sp>
      <p:sp>
        <p:nvSpPr>
          <p:cNvPr id="1048591" name="Slide Number Placeholder 4"/>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32" name="Date Placeholder 1"/>
          <p:cNvSpPr>
            <a:spLocks noGrp="1"/>
          </p:cNvSpPr>
          <p:nvPr>
            <p:ph type="dt" sz="half" idx="10"/>
          </p:nvPr>
        </p:nvSpPr>
        <p:spPr/>
        <p:txBody>
          <a:bodyPr/>
          <a:lstStyle/>
          <a:p>
            <a:fld id="{70BC1078-46ED-40F9-8930-935BAD7C2B02}" type="datetimeFigureOut">
              <a:rPr lang="zh-CN" altLang="en-US" smtClean="0"/>
              <a:t>2025/1/3</a:t>
            </a:fld>
            <a:endParaRPr lang="zh-CN" altLang="en-US"/>
          </a:p>
        </p:txBody>
      </p:sp>
      <p:sp>
        <p:nvSpPr>
          <p:cNvPr id="1048633" name="Footer Placeholder 2"/>
          <p:cNvSpPr>
            <a:spLocks noGrp="1"/>
          </p:cNvSpPr>
          <p:nvPr>
            <p:ph type="ftr" sz="quarter" idx="11"/>
          </p:nvPr>
        </p:nvSpPr>
        <p:spPr/>
        <p:txBody>
          <a:bodyPr/>
          <a:lstStyle/>
          <a:p>
            <a:endParaRPr lang="zh-CN" altLang="en-US"/>
          </a:p>
        </p:txBody>
      </p:sp>
      <p:sp>
        <p:nvSpPr>
          <p:cNvPr id="1048634" name="Slide Number Placeholder 3"/>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35"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36"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7"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38" name="Date Placeholder 4"/>
          <p:cNvSpPr>
            <a:spLocks noGrp="1"/>
          </p:cNvSpPr>
          <p:nvPr>
            <p:ph type="dt" sz="half" idx="10"/>
          </p:nvPr>
        </p:nvSpPr>
        <p:spPr/>
        <p:txBody>
          <a:bodyPr/>
          <a:lstStyle/>
          <a:p>
            <a:fld id="{70BC1078-46ED-40F9-8930-935BAD7C2B02}" type="datetimeFigureOut">
              <a:rPr lang="zh-CN" altLang="en-US" smtClean="0"/>
              <a:t>2025/1/3</a:t>
            </a:fld>
            <a:endParaRPr lang="zh-CN" altLang="en-US"/>
          </a:p>
        </p:txBody>
      </p:sp>
      <p:sp>
        <p:nvSpPr>
          <p:cNvPr id="1048639" name="Footer Placeholder 5"/>
          <p:cNvSpPr>
            <a:spLocks noGrp="1"/>
          </p:cNvSpPr>
          <p:nvPr>
            <p:ph type="ftr" sz="quarter" idx="11"/>
          </p:nvPr>
        </p:nvSpPr>
        <p:spPr/>
        <p:txBody>
          <a:bodyPr/>
          <a:lstStyle/>
          <a:p>
            <a:endParaRPr lang="zh-CN" altLang="en-US"/>
          </a:p>
        </p:txBody>
      </p:sp>
      <p:sp>
        <p:nvSpPr>
          <p:cNvPr id="1048640"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02"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0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104860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05" name="Date Placeholder 4"/>
          <p:cNvSpPr>
            <a:spLocks noGrp="1"/>
          </p:cNvSpPr>
          <p:nvPr>
            <p:ph type="dt" sz="half" idx="10"/>
          </p:nvPr>
        </p:nvSpPr>
        <p:spPr/>
        <p:txBody>
          <a:bodyPr/>
          <a:lstStyle/>
          <a:p>
            <a:fld id="{70BC1078-46ED-40F9-8930-935BAD7C2B02}" type="datetimeFigureOut">
              <a:rPr lang="zh-CN" altLang="en-US" smtClean="0"/>
              <a:t>2025/1/3</a:t>
            </a:fld>
            <a:endParaRPr lang="zh-CN" altLang="en-US"/>
          </a:p>
        </p:txBody>
      </p:sp>
      <p:sp>
        <p:nvSpPr>
          <p:cNvPr id="1048606" name="Footer Placeholder 5"/>
          <p:cNvSpPr>
            <a:spLocks noGrp="1"/>
          </p:cNvSpPr>
          <p:nvPr>
            <p:ph type="ftr" sz="quarter" idx="11"/>
          </p:nvPr>
        </p:nvSpPr>
        <p:spPr/>
        <p:txBody>
          <a:bodyPr/>
          <a:lstStyle/>
          <a:p>
            <a:endParaRPr lang="zh-CN" altLang="en-US"/>
          </a:p>
        </p:txBody>
      </p:sp>
      <p:sp>
        <p:nvSpPr>
          <p:cNvPr id="1048607"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7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t>2025/1/3</a:t>
            </a:fld>
            <a:endParaRPr lang="zh-CN" altLang="en-US"/>
          </a:p>
        </p:txBody>
      </p:sp>
      <p:sp>
        <p:nvSpPr>
          <p:cNvPr id="104857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0BC1078-46ED-40F9-8930-935BAD7C2B02}" type="datetimeFigureOut">
              <a:rPr lang="zh-CN" altLang="en-US" smtClean="0"/>
              <a:t>2025/1/3</a:t>
            </a:fld>
            <a:endParaRPr lang="zh-CN" alt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zh-CN" alt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5B52ADC-5BFA-4FBD-BEE2-16096B7F4166}" type="slidenum">
              <a:rPr lang="zh-CN" altLang="en-US" smtClean="0"/>
              <a:t>‹#›</a:t>
            </a:fld>
            <a:endParaRPr lang="zh-CN" alt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05"/>
                                          </p:val>
                                        </p:tav>
                                        <p:tav tm="100000">
                                          <p:val>
                                            <p:strVal val="#ppt_y"/>
                                          </p:val>
                                        </p:tav>
                                      </p:tavLst>
                                    </p:anim>
                                  </p:childTnLst>
                                </p:cTn>
                              </p:par>
                              <p:par>
                                <p:cTn id="17" presetID="44"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05"/>
                                          </p:val>
                                        </p:tav>
                                        <p:tav tm="100000">
                                          <p:val>
                                            <p:strVal val="#ppt_y"/>
                                          </p:val>
                                        </p:tav>
                                      </p:tavLst>
                                    </p:anim>
                                  </p:childTnLst>
                                </p:cTn>
                              </p:par>
                              <p:par>
                                <p:cTn id="22" presetID="44"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05"/>
                                          </p:val>
                                        </p:tav>
                                        <p:tav tm="100000">
                                          <p:val>
                                            <p:strVal val="#ppt_y"/>
                                          </p:val>
                                        </p:tav>
                                      </p:tavLst>
                                    </p:anim>
                                  </p:childTnLst>
                                </p:cTn>
                              </p:par>
                              <p:par>
                                <p:cTn id="27" presetID="44"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anim calcmode="lin" valueType="num">
                                      <p:cBhvr>
                                        <p:cTn id="30" dur="500" fill="hold"/>
                                        <p:tgtEl>
                                          <p:spTgt spid="3"/>
                                        </p:tgtEl>
                                        <p:attrNameLst>
                                          <p:attrName>ppt_x</p:attrName>
                                        </p:attrNameLst>
                                      </p:cBhvr>
                                      <p:tavLst>
                                        <p:tav tm="0">
                                          <p:val>
                                            <p:strVal val="#ppt_x"/>
                                          </p:val>
                                        </p:tav>
                                        <p:tav tm="100000">
                                          <p:val>
                                            <p:strVal val="#ppt_x"/>
                                          </p:val>
                                        </p:tav>
                                      </p:tavLst>
                                    </p:anim>
                                    <p:anim calcmode="lin" valueType="num">
                                      <p:cBhvr>
                                        <p:cTn id="31" dur="500" fill="hold"/>
                                        <p:tgtEl>
                                          <p:spTgt spid="3"/>
                                        </p:tgtEl>
                                        <p:attrNameLst>
                                          <p:attrName>ppt_y</p:attrName>
                                        </p:attrNameLst>
                                      </p:cBhvr>
                                      <p:tavLst>
                                        <p:tav tm="0">
                                          <p:val>
                                            <p:strVal val="#ppt_y+.05"/>
                                          </p:val>
                                        </p:tav>
                                        <p:tav tm="100000">
                                          <p:val>
                                            <p:strVal val="#ppt_y"/>
                                          </p:val>
                                        </p:tav>
                                      </p:tavLst>
                                    </p:anim>
                                  </p:childTnLst>
                                </p:cTn>
                              </p:par>
                              <p:par>
                                <p:cTn id="32" presetID="44"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anim calcmode="lin" valueType="num">
                                      <p:cBhvr>
                                        <p:cTn id="35" dur="500" fill="hold"/>
                                        <p:tgtEl>
                                          <p:spTgt spid="3"/>
                                        </p:tgtEl>
                                        <p:attrNameLst>
                                          <p:attrName>ppt_x</p:attrName>
                                        </p:attrNameLst>
                                      </p:cBhvr>
                                      <p:tavLst>
                                        <p:tav tm="0">
                                          <p:val>
                                            <p:strVal val="#ppt_x"/>
                                          </p:val>
                                        </p:tav>
                                        <p:tav tm="100000">
                                          <p:val>
                                            <p:strVal val="#ppt_x"/>
                                          </p:val>
                                        </p:tav>
                                      </p:tavLst>
                                    </p:anim>
                                    <p:anim calcmode="lin" valueType="num">
                                      <p:cBhvr>
                                        <p:cTn id="36" dur="500" fill="hold"/>
                                        <p:tgtEl>
                                          <p:spTgt spid="3"/>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r>
              <a:rPr lang="en-US" smtClean="0"/>
              <a:t>www.arxiv.uz</a:t>
            </a: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F634E018-9C4D-4FCF-BB41-4D1209F87C91}" type="slidenum">
              <a:rPr lang="ru-RU" altLang="ru-RU" smtClean="0"/>
              <a:pPr>
                <a:defRPr/>
              </a:pPr>
              <a:t>‹#›</a:t>
            </a:fld>
            <a:endParaRPr lang="ru-RU" alt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05"/>
                                          </p:val>
                                        </p:tav>
                                        <p:tav tm="100000">
                                          <p:val>
                                            <p:strVal val="#ppt_y"/>
                                          </p:val>
                                        </p:tav>
                                      </p:tavLst>
                                    </p:anim>
                                  </p:childTnLst>
                                </p:cTn>
                              </p:par>
                              <p:par>
                                <p:cTn id="17" presetID="44"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05"/>
                                          </p:val>
                                        </p:tav>
                                        <p:tav tm="100000">
                                          <p:val>
                                            <p:strVal val="#ppt_y"/>
                                          </p:val>
                                        </p:tav>
                                      </p:tavLst>
                                    </p:anim>
                                  </p:childTnLst>
                                </p:cTn>
                              </p:par>
                              <p:par>
                                <p:cTn id="22" presetID="44"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05"/>
                                          </p:val>
                                        </p:tav>
                                        <p:tav tm="100000">
                                          <p:val>
                                            <p:strVal val="#ppt_y"/>
                                          </p:val>
                                        </p:tav>
                                      </p:tavLst>
                                    </p:anim>
                                  </p:childTnLst>
                                </p:cTn>
                              </p:par>
                              <p:par>
                                <p:cTn id="27" presetID="44"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anim calcmode="lin" valueType="num">
                                      <p:cBhvr>
                                        <p:cTn id="30" dur="500" fill="hold"/>
                                        <p:tgtEl>
                                          <p:spTgt spid="3"/>
                                        </p:tgtEl>
                                        <p:attrNameLst>
                                          <p:attrName>ppt_x</p:attrName>
                                        </p:attrNameLst>
                                      </p:cBhvr>
                                      <p:tavLst>
                                        <p:tav tm="0">
                                          <p:val>
                                            <p:strVal val="#ppt_x"/>
                                          </p:val>
                                        </p:tav>
                                        <p:tav tm="100000">
                                          <p:val>
                                            <p:strVal val="#ppt_x"/>
                                          </p:val>
                                        </p:tav>
                                      </p:tavLst>
                                    </p:anim>
                                    <p:anim calcmode="lin" valueType="num">
                                      <p:cBhvr>
                                        <p:cTn id="31" dur="500" fill="hold"/>
                                        <p:tgtEl>
                                          <p:spTgt spid="3"/>
                                        </p:tgtEl>
                                        <p:attrNameLst>
                                          <p:attrName>ppt_y</p:attrName>
                                        </p:attrNameLst>
                                      </p:cBhvr>
                                      <p:tavLst>
                                        <p:tav tm="0">
                                          <p:val>
                                            <p:strVal val="#ppt_y+.05"/>
                                          </p:val>
                                        </p:tav>
                                        <p:tav tm="100000">
                                          <p:val>
                                            <p:strVal val="#ppt_y"/>
                                          </p:val>
                                        </p:tav>
                                      </p:tavLst>
                                    </p:anim>
                                  </p:childTnLst>
                                </p:cTn>
                              </p:par>
                              <p:par>
                                <p:cTn id="32" presetID="44"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anim calcmode="lin" valueType="num">
                                      <p:cBhvr>
                                        <p:cTn id="35" dur="500" fill="hold"/>
                                        <p:tgtEl>
                                          <p:spTgt spid="3"/>
                                        </p:tgtEl>
                                        <p:attrNameLst>
                                          <p:attrName>ppt_x</p:attrName>
                                        </p:attrNameLst>
                                      </p:cBhvr>
                                      <p:tavLst>
                                        <p:tav tm="0">
                                          <p:val>
                                            <p:strVal val="#ppt_x"/>
                                          </p:val>
                                        </p:tav>
                                        <p:tav tm="100000">
                                          <p:val>
                                            <p:strVal val="#ppt_x"/>
                                          </p:val>
                                        </p:tav>
                                      </p:tavLst>
                                    </p:anim>
                                    <p:anim calcmode="lin" valueType="num">
                                      <p:cBhvr>
                                        <p:cTn id="36" dur="500" fill="hold"/>
                                        <p:tgtEl>
                                          <p:spTgt spid="3"/>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a:xfrm>
            <a:off x="1449680" y="874986"/>
            <a:ext cx="8080575" cy="1940254"/>
          </a:xfrm>
        </p:spPr>
        <p:txBody>
          <a:bodyPr>
            <a:normAutofit fontScale="93182"/>
          </a:bodyPr>
          <a:lstStyle/>
          <a:p>
            <a:r>
              <a:rPr lang="en-US" altLang="zh-CN" sz="4400" dirty="0" err="1" smtClean="0">
                <a:solidFill>
                  <a:schemeClr val="bg1"/>
                </a:solidFill>
              </a:rPr>
              <a:t>Bobur</a:t>
            </a:r>
            <a:r>
              <a:rPr lang="en-US" altLang="zh-CN" sz="4400" dirty="0" smtClean="0">
                <a:solidFill>
                  <a:schemeClr val="bg1"/>
                </a:solidFill>
              </a:rPr>
              <a:t>  @</a:t>
            </a:r>
            <a:r>
              <a:rPr lang="en-US" altLang="zh-CN" sz="4400" dirty="0" err="1" smtClean="0">
                <a:solidFill>
                  <a:schemeClr val="bg1"/>
                </a:solidFill>
              </a:rPr>
              <a:t>leader_student_it</a:t>
            </a:r>
            <a:r>
              <a:rPr lang="en-US" altLang="zh-CN" sz="4400" dirty="0" smtClean="0">
                <a:solidFill>
                  <a:schemeClr val="bg1"/>
                </a:solidFill>
              </a:rPr>
              <a:t> </a:t>
            </a:r>
            <a:br>
              <a:rPr lang="en-US" altLang="zh-CN" sz="4400" dirty="0" smtClean="0">
                <a:solidFill>
                  <a:schemeClr val="bg1"/>
                </a:solidFill>
              </a:rPr>
            </a:br>
            <a:r>
              <a:rPr lang="en-US" altLang="zh-CN" sz="4400" dirty="0" smtClean="0">
                <a:solidFill>
                  <a:schemeClr val="bg1"/>
                </a:solidFill>
              </a:rPr>
              <a:t>“</a:t>
            </a:r>
            <a:r>
              <a:rPr lang="en-US" altLang="zh-CN" sz="4400" dirty="0" err="1" smtClean="0">
                <a:solidFill>
                  <a:schemeClr val="bg1"/>
                </a:solidFill>
              </a:rPr>
              <a:t>Yashil</a:t>
            </a:r>
            <a:r>
              <a:rPr lang="en-US" altLang="zh-CN" sz="4400" dirty="0" smtClean="0">
                <a:solidFill>
                  <a:schemeClr val="bg1"/>
                </a:solidFill>
              </a:rPr>
              <a:t> </a:t>
            </a:r>
            <a:r>
              <a:rPr lang="en-US" altLang="zh-CN" sz="4400" dirty="0" err="1">
                <a:solidFill>
                  <a:schemeClr val="bg1"/>
                </a:solidFill>
              </a:rPr>
              <a:t>suvoʻtlar</a:t>
            </a:r>
            <a:r>
              <a:rPr lang="en-US" altLang="zh-CN" sz="4400" dirty="0">
                <a:solidFill>
                  <a:schemeClr val="bg1"/>
                </a:solidFill>
              </a:rPr>
              <a:t> </a:t>
            </a:r>
            <a:r>
              <a:rPr lang="en-US" altLang="zh-CN" sz="4400" dirty="0" err="1" smtClean="0">
                <a:solidFill>
                  <a:schemeClr val="bg1"/>
                </a:solidFill>
              </a:rPr>
              <a:t>boʻlimi</a:t>
            </a:r>
            <a:r>
              <a:rPr lang="en-US" altLang="zh-CN" sz="4400" dirty="0" smtClean="0">
                <a:solidFill>
                  <a:schemeClr val="bg1"/>
                </a:solidFill>
              </a:rPr>
              <a:t>”</a:t>
            </a:r>
            <a:endParaRPr lang="en-US" altLang="zh-CN" dirty="0">
              <a:solidFill>
                <a:schemeClr val="bg1"/>
              </a:solidFill>
            </a:endParaRPr>
          </a:p>
        </p:txBody>
      </p:sp>
      <p:sp>
        <p:nvSpPr>
          <p:cNvPr id="1048677" name="TextBox 1048676"/>
          <p:cNvSpPr txBox="1"/>
          <p:nvPr/>
        </p:nvSpPr>
        <p:spPr>
          <a:xfrm>
            <a:off x="2572000" y="3219450"/>
            <a:ext cx="4000000" cy="510540"/>
          </a:xfrm>
          <a:prstGeom prst="rect">
            <a:avLst/>
          </a:prstGeom>
        </p:spPr>
        <p:txBody>
          <a:bodyPr wrap="square" rtlCol="0">
            <a:spAutoFit/>
          </a:bodyPr>
          <a:lstStyle/>
          <a:p>
            <a:endParaRPr lang="x-none" sz="2800">
              <a:solidFill>
                <a:srgbClr val="000000"/>
              </a:solidFil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Заголовок 1048662"/>
          <p:cNvSpPr>
            <a:spLocks noGrp="1"/>
          </p:cNvSpPr>
          <p:nvPr>
            <p:ph type="title"/>
          </p:nvPr>
        </p:nvSpPr>
        <p:spPr/>
        <p:txBody>
          <a:bodyPr/>
          <a:lstStyle/>
          <a:p>
            <a:endParaRPr lang="x-none"/>
          </a:p>
        </p:txBody>
      </p:sp>
      <p:sp>
        <p:nvSpPr>
          <p:cNvPr id="1048664" name="Объект 1048663"/>
          <p:cNvSpPr>
            <a:spLocks noGrp="1"/>
          </p:cNvSpPr>
          <p:nvPr>
            <p:ph idx="1"/>
          </p:nvPr>
        </p:nvSpPr>
        <p:spPr/>
        <p:txBody>
          <a:bodyPr/>
          <a:lstStyle/>
          <a:p>
            <a:endParaRPr lang="x-none"/>
          </a:p>
        </p:txBody>
      </p:sp>
      <p:pic>
        <p:nvPicPr>
          <p:cNvPr id="2097158" name="Рисунок 2097157"/>
          <p:cNvPicPr>
            <a:picLocks/>
          </p:cNvPicPr>
          <p:nvPr/>
        </p:nvPicPr>
        <p:blipFill>
          <a:blip r:embed="rId2"/>
          <a:stretch>
            <a:fillRect/>
          </a:stretch>
        </p:blipFill>
        <p:spPr>
          <a:xfrm>
            <a:off x="1201541" y="0"/>
            <a:ext cx="6740918"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Заголовок 1048664"/>
          <p:cNvSpPr>
            <a:spLocks noGrp="1"/>
          </p:cNvSpPr>
          <p:nvPr>
            <p:ph type="title"/>
          </p:nvPr>
        </p:nvSpPr>
        <p:spPr>
          <a:xfrm>
            <a:off x="628650" y="365126"/>
            <a:ext cx="7886700" cy="4531437"/>
          </a:xfrm>
        </p:spPr>
        <p:txBody>
          <a:bodyPr>
            <a:normAutofit fontScale="92857"/>
          </a:bodyPr>
          <a:lstStyle/>
          <a:p>
            <a:r>
              <a:rPr lang="en-US" sz="2800">
                <a:solidFill>
                  <a:srgbClr val="008000"/>
                </a:solidFill>
              </a:rPr>
              <a:t>Xlamidomonadadoshlar oilasining tipik vakili sifatida  xlamidomonada bilan tanishamiz Bu nihoyatda sodda tuzilgan harakatchan noksimon yoki dumaloq choʻziqroq suvoʻt boʻlib tabiatda keng Xlamidomonadaning turlari koʻmak va xalqob suvlarda ariqlarda xususan organik moddalarga boy boʻlgan hovuz halatda bazan akvarium devorlarida yashaydi. Jinssiz yo bilan juda tez koʻpayadi natijasida u yashagan suv yashil tusga Xlamidomonadadoshlar yashil suvoʻtlarning vakili sifatida yaqqol misol boʻla oladi  bular bir yadroli protoplazma va markazda joylashgan bitta yad</a:t>
            </a:r>
            <a:endParaRPr lang="x-none"/>
          </a:p>
        </p:txBody>
      </p:sp>
      <p:sp>
        <p:nvSpPr>
          <p:cNvPr id="1048666" name="Объект 1048665"/>
          <p:cNvSpPr>
            <a:spLocks noGrp="1"/>
          </p:cNvSpPr>
          <p:nvPr>
            <p:ph idx="1"/>
          </p:nvPr>
        </p:nvSpPr>
        <p:spPr>
          <a:xfrm>
            <a:off x="3408778" y="2568257"/>
            <a:ext cx="4822401" cy="4351338"/>
          </a:xfrm>
        </p:spPr>
        <p:txBody>
          <a:bodyPr/>
          <a:lstStyle/>
          <a:p>
            <a:pPr marL="0" indent="0">
              <a:buNone/>
            </a:pPr>
            <a:r>
              <a:rPr lang="en-US">
                <a:solidFill>
                  <a:srgbClr val="008000"/>
                </a:solidFill>
              </a:rPr>
              <a:t>roga ega</a:t>
            </a:r>
            <a:endParaRPr lang="x-none"/>
          </a:p>
        </p:txBody>
      </p:sp>
      <p:sp>
        <p:nvSpPr>
          <p:cNvPr id="1048680" name="TextBox 1048679"/>
          <p:cNvSpPr txBox="1"/>
          <p:nvPr/>
        </p:nvSpPr>
        <p:spPr>
          <a:xfrm>
            <a:off x="2572000" y="3219450"/>
            <a:ext cx="4000000" cy="510540"/>
          </a:xfrm>
          <a:prstGeom prst="rect">
            <a:avLst/>
          </a:prstGeom>
        </p:spPr>
        <p:txBody>
          <a:bodyPr wrap="square" rtlCol="0">
            <a:spAutoFit/>
          </a:bodyPr>
          <a:lstStyle/>
          <a:p>
            <a:endParaRPr lang="x-none" sz="2800">
              <a:solidFill>
                <a:srgbClr val="000000"/>
              </a:solidFill>
            </a:endParaRPr>
          </a:p>
        </p:txBody>
      </p:sp>
      <p:sp>
        <p:nvSpPr>
          <p:cNvPr id="1048681" name="TextBox 1048680"/>
          <p:cNvSpPr txBox="1"/>
          <p:nvPr/>
        </p:nvSpPr>
        <p:spPr>
          <a:xfrm>
            <a:off x="3543674" y="2893853"/>
            <a:ext cx="4000000" cy="510540"/>
          </a:xfrm>
          <a:prstGeom prst="rect">
            <a:avLst/>
          </a:prstGeom>
        </p:spPr>
        <p:txBody>
          <a:bodyPr wrap="square" rtlCol="0">
            <a:spAutoFit/>
          </a:bodyPr>
          <a:lstStyle/>
          <a:p>
            <a:endParaRPr lang="x-none" sz="2800">
              <a:solidFill>
                <a:srgbClr val="000000"/>
              </a:solidFill>
            </a:endParaRPr>
          </a:p>
        </p:txBody>
      </p:sp>
      <p:sp>
        <p:nvSpPr>
          <p:cNvPr id="1048682" name="TextBox 1048681"/>
          <p:cNvSpPr txBox="1"/>
          <p:nvPr/>
        </p:nvSpPr>
        <p:spPr>
          <a:xfrm>
            <a:off x="3543674" y="2057717"/>
            <a:ext cx="4000000" cy="510540"/>
          </a:xfrm>
          <a:prstGeom prst="rect">
            <a:avLst/>
          </a:prstGeom>
        </p:spPr>
        <p:txBody>
          <a:bodyPr wrap="square" rtlCol="0">
            <a:spAutoFit/>
          </a:bodyPr>
          <a:lstStyle/>
          <a:p>
            <a:endParaRPr lang="x-none" sz="28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Заголовок 1048666"/>
          <p:cNvSpPr>
            <a:spLocks noGrp="1"/>
          </p:cNvSpPr>
          <p:nvPr>
            <p:ph type="title"/>
          </p:nvPr>
        </p:nvSpPr>
        <p:spPr/>
        <p:txBody>
          <a:bodyPr/>
          <a:lstStyle/>
          <a:p>
            <a:endParaRPr lang="x-none"/>
          </a:p>
        </p:txBody>
      </p:sp>
      <p:sp>
        <p:nvSpPr>
          <p:cNvPr id="1048668" name="Объект 1048667"/>
          <p:cNvSpPr>
            <a:spLocks noGrp="1"/>
          </p:cNvSpPr>
          <p:nvPr>
            <p:ph idx="1"/>
          </p:nvPr>
        </p:nvSpPr>
        <p:spPr/>
        <p:txBody>
          <a:bodyPr/>
          <a:lstStyle/>
          <a:p>
            <a:endParaRPr lang="x-none"/>
          </a:p>
        </p:txBody>
      </p:sp>
      <p:pic>
        <p:nvPicPr>
          <p:cNvPr id="2097161" name="Рисунок 2097160"/>
          <p:cNvPicPr>
            <a:picLocks/>
          </p:cNvPicPr>
          <p:nvPr/>
        </p:nvPicPr>
        <p:blipFill>
          <a:blip r:embed="rId2"/>
          <a:stretch>
            <a:fillRect/>
          </a:stretch>
        </p:blipFill>
        <p:spPr>
          <a:xfrm>
            <a:off x="259773" y="79521"/>
            <a:ext cx="9258118" cy="690090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9" name="Заголовок 1048668"/>
          <p:cNvSpPr>
            <a:spLocks noGrp="1"/>
          </p:cNvSpPr>
          <p:nvPr>
            <p:ph type="title"/>
          </p:nvPr>
        </p:nvSpPr>
        <p:spPr/>
        <p:txBody>
          <a:bodyPr/>
          <a:lstStyle/>
          <a:p>
            <a:endParaRPr lang="x-none"/>
          </a:p>
        </p:txBody>
      </p:sp>
      <p:sp>
        <p:nvSpPr>
          <p:cNvPr id="1048670" name="Объект 1048669"/>
          <p:cNvSpPr>
            <a:spLocks noGrp="1"/>
          </p:cNvSpPr>
          <p:nvPr>
            <p:ph idx="1"/>
          </p:nvPr>
        </p:nvSpPr>
        <p:spPr/>
        <p:txBody>
          <a:bodyPr/>
          <a:lstStyle/>
          <a:p>
            <a:endParaRPr lang="x-none"/>
          </a:p>
        </p:txBody>
      </p:sp>
      <p:pic>
        <p:nvPicPr>
          <p:cNvPr id="2097159" name="Рисунок 2097158"/>
          <p:cNvPicPr>
            <a:picLocks/>
          </p:cNvPicPr>
          <p:nvPr/>
        </p:nvPicPr>
        <p:blipFill>
          <a:blip r:embed="rId2"/>
          <a:stretch>
            <a:fillRect/>
          </a:stretch>
        </p:blipFill>
        <p:spPr>
          <a:xfrm rot="37979">
            <a:off x="0" y="328060"/>
            <a:ext cx="9144000" cy="62018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Заголовок 1048670"/>
          <p:cNvSpPr>
            <a:spLocks noGrp="1"/>
          </p:cNvSpPr>
          <p:nvPr>
            <p:ph type="title"/>
          </p:nvPr>
        </p:nvSpPr>
        <p:spPr/>
        <p:txBody>
          <a:bodyPr/>
          <a:lstStyle/>
          <a:p>
            <a:endParaRPr lang="x-none"/>
          </a:p>
        </p:txBody>
      </p:sp>
      <p:sp>
        <p:nvSpPr>
          <p:cNvPr id="1048672" name="Объект 1048671"/>
          <p:cNvSpPr>
            <a:spLocks noGrp="1"/>
          </p:cNvSpPr>
          <p:nvPr>
            <p:ph idx="1"/>
          </p:nvPr>
        </p:nvSpPr>
        <p:spPr/>
        <p:txBody>
          <a:bodyPr/>
          <a:lstStyle/>
          <a:p>
            <a:endParaRPr lang="x-none"/>
          </a:p>
        </p:txBody>
      </p:sp>
      <p:pic>
        <p:nvPicPr>
          <p:cNvPr id="2097160" name="Рисунок 2097159"/>
          <p:cNvPicPr>
            <a:picLocks/>
          </p:cNvPicPr>
          <p:nvPr/>
        </p:nvPicPr>
        <p:blipFill>
          <a:blip r:embed="rId2"/>
          <a:stretch>
            <a:fillRect/>
          </a:stretch>
        </p:blipFill>
        <p:spPr>
          <a:xfrm>
            <a:off x="134619" y="0"/>
            <a:ext cx="8493027"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3" name="Заголовок 1048672"/>
          <p:cNvSpPr>
            <a:spLocks noGrp="1"/>
          </p:cNvSpPr>
          <p:nvPr>
            <p:ph type="title"/>
          </p:nvPr>
        </p:nvSpPr>
        <p:spPr/>
        <p:txBody>
          <a:bodyPr/>
          <a:lstStyle/>
          <a:p>
            <a:endParaRPr lang="x-none"/>
          </a:p>
        </p:txBody>
      </p:sp>
      <p:sp>
        <p:nvSpPr>
          <p:cNvPr id="1048674" name="Объект 1048673"/>
          <p:cNvSpPr>
            <a:spLocks noGrp="1"/>
          </p:cNvSpPr>
          <p:nvPr>
            <p:ph idx="1"/>
          </p:nvPr>
        </p:nvSpPr>
        <p:spPr>
          <a:xfrm>
            <a:off x="343311" y="168644"/>
            <a:ext cx="7886700" cy="4351338"/>
          </a:xfrm>
        </p:spPr>
        <p:txBody>
          <a:bodyPr/>
          <a:lstStyle/>
          <a:p>
            <a:r>
              <a:rPr lang="en-US"/>
              <a:t>Xulosa.</a:t>
            </a:r>
            <a:endParaRPr lang="x-none"/>
          </a:p>
          <a:p>
            <a:r>
              <a:rPr lang="en-US"/>
              <a:t>Yashil suvoʻtlar boʻlimi vakillari hozirgi kunda 360turkum va 5700turni oʻz ichiga oladi yashil suvoʻtlar boʻlimi hujayrasi differensiakangan boʻlib poʻst protoplazma va yadroga toʻliq ajralgan boʻladi .Umuman ularning hujayra tuzilishi yuksak oʻsimliklarnikiga oʻxshab ketadi </a:t>
            </a:r>
            <a:endParaRPr lang="x-none"/>
          </a:p>
        </p:txBody>
      </p:sp>
      <p:sp>
        <p:nvSpPr>
          <p:cNvPr id="1048683" name="TextBox 1048682"/>
          <p:cNvSpPr txBox="1"/>
          <p:nvPr/>
        </p:nvSpPr>
        <p:spPr>
          <a:xfrm>
            <a:off x="2572000" y="3219450"/>
            <a:ext cx="4000000" cy="510540"/>
          </a:xfrm>
          <a:prstGeom prst="rect">
            <a:avLst/>
          </a:prstGeom>
        </p:spPr>
        <p:txBody>
          <a:bodyPr wrap="square" rtlCol="0">
            <a:spAutoFit/>
          </a:bodyPr>
          <a:lstStyle/>
          <a:p>
            <a:endParaRPr lang="x-none" sz="2800">
              <a:solidFill>
                <a:srgbClr val="000000"/>
              </a:solidFill>
            </a:endParaRPr>
          </a:p>
        </p:txBody>
      </p:sp>
      <p:sp>
        <p:nvSpPr>
          <p:cNvPr id="1048684" name="TextBox 1048683"/>
          <p:cNvSpPr txBox="1"/>
          <p:nvPr/>
        </p:nvSpPr>
        <p:spPr>
          <a:xfrm>
            <a:off x="2572000" y="3219450"/>
            <a:ext cx="4000000" cy="510540"/>
          </a:xfrm>
          <a:prstGeom prst="rect">
            <a:avLst/>
          </a:prstGeom>
        </p:spPr>
        <p:txBody>
          <a:bodyPr wrap="square" rtlCol="0">
            <a:spAutoFit/>
          </a:bodyPr>
          <a:lstStyle/>
          <a:p>
            <a:endParaRPr lang="x-none" sz="28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5" name="Заголовок 1048674"/>
          <p:cNvSpPr>
            <a:spLocks noGrp="1"/>
          </p:cNvSpPr>
          <p:nvPr>
            <p:ph type="title"/>
          </p:nvPr>
        </p:nvSpPr>
        <p:spPr>
          <a:xfrm>
            <a:off x="628650" y="365126"/>
            <a:ext cx="7886700" cy="2145963"/>
          </a:xfrm>
        </p:spPr>
        <p:txBody>
          <a:bodyPr/>
          <a:lstStyle/>
          <a:p>
            <a:endParaRPr lang="x-none"/>
          </a:p>
        </p:txBody>
      </p:sp>
      <p:sp>
        <p:nvSpPr>
          <p:cNvPr id="1048676" name="Объект 1048675"/>
          <p:cNvSpPr>
            <a:spLocks noGrp="1"/>
          </p:cNvSpPr>
          <p:nvPr>
            <p:ph idx="1"/>
          </p:nvPr>
        </p:nvSpPr>
        <p:spPr>
          <a:xfrm>
            <a:off x="1257300" y="2008788"/>
            <a:ext cx="7886700" cy="4351338"/>
          </a:xfrm>
        </p:spPr>
        <p:txBody>
          <a:bodyPr/>
          <a:lstStyle/>
          <a:p>
            <a:pPr marL="0" indent="0">
              <a:buNone/>
            </a:pPr>
            <a:r>
              <a:rPr lang="en-US" sz="4400">
                <a:solidFill>
                  <a:srgbClr val="BF0000"/>
                </a:solidFill>
              </a:rPr>
              <a:t>E'tiboringiz uchun rahmat </a:t>
            </a:r>
            <a:endParaRPr lang="x-non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Заголовок 1048646"/>
          <p:cNvSpPr>
            <a:spLocks noGrp="1"/>
          </p:cNvSpPr>
          <p:nvPr>
            <p:ph type="title"/>
          </p:nvPr>
        </p:nvSpPr>
        <p:spPr/>
        <p:txBody>
          <a:bodyPr/>
          <a:lstStyle/>
          <a:p>
            <a:endParaRPr lang="x-none"/>
          </a:p>
        </p:txBody>
      </p:sp>
      <p:sp>
        <p:nvSpPr>
          <p:cNvPr id="1048648" name="Объект 1048647"/>
          <p:cNvSpPr>
            <a:spLocks noGrp="1"/>
          </p:cNvSpPr>
          <p:nvPr>
            <p:ph idx="1"/>
          </p:nvPr>
        </p:nvSpPr>
        <p:spPr/>
        <p:txBody>
          <a:bodyPr/>
          <a:lstStyle/>
          <a:p>
            <a:endParaRPr lang="x-none"/>
          </a:p>
        </p:txBody>
      </p:sp>
      <p:pic>
        <p:nvPicPr>
          <p:cNvPr id="2097153" name="Рисунок 2097152"/>
          <p:cNvPicPr>
            <a:picLocks/>
          </p:cNvPicPr>
          <p:nvPr/>
        </p:nvPicPr>
        <p:blipFill>
          <a:blip r:embed="rId2"/>
          <a:stretch>
            <a:fillRect/>
          </a:stretch>
        </p:blipFill>
        <p:spPr>
          <a:xfrm>
            <a:off x="240036" y="0"/>
            <a:ext cx="8676254"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Заголовок 1048648"/>
          <p:cNvSpPr>
            <a:spLocks noGrp="1"/>
          </p:cNvSpPr>
          <p:nvPr>
            <p:ph type="title"/>
          </p:nvPr>
        </p:nvSpPr>
        <p:spPr/>
        <p:txBody>
          <a:bodyPr/>
          <a:lstStyle/>
          <a:p>
            <a:endParaRPr lang="x-none"/>
          </a:p>
        </p:txBody>
      </p:sp>
      <p:sp>
        <p:nvSpPr>
          <p:cNvPr id="1048650" name="Объект 1048649"/>
          <p:cNvSpPr>
            <a:spLocks noGrp="1"/>
          </p:cNvSpPr>
          <p:nvPr>
            <p:ph idx="1"/>
          </p:nvPr>
        </p:nvSpPr>
        <p:spPr/>
        <p:txBody>
          <a:bodyPr/>
          <a:lstStyle/>
          <a:p>
            <a:endParaRPr lang="x-none"/>
          </a:p>
        </p:txBody>
      </p:sp>
      <p:pic>
        <p:nvPicPr>
          <p:cNvPr id="2097155" name="Рисунок 2097154"/>
          <p:cNvPicPr>
            <a:picLocks/>
          </p:cNvPicPr>
          <p:nvPr/>
        </p:nvPicPr>
        <p:blipFill>
          <a:blip r:embed="rId2"/>
          <a:stretch>
            <a:fillRect/>
          </a:stretch>
        </p:blipFill>
        <p:spPr>
          <a:xfrm>
            <a:off x="92112" y="0"/>
            <a:ext cx="8663274"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Заголовок 1048650"/>
          <p:cNvSpPr>
            <a:spLocks noGrp="1"/>
          </p:cNvSpPr>
          <p:nvPr>
            <p:ph type="title"/>
          </p:nvPr>
        </p:nvSpPr>
        <p:spPr>
          <a:xfrm>
            <a:off x="628650" y="2103437"/>
            <a:ext cx="7886700" cy="1325563"/>
          </a:xfrm>
        </p:spPr>
        <p:txBody>
          <a:bodyPr>
            <a:normAutofit fontScale="90000"/>
          </a:bodyPr>
          <a:lstStyle/>
          <a:p>
            <a:r>
              <a:rPr lang="en-US" sz="2800">
                <a:solidFill>
                  <a:srgbClr val="008000"/>
                </a:solidFill>
              </a:rPr>
              <a:t>Yashil suvoʻtlar turlarining koʻpligi morfologik jihatdan xilma-xil strukturalarni hosil qiladi va boshqa bir qator xususiyatlari bilan suvoʻtlar ichida markaziy oʻrinni egallaydi. Tallomining tuzulishi va koʻpayish xususiyatlarini hisobga olganda ularni 3ta sinfda boʻlinadi:</a:t>
            </a:r>
            <a:br>
              <a:rPr lang="en-US" sz="2800">
                <a:solidFill>
                  <a:srgbClr val="008000"/>
                </a:solidFill>
              </a:rPr>
            </a:br>
            <a:r>
              <a:rPr lang="en-US" sz="2800">
                <a:solidFill>
                  <a:srgbClr val="008000"/>
                </a:solidFill>
              </a:rPr>
              <a:t>   Chin yashil suvoʻtlar yoki teng xivchinlilar- Isocontae</a:t>
            </a:r>
            <a:br>
              <a:rPr lang="en-US" sz="2800">
                <a:solidFill>
                  <a:srgbClr val="008000"/>
                </a:solidFill>
              </a:rPr>
            </a:br>
            <a:r>
              <a:rPr lang="en-US" sz="2800">
                <a:solidFill>
                  <a:srgbClr val="008000"/>
                </a:solidFill>
              </a:rPr>
              <a:t>   Matashuvchisimonlar -Conjugatophyceae</a:t>
            </a:r>
            <a:br>
              <a:rPr lang="en-US" sz="2800">
                <a:solidFill>
                  <a:srgbClr val="008000"/>
                </a:solidFill>
              </a:rPr>
            </a:br>
            <a:r>
              <a:rPr lang="en-US" sz="2800">
                <a:solidFill>
                  <a:srgbClr val="008000"/>
                </a:solidFill>
              </a:rPr>
              <a:t>    Xarasimonlar-Charophyceae</a:t>
            </a:r>
            <a:endParaRPr lang="x-none"/>
          </a:p>
        </p:txBody>
      </p:sp>
      <p:sp>
        <p:nvSpPr>
          <p:cNvPr id="1048652" name="Объект 1048651"/>
          <p:cNvSpPr>
            <a:spLocks noGrp="1"/>
          </p:cNvSpPr>
          <p:nvPr>
            <p:ph idx="1"/>
          </p:nvPr>
        </p:nvSpPr>
        <p:spPr>
          <a:xfrm>
            <a:off x="628650" y="2151692"/>
            <a:ext cx="7886700" cy="4351338"/>
          </a:xfrm>
        </p:spPr>
        <p:txBody>
          <a:bodyPr/>
          <a:lstStyle/>
          <a:p>
            <a:endParaRPr lang="x-non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Заголовок 1048652"/>
          <p:cNvSpPr>
            <a:spLocks noGrp="1"/>
          </p:cNvSpPr>
          <p:nvPr>
            <p:ph type="title"/>
          </p:nvPr>
        </p:nvSpPr>
        <p:spPr>
          <a:xfrm>
            <a:off x="628650" y="2103437"/>
            <a:ext cx="7886700" cy="1325563"/>
          </a:xfrm>
        </p:spPr>
        <p:txBody>
          <a:bodyPr>
            <a:normAutofit fontScale="90000"/>
          </a:bodyPr>
          <a:lstStyle/>
          <a:p>
            <a:r>
              <a:rPr lang="en-US" sz="2800">
                <a:solidFill>
                  <a:srgbClr val="008000"/>
                </a:solidFill>
              </a:rPr>
              <a:t>Yashil suvoʻtlarning koʻpayishi jinsiy,jinssiz va vegetativ yoʻl bilan koʻpayadi ular jinsiy koʻpayganda asosan uch xil turi bor 1) izogamiya2) oogamiya 3) geterogamiya.</a:t>
            </a:r>
            <a:br>
              <a:rPr lang="en-US" sz="2800">
                <a:solidFill>
                  <a:srgbClr val="008000"/>
                </a:solidFill>
              </a:rPr>
            </a:br>
            <a:r>
              <a:rPr lang="en-US" sz="2800">
                <a:solidFill>
                  <a:srgbClr val="008000"/>
                </a:solidFill>
              </a:rPr>
              <a:t>1. Izogamiyada bu oʻsishi va tuzulishi jihatidan bir biriga oʻxshash zoosporalar shaklan bir xil va teng harakatlanadigan kameralar qoʻshiladi.</a:t>
            </a:r>
            <a:br>
              <a:rPr lang="en-US" sz="2800">
                <a:solidFill>
                  <a:srgbClr val="008000"/>
                </a:solidFill>
              </a:rPr>
            </a:br>
            <a:r>
              <a:rPr lang="en-US" sz="2800">
                <a:solidFill>
                  <a:srgbClr val="008000"/>
                </a:solidFill>
              </a:rPr>
              <a:t>2. Oogamiyada qoʻshilishda qatnashuvchi gametalarning biri ancha yirik ikkinchisi esa kichik boʻladi bularning kattasi urgʻochi gameta yoki tuxum hujayra kichigi erkaklik gametasi yoki spermatozoid</a:t>
            </a:r>
            <a:br>
              <a:rPr lang="en-US" sz="2800">
                <a:solidFill>
                  <a:srgbClr val="008000"/>
                </a:solidFill>
              </a:rPr>
            </a:br>
            <a:r>
              <a:rPr lang="en-US" sz="2800">
                <a:solidFill>
                  <a:srgbClr val="008000"/>
                </a:solidFill>
              </a:rPr>
              <a:t>3. Geterogamiyada shakli bir xil birinchisi kichikroq serharakat ikkinchisi kattaroq harakatsiz boʻladi </a:t>
            </a:r>
            <a:endParaRPr lang="x-none"/>
          </a:p>
        </p:txBody>
      </p:sp>
      <p:sp>
        <p:nvSpPr>
          <p:cNvPr id="1048654" name="Объект 1048653"/>
          <p:cNvSpPr>
            <a:spLocks noGrp="1"/>
          </p:cNvSpPr>
          <p:nvPr>
            <p:ph idx="1"/>
          </p:nvPr>
        </p:nvSpPr>
        <p:spPr/>
        <p:txBody>
          <a:bodyPr/>
          <a:lstStyle/>
          <a:p>
            <a:endParaRPr lang="x-none"/>
          </a:p>
        </p:txBody>
      </p:sp>
      <p:sp>
        <p:nvSpPr>
          <p:cNvPr id="1048678" name="TextBox 1048677"/>
          <p:cNvSpPr txBox="1"/>
          <p:nvPr/>
        </p:nvSpPr>
        <p:spPr>
          <a:xfrm>
            <a:off x="2572000" y="3219450"/>
            <a:ext cx="4000000" cy="510540"/>
          </a:xfrm>
          <a:prstGeom prst="rect">
            <a:avLst/>
          </a:prstGeom>
        </p:spPr>
        <p:txBody>
          <a:bodyPr wrap="square" rtlCol="0">
            <a:spAutoFit/>
          </a:bodyPr>
          <a:lstStyle/>
          <a:p>
            <a:endParaRPr lang="x-none" sz="28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5" name="Заголовок 1048654"/>
          <p:cNvSpPr>
            <a:spLocks noGrp="1"/>
          </p:cNvSpPr>
          <p:nvPr>
            <p:ph type="title"/>
          </p:nvPr>
        </p:nvSpPr>
        <p:spPr/>
        <p:txBody>
          <a:bodyPr/>
          <a:lstStyle/>
          <a:p>
            <a:endParaRPr lang="x-none"/>
          </a:p>
        </p:txBody>
      </p:sp>
      <p:sp>
        <p:nvSpPr>
          <p:cNvPr id="1048656" name="Объект 1048655"/>
          <p:cNvSpPr>
            <a:spLocks noGrp="1"/>
          </p:cNvSpPr>
          <p:nvPr>
            <p:ph idx="1"/>
          </p:nvPr>
        </p:nvSpPr>
        <p:spPr/>
        <p:txBody>
          <a:bodyPr/>
          <a:lstStyle/>
          <a:p>
            <a:endParaRPr lang="x-none"/>
          </a:p>
        </p:txBody>
      </p:sp>
      <p:pic>
        <p:nvPicPr>
          <p:cNvPr id="2097156" name="Рисунок 2097155"/>
          <p:cNvPicPr>
            <a:picLocks/>
          </p:cNvPicPr>
          <p:nvPr/>
        </p:nvPicPr>
        <p:blipFill>
          <a:blip r:embed="rId2"/>
          <a:stretch>
            <a:fillRect/>
          </a:stretch>
        </p:blipFill>
        <p:spPr>
          <a:xfrm>
            <a:off x="260979" y="0"/>
            <a:ext cx="8665186"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Заголовок 1048656"/>
          <p:cNvSpPr>
            <a:spLocks noGrp="1"/>
          </p:cNvSpPr>
          <p:nvPr>
            <p:ph type="title"/>
          </p:nvPr>
        </p:nvSpPr>
        <p:spPr>
          <a:xfrm>
            <a:off x="462235" y="1893886"/>
            <a:ext cx="8244183" cy="1325563"/>
          </a:xfrm>
        </p:spPr>
        <p:txBody>
          <a:bodyPr>
            <a:normAutofit fontScale="90000"/>
          </a:bodyPr>
          <a:lstStyle/>
          <a:p>
            <a:pPr algn="l"/>
            <a:r>
              <a:rPr lang="en-US" sz="2800">
                <a:solidFill>
                  <a:srgbClr val="008000"/>
                </a:solidFill>
              </a:rPr>
              <a:t>Chin yashil suvoʻtlar yoki teng xivchinlilar sinfiga monand hujayralari vegetativ yoki reproduktiv bir xil uzunlikda va bir xil tuzulishga ega boʻlgan silliq xivchinlilar xosil qiladi.Morfologik strukturasi jihatdan bir qancha sinflarga boʻlinadi </a:t>
            </a:r>
            <a:br>
              <a:rPr lang="en-US" sz="2800">
                <a:solidFill>
                  <a:srgbClr val="008000"/>
                </a:solidFill>
              </a:rPr>
            </a:br>
            <a:r>
              <a:rPr lang="en-US" sz="2800">
                <a:solidFill>
                  <a:srgbClr val="008000"/>
                </a:solidFill>
              </a:rPr>
              <a:t> </a:t>
            </a:r>
            <a:r>
              <a:rPr lang="en-US" sz="2800">
                <a:solidFill>
                  <a:srgbClr val="BF0000"/>
                </a:solidFill>
              </a:rPr>
              <a:t>Volvoksnamolar qabilasi -volvocales </a:t>
            </a:r>
            <a:br>
              <a:rPr lang="en-US" sz="2800">
                <a:solidFill>
                  <a:srgbClr val="BF0000"/>
                </a:solidFill>
              </a:rPr>
            </a:br>
            <a:r>
              <a:rPr lang="en-US" sz="2800">
                <a:solidFill>
                  <a:srgbClr val="BF0000"/>
                </a:solidFill>
              </a:rPr>
              <a:t>Ulotriksnamolar qabilasi -ulofricales</a:t>
            </a:r>
            <a:br>
              <a:rPr lang="en-US" sz="2800">
                <a:solidFill>
                  <a:srgbClr val="BF0000"/>
                </a:solidFill>
              </a:rPr>
            </a:br>
            <a:r>
              <a:rPr lang="en-US" sz="2800">
                <a:solidFill>
                  <a:srgbClr val="BF0000"/>
                </a:solidFill>
              </a:rPr>
              <a:t>Protokokknamolar qabilasi -protococcales </a:t>
            </a:r>
            <a:br>
              <a:rPr lang="en-US" sz="2800">
                <a:solidFill>
                  <a:srgbClr val="BF0000"/>
                </a:solidFill>
              </a:rPr>
            </a:br>
            <a:r>
              <a:rPr lang="en-US" sz="2800">
                <a:solidFill>
                  <a:srgbClr val="BF0000"/>
                </a:solidFill>
              </a:rPr>
              <a:t>Xetaforanamolar qabilasi-chaetophorales </a:t>
            </a:r>
            <a:br>
              <a:rPr lang="en-US" sz="2800">
                <a:solidFill>
                  <a:srgbClr val="BF0000"/>
                </a:solidFill>
              </a:rPr>
            </a:br>
            <a:r>
              <a:rPr lang="en-US" sz="2800">
                <a:solidFill>
                  <a:srgbClr val="BF0000"/>
                </a:solidFill>
              </a:rPr>
              <a:t>Edogoniumnamolar qabilasi -</a:t>
            </a:r>
            <a:r>
              <a:rPr lang="en-US" altLang="en-US" sz="2800">
                <a:solidFill>
                  <a:srgbClr val="BF0000"/>
                </a:solidFill>
              </a:rPr>
              <a:t>oedogonales</a:t>
            </a:r>
            <a:br>
              <a:rPr lang="en-US" altLang="en-US" sz="2800">
                <a:solidFill>
                  <a:srgbClr val="BF0000"/>
                </a:solidFill>
              </a:rPr>
            </a:br>
            <a:r>
              <a:rPr lang="en-US" altLang="en-US" sz="2800">
                <a:solidFill>
                  <a:srgbClr val="BF0000"/>
                </a:solidFill>
              </a:rPr>
              <a:t>Sifonokladinamolar qabilasi-siphonocladiales</a:t>
            </a:r>
            <a:br>
              <a:rPr lang="en-US" altLang="en-US" sz="2800">
                <a:solidFill>
                  <a:srgbClr val="BF0000"/>
                </a:solidFill>
              </a:rPr>
            </a:br>
            <a:r>
              <a:rPr lang="en-US" altLang="en-US" sz="2800">
                <a:solidFill>
                  <a:srgbClr val="BF0000"/>
                </a:solidFill>
              </a:rPr>
              <a:t>Sifonokladinamolar qabilasi-siphonocladiales </a:t>
            </a:r>
            <a:endParaRPr lang="x-none"/>
          </a:p>
        </p:txBody>
      </p:sp>
      <p:sp>
        <p:nvSpPr>
          <p:cNvPr id="1048658" name="Объект 1048657"/>
          <p:cNvSpPr>
            <a:spLocks noGrp="1"/>
          </p:cNvSpPr>
          <p:nvPr>
            <p:ph idx="1"/>
          </p:nvPr>
        </p:nvSpPr>
        <p:spPr/>
        <p:txBody>
          <a:bodyPr/>
          <a:lstStyle/>
          <a:p>
            <a:endParaRPr lang="x-none"/>
          </a:p>
        </p:txBody>
      </p:sp>
      <p:sp>
        <p:nvSpPr>
          <p:cNvPr id="1048679" name="TextBox 1048678"/>
          <p:cNvSpPr txBox="1"/>
          <p:nvPr/>
        </p:nvSpPr>
        <p:spPr>
          <a:xfrm>
            <a:off x="2572000" y="3219450"/>
            <a:ext cx="4000000" cy="510540"/>
          </a:xfrm>
          <a:prstGeom prst="rect">
            <a:avLst/>
          </a:prstGeom>
        </p:spPr>
        <p:txBody>
          <a:bodyPr wrap="square" rtlCol="0">
            <a:spAutoFit/>
          </a:bodyPr>
          <a:lstStyle/>
          <a:p>
            <a:endParaRPr lang="x-none" sz="28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Заголовок 1048658"/>
          <p:cNvSpPr>
            <a:spLocks noGrp="1"/>
          </p:cNvSpPr>
          <p:nvPr>
            <p:ph type="title"/>
          </p:nvPr>
        </p:nvSpPr>
        <p:spPr/>
        <p:txBody>
          <a:bodyPr/>
          <a:lstStyle/>
          <a:p>
            <a:endParaRPr lang="x-none"/>
          </a:p>
        </p:txBody>
      </p:sp>
      <p:sp>
        <p:nvSpPr>
          <p:cNvPr id="1048660" name="Объект 1048659"/>
          <p:cNvSpPr>
            <a:spLocks noGrp="1"/>
          </p:cNvSpPr>
          <p:nvPr>
            <p:ph idx="1"/>
          </p:nvPr>
        </p:nvSpPr>
        <p:spPr/>
        <p:txBody>
          <a:bodyPr/>
          <a:lstStyle/>
          <a:p>
            <a:endParaRPr lang="x-none"/>
          </a:p>
        </p:txBody>
      </p:sp>
      <p:pic>
        <p:nvPicPr>
          <p:cNvPr id="2097157" name="Рисунок 2097156"/>
          <p:cNvPicPr>
            <a:picLocks/>
          </p:cNvPicPr>
          <p:nvPr/>
        </p:nvPicPr>
        <p:blipFill>
          <a:blip r:embed="rId2"/>
          <a:stretch>
            <a:fillRect/>
          </a:stretch>
        </p:blipFill>
        <p:spPr>
          <a:xfrm>
            <a:off x="78055" y="0"/>
            <a:ext cx="898789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Заголовок 1048660"/>
          <p:cNvSpPr>
            <a:spLocks noGrp="1"/>
          </p:cNvSpPr>
          <p:nvPr>
            <p:ph type="title"/>
          </p:nvPr>
        </p:nvSpPr>
        <p:spPr>
          <a:xfrm>
            <a:off x="813555" y="1506366"/>
            <a:ext cx="7886700" cy="1325563"/>
          </a:xfrm>
        </p:spPr>
        <p:txBody>
          <a:bodyPr>
            <a:normAutofit fontScale="90000"/>
          </a:bodyPr>
          <a:lstStyle/>
          <a:p>
            <a:r>
              <a:rPr lang="en-US" sz="2800">
                <a:solidFill>
                  <a:srgbClr val="008000"/>
                </a:solidFill>
              </a:rPr>
              <a:t>Volvoksnamolar qabilasi -volvocales </a:t>
            </a:r>
            <a:br>
              <a:rPr lang="en-US" sz="2800">
                <a:solidFill>
                  <a:srgbClr val="008000"/>
                </a:solidFill>
              </a:rPr>
            </a:br>
            <a:r>
              <a:rPr lang="en-US" sz="2800">
                <a:solidFill>
                  <a:srgbClr val="008000"/>
                </a:solidFill>
              </a:rPr>
              <a:t>Bu qabilaga mansub suvoʻtlar bir hujayrali yoki koloniyali organizmlar boʻlib plankton holda yashaydi faqat palmelloid holatidagina harakatsiz shilimshiq koloniya tuzishga ega boʻlib yashaydi bular ham oʻz navbatida ikkita oilaga boʻlinadi </a:t>
            </a:r>
            <a:br>
              <a:rPr lang="en-US" sz="2800">
                <a:solidFill>
                  <a:srgbClr val="008000"/>
                </a:solidFill>
              </a:rPr>
            </a:br>
            <a:r>
              <a:rPr lang="en-US" sz="2800">
                <a:solidFill>
                  <a:srgbClr val="008000"/>
                </a:solidFill>
              </a:rPr>
              <a:t>  </a:t>
            </a:r>
            <a:br>
              <a:rPr lang="en-US" sz="2800">
                <a:solidFill>
                  <a:srgbClr val="008000"/>
                </a:solidFill>
              </a:rPr>
            </a:br>
            <a:r>
              <a:rPr lang="en-US" sz="2800">
                <a:solidFill>
                  <a:srgbClr val="BF0000"/>
                </a:solidFill>
              </a:rPr>
              <a:t>Xlamidomonadadoshlar oilasi-Chlamidomonadinace </a:t>
            </a:r>
            <a:br>
              <a:rPr lang="en-US" sz="2800">
                <a:solidFill>
                  <a:srgbClr val="BF0000"/>
                </a:solidFill>
              </a:rPr>
            </a:br>
            <a:r>
              <a:rPr lang="en-US" sz="2800">
                <a:solidFill>
                  <a:srgbClr val="BF0000"/>
                </a:solidFill>
              </a:rPr>
              <a:t/>
            </a:r>
            <a:br>
              <a:rPr lang="en-US" sz="2800">
                <a:solidFill>
                  <a:srgbClr val="BF0000"/>
                </a:solidFill>
              </a:rPr>
            </a:br>
            <a:r>
              <a:rPr lang="en-US" sz="2800">
                <a:solidFill>
                  <a:srgbClr val="BF0000"/>
                </a:solidFill>
              </a:rPr>
              <a:t>Volvoksnamolar oilasi-volvocea</a:t>
            </a:r>
            <a:endParaRPr lang="x-none"/>
          </a:p>
        </p:txBody>
      </p:sp>
      <p:sp>
        <p:nvSpPr>
          <p:cNvPr id="1048662" name="Объект 1048661"/>
          <p:cNvSpPr>
            <a:spLocks noGrp="1"/>
          </p:cNvSpPr>
          <p:nvPr>
            <p:ph idx="1"/>
          </p:nvPr>
        </p:nvSpPr>
        <p:spPr/>
        <p:txBody>
          <a:bodyPr/>
          <a:lstStyle/>
          <a:p>
            <a:endParaRPr lang="x-none"/>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2323232">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0</TotalTime>
  <Words>209</Words>
  <Application>Microsoft Office PowerPoint</Application>
  <PresentationFormat>Экран (4:3)</PresentationFormat>
  <Paragraphs>10</Paragraphs>
  <Slides>16</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16</vt:i4>
      </vt:variant>
    </vt:vector>
  </HeadingPairs>
  <TitlesOfParts>
    <vt:vector size="19" baseType="lpstr">
      <vt:lpstr>Office Theme</vt:lpstr>
      <vt:lpstr>2323232</vt:lpstr>
      <vt:lpstr>Аптека</vt:lpstr>
      <vt:lpstr>Bobur  @leader_student_it  “Yashil suvoʻtlar boʻlimi”</vt:lpstr>
      <vt:lpstr>Презентация PowerPoint</vt:lpstr>
      <vt:lpstr>Презентация PowerPoint</vt:lpstr>
      <vt:lpstr>Yashil suvoʻtlar turlarining koʻpligi morfologik jihatdan xilma-xil strukturalarni hosil qiladi va boshqa bir qator xususiyatlari bilan suvoʻtlar ichida markaziy oʻrinni egallaydi. Tallomining tuzulishi va koʻpayish xususiyatlarini hisobga olganda ularni 3ta sinfda boʻlinadi:    Chin yashil suvoʻtlar yoki teng xivchinlilar- Isocontae    Matashuvchisimonlar -Conjugatophyceae     Xarasimonlar-Charophyceae</vt:lpstr>
      <vt:lpstr>Yashil suvoʻtlarning koʻpayishi jinsiy,jinssiz va vegetativ yoʻl bilan koʻpayadi ular jinsiy koʻpayganda asosan uch xil turi bor 1) izogamiya2) oogamiya 3) geterogamiya. 1. Izogamiyada bu oʻsishi va tuzulishi jihatidan bir biriga oʻxshash zoosporalar shaklan bir xil va teng harakatlanadigan kameralar qoʻshiladi. 2. Oogamiyada qoʻshilishda qatnashuvchi gametalarning biri ancha yirik ikkinchisi esa kichik boʻladi bularning kattasi urgʻochi gameta yoki tuxum hujayra kichigi erkaklik gametasi yoki spermatozoid 3. Geterogamiyada shakli bir xil birinchisi kichikroq serharakat ikkinchisi kattaroq harakatsiz boʻladi </vt:lpstr>
      <vt:lpstr>Презентация PowerPoint</vt:lpstr>
      <vt:lpstr>Chin yashil suvoʻtlar yoki teng xivchinlilar sinfiga monand hujayralari vegetativ yoki reproduktiv bir xil uzunlikda va bir xil tuzulishga ega boʻlgan silliq xivchinlilar xosil qiladi.Morfologik strukturasi jihatdan bir qancha sinflarga boʻlinadi   Volvoksnamolar qabilasi -volvocales  Ulotriksnamolar qabilasi -ulofricales Protokokknamolar qabilasi -protococcales  Xetaforanamolar qabilasi-chaetophorales  Edogoniumnamolar qabilasi -oedogonales Sifonokladinamolar qabilasi-siphonocladiales Sifonokladinamolar qabilasi-siphonocladiales </vt:lpstr>
      <vt:lpstr>Презентация PowerPoint</vt:lpstr>
      <vt:lpstr>Volvoksnamolar qabilasi -volvocales  Bu qabilaga mansub suvoʻtlar bir hujayrali yoki koloniyali organizmlar boʻlib plankton holda yashaydi faqat palmelloid holatidagina harakatsiz shilimshiq koloniya tuzishga ega boʻlib yashaydi bular ham oʻz navbatida ikkita oilaga boʻlinadi     Xlamidomonadadoshlar oilasi-Chlamidomonadinace   Volvoksnamolar oilasi-volvocea</vt:lpstr>
      <vt:lpstr>Презентация PowerPoint</vt:lpstr>
      <vt:lpstr>Xlamidomonadadoshlar oilasining tipik vakili sifatida  xlamidomonada bilan tanishamiz Bu nihoyatda sodda tuzilgan harakatchan noksimon yoki dumaloq choʻziqroq suvoʻt boʻlib tabiatda keng Xlamidomonadaning turlari koʻmak va xalqob suvlarda ariqlarda xususan organik moddalarga boy boʻlgan hovuz halatda bazan akvarium devorlarida yashaydi. Jinssiz yo bilan juda tez koʻpayadi natijasida u yashagan suv yashil tusga Xlamidomonadadoshlar yashil suvoʻtlarning vakili sifatida yaqqol misol boʻla oladi  bular bir yadroli protoplazma va markazda joylashgan bitta yad</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Bobur  @leader_student_it  “Yashil suvoʻtlar boʻlimi”</dc:title>
  <dc:creator>Infinix X669C</dc:creator>
  <cp:lastModifiedBy>user</cp:lastModifiedBy>
  <cp:revision>1</cp:revision>
  <dcterms:created xsi:type="dcterms:W3CDTF">2015-05-11T23:30:45Z</dcterms:created>
  <dcterms:modified xsi:type="dcterms:W3CDTF">2025-01-03T13:53:27Z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319d2ef45506433595bf94dfd519edb8</vt:lpwstr>
  </property>
</Properties>
</file>