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6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76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4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35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202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4442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729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329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6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94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36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743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119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9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831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330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077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D151A-060F-43B9-ACDA-E0B5D8AE8F92}" type="datetimeFigureOut">
              <a:rPr lang="ru-RU" smtClean="0"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EE0AD58-E500-4831-A814-669EEBB366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6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000" b="1" dirty="0" smtClean="0"/>
              <a:t>ZAMONAVIY TEHNOLOGIYALAR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02224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smtClean="0"/>
              <a:t>SUN’IY INTELEKT (AI) VA MASHINANI O’RGANISH(ML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2" y="1364105"/>
            <a:ext cx="4907743" cy="39974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AI </a:t>
            </a:r>
            <a:r>
              <a:rPr lang="en-US" dirty="0" err="1"/>
              <a:t>texnologiyalari</a:t>
            </a:r>
            <a:r>
              <a:rPr lang="en-US" dirty="0"/>
              <a:t> </a:t>
            </a:r>
            <a:r>
              <a:rPr lang="en-US" dirty="0" err="1"/>
              <a:t>robototexnika</a:t>
            </a:r>
            <a:r>
              <a:rPr lang="en-US" dirty="0"/>
              <a:t>, </a:t>
            </a:r>
            <a:r>
              <a:rPr lang="en-US" dirty="0" err="1"/>
              <a:t>avtomatlashtirish</a:t>
            </a:r>
            <a:r>
              <a:rPr lang="en-US" dirty="0"/>
              <a:t>, </a:t>
            </a:r>
            <a:r>
              <a:rPr lang="en-US" dirty="0" err="1"/>
              <a:t>tibbiyot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hatto</a:t>
            </a:r>
            <a:r>
              <a:rPr lang="en-US" dirty="0"/>
              <a:t> marketing </a:t>
            </a:r>
            <a:r>
              <a:rPr lang="en-US" dirty="0" err="1"/>
              <a:t>sohalarida</a:t>
            </a:r>
            <a:r>
              <a:rPr lang="en-US" dirty="0"/>
              <a:t> </a:t>
            </a:r>
            <a:r>
              <a:rPr lang="en-US" dirty="0" err="1"/>
              <a:t>ishlatilmoqda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Chatbotlar</a:t>
            </a:r>
            <a:r>
              <a:rPr lang="en-US" dirty="0"/>
              <a:t>, </a:t>
            </a:r>
            <a:r>
              <a:rPr lang="en-US" dirty="0" err="1"/>
              <a:t>yuzni</a:t>
            </a:r>
            <a:r>
              <a:rPr lang="en-US" dirty="0"/>
              <a:t> </a:t>
            </a:r>
            <a:r>
              <a:rPr lang="en-US" dirty="0" err="1"/>
              <a:t>aniqlash</a:t>
            </a:r>
            <a:r>
              <a:rPr lang="en-US" dirty="0"/>
              <a:t>, </a:t>
            </a:r>
            <a:r>
              <a:rPr lang="en-US" dirty="0" err="1"/>
              <a:t>ovoz</a:t>
            </a:r>
            <a:r>
              <a:rPr lang="en-US" dirty="0"/>
              <a:t> </a:t>
            </a:r>
            <a:r>
              <a:rPr lang="en-US" dirty="0" err="1"/>
              <a:t>tanish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texnologiyalar</a:t>
            </a:r>
            <a:r>
              <a:rPr lang="en-US" dirty="0"/>
              <a:t> </a:t>
            </a:r>
            <a:r>
              <a:rPr lang="en-US" dirty="0" err="1"/>
              <a:t>mashinani</a:t>
            </a:r>
            <a:r>
              <a:rPr lang="en-US" dirty="0"/>
              <a:t> </a:t>
            </a:r>
            <a:r>
              <a:rPr lang="en-US" dirty="0" err="1"/>
              <a:t>o‘rganish</a:t>
            </a:r>
            <a:r>
              <a:rPr lang="en-US" dirty="0"/>
              <a:t> </a:t>
            </a:r>
            <a:r>
              <a:rPr lang="en-US" dirty="0" err="1"/>
              <a:t>algoritmlariga</a:t>
            </a:r>
            <a:r>
              <a:rPr lang="en-US" dirty="0"/>
              <a:t> </a:t>
            </a:r>
            <a:r>
              <a:rPr lang="en-US" dirty="0" err="1"/>
              <a:t>asoslanadi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ChatGPT</a:t>
            </a:r>
            <a:r>
              <a:rPr lang="en-US" dirty="0"/>
              <a:t>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modellar</a:t>
            </a:r>
            <a:r>
              <a:rPr lang="en-US" dirty="0"/>
              <a:t> </a:t>
            </a:r>
            <a:r>
              <a:rPr lang="en-US" dirty="0" err="1"/>
              <a:t>odamlar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muloqot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imkonini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527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/>
              <a:t>5G TEHNOLOGIYALARI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3" y="1021556"/>
            <a:ext cx="4667900" cy="497451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5G </a:t>
            </a:r>
            <a:r>
              <a:rPr lang="en-US" dirty="0" err="1"/>
              <a:t>mobil</a:t>
            </a:r>
            <a:r>
              <a:rPr lang="en-US" dirty="0"/>
              <a:t> </a:t>
            </a:r>
            <a:r>
              <a:rPr lang="en-US" dirty="0" err="1"/>
              <a:t>aloqa</a:t>
            </a:r>
            <a:r>
              <a:rPr lang="en-US" dirty="0"/>
              <a:t> </a:t>
            </a:r>
            <a:r>
              <a:rPr lang="en-US" dirty="0" err="1"/>
              <a:t>tarmog‘i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tezlikda</a:t>
            </a:r>
            <a:r>
              <a:rPr lang="en-US" dirty="0"/>
              <a:t> </a:t>
            </a:r>
            <a:r>
              <a:rPr lang="en-US" dirty="0" err="1"/>
              <a:t>ma'lumot</a:t>
            </a:r>
            <a:r>
              <a:rPr lang="en-US" dirty="0"/>
              <a:t> </a:t>
            </a:r>
            <a:r>
              <a:rPr lang="en-US" dirty="0" err="1"/>
              <a:t>uzatishni</a:t>
            </a:r>
            <a:r>
              <a:rPr lang="en-US" dirty="0"/>
              <a:t> </a:t>
            </a:r>
            <a:r>
              <a:rPr lang="en-US" dirty="0" err="1"/>
              <a:t>ta'minlaydi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texnologiya</a:t>
            </a:r>
            <a:r>
              <a:rPr lang="en-US" dirty="0"/>
              <a:t> </a:t>
            </a:r>
            <a:r>
              <a:rPr lang="en-US" dirty="0" err="1"/>
              <a:t>masofadan</a:t>
            </a:r>
            <a:r>
              <a:rPr lang="en-US" dirty="0"/>
              <a:t> </a:t>
            </a:r>
            <a:r>
              <a:rPr lang="en-US" dirty="0" err="1"/>
              <a:t>ishlash</a:t>
            </a:r>
            <a:r>
              <a:rPr lang="en-US" dirty="0"/>
              <a:t>, smart </a:t>
            </a:r>
            <a:r>
              <a:rPr lang="en-US" dirty="0" err="1"/>
              <a:t>shaharlarda</a:t>
            </a:r>
            <a:r>
              <a:rPr lang="en-US" dirty="0"/>
              <a:t> </a:t>
            </a:r>
            <a:r>
              <a:rPr lang="en-US" dirty="0" err="1"/>
              <a:t>avtomatlashtirilgan</a:t>
            </a:r>
            <a:r>
              <a:rPr lang="en-US" dirty="0"/>
              <a:t> </a:t>
            </a:r>
            <a:r>
              <a:rPr lang="en-US" dirty="0" err="1"/>
              <a:t>tizimlarni</a:t>
            </a:r>
            <a:r>
              <a:rPr lang="en-US" dirty="0"/>
              <a:t> </a:t>
            </a:r>
            <a:r>
              <a:rPr lang="en-US" dirty="0" err="1"/>
              <a:t>rivojlantirishga</a:t>
            </a:r>
            <a:r>
              <a:rPr lang="en-US" dirty="0"/>
              <a:t> </a:t>
            </a:r>
            <a:r>
              <a:rPr lang="en-US" dirty="0" err="1"/>
              <a:t>yordam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312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b="1" dirty="0" smtClean="0"/>
              <a:t>BULUTLI HISOBLASH (Cloud Computing</a:t>
            </a:r>
            <a:r>
              <a:rPr lang="en-US" dirty="0" smtClean="0"/>
              <a:t>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2" y="1738859"/>
            <a:ext cx="4952713" cy="362265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Kompaniyalar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foydalanuvchilar</a:t>
            </a:r>
            <a:r>
              <a:rPr lang="en-US" dirty="0"/>
              <a:t> </a:t>
            </a:r>
            <a:r>
              <a:rPr lang="en-US" dirty="0" err="1"/>
              <a:t>o‘z</a:t>
            </a:r>
            <a:r>
              <a:rPr lang="en-US" dirty="0"/>
              <a:t> </a:t>
            </a:r>
            <a:r>
              <a:rPr lang="en-US" dirty="0" err="1"/>
              <a:t>ma’lumotlarini</a:t>
            </a:r>
            <a:r>
              <a:rPr lang="en-US" dirty="0"/>
              <a:t> internet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saqlash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ishlatish</a:t>
            </a:r>
            <a:r>
              <a:rPr lang="en-US" dirty="0"/>
              <a:t> </a:t>
            </a:r>
            <a:r>
              <a:rPr lang="en-US" dirty="0" err="1"/>
              <a:t>imkoniyatiga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bo‘lmoqda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Amazon AWS, Google Cloud, </a:t>
            </a:r>
            <a:r>
              <a:rPr lang="en-US" dirty="0" err="1"/>
              <a:t>va</a:t>
            </a:r>
            <a:r>
              <a:rPr lang="en-US" dirty="0"/>
              <a:t> Microsoft Azure </a:t>
            </a:r>
            <a:r>
              <a:rPr lang="en-US" dirty="0" err="1"/>
              <a:t>kabi</a:t>
            </a:r>
            <a:r>
              <a:rPr lang="en-US" dirty="0"/>
              <a:t> </a:t>
            </a:r>
            <a:r>
              <a:rPr lang="en-US" dirty="0" err="1"/>
              <a:t>xizmatlar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sohada</a:t>
            </a:r>
            <a:r>
              <a:rPr lang="en-US" dirty="0"/>
              <a:t> </a:t>
            </a:r>
            <a:r>
              <a:rPr lang="en-US" dirty="0" err="1"/>
              <a:t>yetakchi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85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/>
              <a:t>INTERNET NARSALAR (</a:t>
            </a:r>
            <a:r>
              <a:rPr lang="en-US" sz="2400" b="1" dirty="0" err="1" smtClean="0"/>
              <a:t>IoT</a:t>
            </a:r>
            <a:r>
              <a:rPr lang="en-US" sz="2400" b="1" dirty="0" smtClean="0"/>
              <a:t>)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1862" y="1115599"/>
            <a:ext cx="4777030" cy="465561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err="1"/>
              <a:t>qurilmalari</a:t>
            </a:r>
            <a:r>
              <a:rPr lang="en-US" dirty="0"/>
              <a:t> </a:t>
            </a:r>
            <a:r>
              <a:rPr lang="en-US" dirty="0" err="1"/>
              <a:t>bir-biri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internet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bog‘lanib</a:t>
            </a:r>
            <a:r>
              <a:rPr lang="en-US" dirty="0"/>
              <a:t>, </a:t>
            </a:r>
            <a:r>
              <a:rPr lang="en-US" dirty="0" err="1"/>
              <a:t>avtomatlashtirilgan</a:t>
            </a:r>
            <a:r>
              <a:rPr lang="en-US" dirty="0"/>
              <a:t> </a:t>
            </a:r>
            <a:r>
              <a:rPr lang="en-US" dirty="0" err="1"/>
              <a:t>tizimlarni</a:t>
            </a:r>
            <a:r>
              <a:rPr lang="en-US" dirty="0"/>
              <a:t> </a:t>
            </a:r>
            <a:r>
              <a:rPr lang="en-US" dirty="0" err="1"/>
              <a:t>yaratmoqda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Masalan</a:t>
            </a:r>
            <a:r>
              <a:rPr lang="en-US" dirty="0"/>
              <a:t>, smart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tizimlari</a:t>
            </a:r>
            <a:r>
              <a:rPr lang="en-US" dirty="0"/>
              <a:t> (</a:t>
            </a:r>
            <a:r>
              <a:rPr lang="en-US" dirty="0" err="1"/>
              <a:t>termometr</a:t>
            </a:r>
            <a:r>
              <a:rPr lang="en-US" dirty="0"/>
              <a:t>, </a:t>
            </a:r>
            <a:r>
              <a:rPr lang="en-US" dirty="0" err="1"/>
              <a:t>kameralar</a:t>
            </a:r>
            <a:r>
              <a:rPr lang="en-US" dirty="0"/>
              <a:t>)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aqlli</a:t>
            </a:r>
            <a:r>
              <a:rPr lang="en-US" dirty="0"/>
              <a:t> transport </a:t>
            </a:r>
            <a:r>
              <a:rPr lang="en-US" dirty="0" err="1"/>
              <a:t>tizimlari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693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/>
              <a:t>KVANT HISOBLASH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3" y="1214204"/>
            <a:ext cx="4622930" cy="449704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texnologiya</a:t>
            </a:r>
            <a:r>
              <a:rPr lang="en-US" dirty="0"/>
              <a:t> </a:t>
            </a:r>
            <a:r>
              <a:rPr lang="en-US" dirty="0" err="1"/>
              <a:t>murakkab</a:t>
            </a:r>
            <a:r>
              <a:rPr lang="en-US" dirty="0"/>
              <a:t> </a:t>
            </a:r>
            <a:r>
              <a:rPr lang="en-US" dirty="0" err="1"/>
              <a:t>masalalarni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qilishda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</a:t>
            </a:r>
            <a:r>
              <a:rPr lang="en-US" dirty="0" err="1"/>
              <a:t>quvvat</a:t>
            </a:r>
            <a:r>
              <a:rPr lang="en-US" dirty="0"/>
              <a:t> </a:t>
            </a:r>
            <a:r>
              <a:rPr lang="en-US" dirty="0" err="1"/>
              <a:t>beradi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Kvant</a:t>
            </a:r>
            <a:r>
              <a:rPr lang="en-US" dirty="0"/>
              <a:t> </a:t>
            </a:r>
            <a:r>
              <a:rPr lang="en-US" dirty="0" err="1"/>
              <a:t>kompyuterlari</a:t>
            </a:r>
            <a:r>
              <a:rPr lang="en-US" dirty="0"/>
              <a:t> </a:t>
            </a:r>
            <a:r>
              <a:rPr lang="en-US" dirty="0" err="1"/>
              <a:t>sun’iy</a:t>
            </a:r>
            <a:r>
              <a:rPr lang="en-US" dirty="0"/>
              <a:t> </a:t>
            </a:r>
            <a:r>
              <a:rPr lang="en-US" dirty="0" err="1"/>
              <a:t>intellekt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farmatsevtika</a:t>
            </a:r>
            <a:r>
              <a:rPr lang="en-US" dirty="0"/>
              <a:t> </a:t>
            </a:r>
            <a:r>
              <a:rPr lang="en-US" dirty="0" err="1"/>
              <a:t>tadqiqotlarida</a:t>
            </a:r>
            <a:r>
              <a:rPr lang="en-US" dirty="0"/>
              <a:t> </a:t>
            </a:r>
            <a:r>
              <a:rPr lang="en-US" dirty="0" err="1"/>
              <a:t>inqilob</a:t>
            </a:r>
            <a:r>
              <a:rPr lang="en-US" dirty="0"/>
              <a:t> </a:t>
            </a:r>
            <a:r>
              <a:rPr lang="en-US" dirty="0" err="1"/>
              <a:t>qilishi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41313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433</TotalTime>
  <Words>166</Words>
  <Application>Microsoft Office PowerPoint</Application>
  <PresentationFormat>Широкоэкранный</PresentationFormat>
  <Paragraphs>23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ZAMONAVIY TEHNOLOGIYALAR</vt:lpstr>
      <vt:lpstr>SUN’IY INTELEKT (AI) VA MASHINANI O’RGANISH(ML)</vt:lpstr>
      <vt:lpstr>5G TEHNOLOGIYALARI</vt:lpstr>
      <vt:lpstr>BULUTLI HISOBLASH (Cloud Computing)</vt:lpstr>
      <vt:lpstr>INTERNET NARSALAR (IoT)</vt:lpstr>
      <vt:lpstr>KVANT HISOBLASH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ZAMONAVIY TEHNOLOGIYALAR</dc:title>
  <dc:creator>Пользователь</dc:creator>
  <cp:lastModifiedBy>Пользователь</cp:lastModifiedBy>
  <cp:revision>4</cp:revision>
  <dcterms:created xsi:type="dcterms:W3CDTF">2024-12-05T08:19:57Z</dcterms:created>
  <dcterms:modified xsi:type="dcterms:W3CDTF">2024-12-05T15:33:03Z</dcterms:modified>
</cp:coreProperties>
</file>