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uz-Latn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ableStyles" Target="tableStyles.xml" /><Relationship Id="rId5" Type="http://schemas.openxmlformats.org/officeDocument/2006/relationships/slide" Target="slides/slide4.xml" /><Relationship Id="rId10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ul slay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EC782352-C839-DE52-3E9E-2F330A080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Tagsarlavha 2">
            <a:extLst>
              <a:ext uri="{FF2B5EF4-FFF2-40B4-BE49-F238E27FC236}">
                <a16:creationId xmlns:a16="http://schemas.microsoft.com/office/drawing/2014/main" id="{D2BCFFFF-EC64-C8C4-81AB-BAB817FAA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z-Latn-UZ"/>
              <a:t>Taglavha namunasini tahrirlash uchun bosing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25F26487-6088-B6FD-F773-BEC3510F6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906A9214-6FC6-70F3-305C-B2C06DD542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371486BB-2483-6A9E-7580-5662E0B0C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373857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arlavha va vertikal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2BFE24A7-E3D3-17DC-976C-47E160C9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Vertikal matn 2">
            <a:extLst>
              <a:ext uri="{FF2B5EF4-FFF2-40B4-BE49-F238E27FC236}">
                <a16:creationId xmlns:a16="http://schemas.microsoft.com/office/drawing/2014/main" id="{57572C9C-B49E-C365-130D-2EB05E872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4BDE7222-CD88-1919-D822-4A62693947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655CFF5A-AAE7-03C5-74EF-590266665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D3CBDEDD-1830-88C4-2757-6AABEE8FE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917946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 sarlavha va mat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 sarlavha 1">
            <a:extLst>
              <a:ext uri="{FF2B5EF4-FFF2-40B4-BE49-F238E27FC236}">
                <a16:creationId xmlns:a16="http://schemas.microsoft.com/office/drawing/2014/main" id="{2FBADACE-CD50-46E5-2375-ABEF764336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Vertikal matn 2">
            <a:extLst>
              <a:ext uri="{FF2B5EF4-FFF2-40B4-BE49-F238E27FC236}">
                <a16:creationId xmlns:a16="http://schemas.microsoft.com/office/drawing/2014/main" id="{F23DC0FE-EE0D-B439-76CD-58E658BEC0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5BD2A348-2C64-7B05-F66F-19F783ED2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FC1FC8F1-9E19-5127-3A49-7373054C1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3110D871-6B32-2CAE-D0DB-1C0EFA33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38915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arlavha v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05536073-CEBA-A3D2-3F68-5302F18A0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ABB5E533-6CCD-823E-6359-3F7257BAC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57B76558-D16A-F72A-84E1-650649B46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D5D399AD-3C9F-2190-B67A-691DC2021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BAEC9E3B-E9DD-B20D-4CB6-F3254EF65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436818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o‘lim sarlavha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6C4B16D5-B54F-FF86-D54A-A4A670E42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Matn 2">
            <a:extLst>
              <a:ext uri="{FF2B5EF4-FFF2-40B4-BE49-F238E27FC236}">
                <a16:creationId xmlns:a16="http://schemas.microsoft.com/office/drawing/2014/main" id="{0A72973D-9C8A-1D19-5803-C68741488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51915E33-0C9E-8338-F8B8-34998DAB7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ABB9CF3F-E57A-236A-90DD-708767C2C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2D01BA86-16EA-34F7-4BD4-3A0BD5A2D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670105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kkita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44AA034E-3315-8C4A-3599-9106F2CE3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1C55FDCC-62B8-E215-E26A-3D9A722F4C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Tarkibi 3">
            <a:extLst>
              <a:ext uri="{FF2B5EF4-FFF2-40B4-BE49-F238E27FC236}">
                <a16:creationId xmlns:a16="http://schemas.microsoft.com/office/drawing/2014/main" id="{4B1C145C-17F2-38DF-95E2-6959A3CB4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5" name="Sana 4">
            <a:extLst>
              <a:ext uri="{FF2B5EF4-FFF2-40B4-BE49-F238E27FC236}">
                <a16:creationId xmlns:a16="http://schemas.microsoft.com/office/drawing/2014/main" id="{C3EBEBCD-8251-B7EF-6C23-91ADEAFC7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6" name="Pastki kolontitul 5">
            <a:extLst>
              <a:ext uri="{FF2B5EF4-FFF2-40B4-BE49-F238E27FC236}">
                <a16:creationId xmlns:a16="http://schemas.microsoft.com/office/drawing/2014/main" id="{B954E583-5C4A-1EC1-94BD-E10FFF00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ayd raqami 6">
            <a:extLst>
              <a:ext uri="{FF2B5EF4-FFF2-40B4-BE49-F238E27FC236}">
                <a16:creationId xmlns:a16="http://schemas.microsoft.com/office/drawing/2014/main" id="{80C87AA9-9AB4-DA86-A83C-960D66AF0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747955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lishtiri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5F059D35-CAA4-CBA6-8BBF-BC3162E71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Matn 2">
            <a:extLst>
              <a:ext uri="{FF2B5EF4-FFF2-40B4-BE49-F238E27FC236}">
                <a16:creationId xmlns:a16="http://schemas.microsoft.com/office/drawing/2014/main" id="{6EDF63BF-2095-2F4A-1062-AAE609EDF6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4" name="Tarkibi 3">
            <a:extLst>
              <a:ext uri="{FF2B5EF4-FFF2-40B4-BE49-F238E27FC236}">
                <a16:creationId xmlns:a16="http://schemas.microsoft.com/office/drawing/2014/main" id="{60760C15-30C2-2897-8146-9AF7445F1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5" name="Matn 4">
            <a:extLst>
              <a:ext uri="{FF2B5EF4-FFF2-40B4-BE49-F238E27FC236}">
                <a16:creationId xmlns:a16="http://schemas.microsoft.com/office/drawing/2014/main" id="{58534C60-F1B5-1F52-3135-C8A6F1567A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6" name="Tarkibi 5">
            <a:extLst>
              <a:ext uri="{FF2B5EF4-FFF2-40B4-BE49-F238E27FC236}">
                <a16:creationId xmlns:a16="http://schemas.microsoft.com/office/drawing/2014/main" id="{80FBAD90-BC26-5F39-2C24-88E8894E2A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7" name="Sana 6">
            <a:extLst>
              <a:ext uri="{FF2B5EF4-FFF2-40B4-BE49-F238E27FC236}">
                <a16:creationId xmlns:a16="http://schemas.microsoft.com/office/drawing/2014/main" id="{774D4BEF-686B-0F8A-0C0B-0B9AF2BBA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8" name="Pastki kolontitul 7">
            <a:extLst>
              <a:ext uri="{FF2B5EF4-FFF2-40B4-BE49-F238E27FC236}">
                <a16:creationId xmlns:a16="http://schemas.microsoft.com/office/drawing/2014/main" id="{DC8A29D3-B10F-E4DC-7119-EF7E06CD1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9" name="Slayd raqami 8">
            <a:extLst>
              <a:ext uri="{FF2B5EF4-FFF2-40B4-BE49-F238E27FC236}">
                <a16:creationId xmlns:a16="http://schemas.microsoft.com/office/drawing/2014/main" id="{8DB5CB50-8B08-22D0-EBFD-796569D3D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364860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aqat sarlavh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5861E50A-39C8-6164-85AC-3BBAFE85A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Sana 2">
            <a:extLst>
              <a:ext uri="{FF2B5EF4-FFF2-40B4-BE49-F238E27FC236}">
                <a16:creationId xmlns:a16="http://schemas.microsoft.com/office/drawing/2014/main" id="{DBF423CA-4598-F524-C247-E7F6EEC5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4" name="Pastki kolontitul 3">
            <a:extLst>
              <a:ext uri="{FF2B5EF4-FFF2-40B4-BE49-F238E27FC236}">
                <a16:creationId xmlns:a16="http://schemas.microsoft.com/office/drawing/2014/main" id="{00FAEC0E-43F2-5C9C-D7FF-108AE49AB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5" name="Slayd raqami 4">
            <a:extLst>
              <a:ext uri="{FF2B5EF4-FFF2-40B4-BE49-F238E27FC236}">
                <a16:creationId xmlns:a16="http://schemas.microsoft.com/office/drawing/2014/main" id="{EAEAB93E-057E-4232-62AD-40094D9B0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2061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‘s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na 1">
            <a:extLst>
              <a:ext uri="{FF2B5EF4-FFF2-40B4-BE49-F238E27FC236}">
                <a16:creationId xmlns:a16="http://schemas.microsoft.com/office/drawing/2014/main" id="{A6295331-004B-EAC0-3B2F-FD44B638D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3" name="Pastki kolontitul 2">
            <a:extLst>
              <a:ext uri="{FF2B5EF4-FFF2-40B4-BE49-F238E27FC236}">
                <a16:creationId xmlns:a16="http://schemas.microsoft.com/office/drawing/2014/main" id="{02E93BA6-72CD-7A55-5CF6-6860CEA91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4" name="Slayd raqami 3">
            <a:extLst>
              <a:ext uri="{FF2B5EF4-FFF2-40B4-BE49-F238E27FC236}">
                <a16:creationId xmlns:a16="http://schemas.microsoft.com/office/drawing/2014/main" id="{DB4CA6CD-49E6-AE74-9382-C36DB21D9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4169554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omli oby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88B08962-B726-F742-599D-34F14EC3A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Tarkibi 2">
            <a:extLst>
              <a:ext uri="{FF2B5EF4-FFF2-40B4-BE49-F238E27FC236}">
                <a16:creationId xmlns:a16="http://schemas.microsoft.com/office/drawing/2014/main" id="{86F862F3-31EC-7295-5105-07FEC150C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Matn 3">
            <a:extLst>
              <a:ext uri="{FF2B5EF4-FFF2-40B4-BE49-F238E27FC236}">
                <a16:creationId xmlns:a16="http://schemas.microsoft.com/office/drawing/2014/main" id="{075CF80A-4272-F3CB-A259-34C8CC1676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Sana 4">
            <a:extLst>
              <a:ext uri="{FF2B5EF4-FFF2-40B4-BE49-F238E27FC236}">
                <a16:creationId xmlns:a16="http://schemas.microsoft.com/office/drawing/2014/main" id="{3475BEA1-82C1-8F1D-0875-39E6F3F62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6" name="Pastki kolontitul 5">
            <a:extLst>
              <a:ext uri="{FF2B5EF4-FFF2-40B4-BE49-F238E27FC236}">
                <a16:creationId xmlns:a16="http://schemas.microsoft.com/office/drawing/2014/main" id="{C966CDE3-8CD9-86DC-06C1-4D58144B9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ayd raqami 6">
            <a:extLst>
              <a:ext uri="{FF2B5EF4-FFF2-40B4-BE49-F238E27FC236}">
                <a16:creationId xmlns:a16="http://schemas.microsoft.com/office/drawing/2014/main" id="{890E6102-9F61-B78B-533E-395DD7B83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10731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omli ras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6A77B44E-8ACB-8BAE-278B-87093DEAE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Rasm 2">
            <a:extLst>
              <a:ext uri="{FF2B5EF4-FFF2-40B4-BE49-F238E27FC236}">
                <a16:creationId xmlns:a16="http://schemas.microsoft.com/office/drawing/2014/main" id="{214FBDED-5A01-CE1D-5DCC-1831ADAAC5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Latn-UZ"/>
          </a:p>
        </p:txBody>
      </p:sp>
      <p:sp>
        <p:nvSpPr>
          <p:cNvPr id="4" name="Matn 3">
            <a:extLst>
              <a:ext uri="{FF2B5EF4-FFF2-40B4-BE49-F238E27FC236}">
                <a16:creationId xmlns:a16="http://schemas.microsoft.com/office/drawing/2014/main" id="{A0C0C030-3924-1D77-6EB6-BE4287CEE6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z-Latn-UZ"/>
              <a:t>Matn uslublarini tahrirlash uchun bosing</a:t>
            </a:r>
          </a:p>
        </p:txBody>
      </p:sp>
      <p:sp>
        <p:nvSpPr>
          <p:cNvPr id="5" name="Sana 4">
            <a:extLst>
              <a:ext uri="{FF2B5EF4-FFF2-40B4-BE49-F238E27FC236}">
                <a16:creationId xmlns:a16="http://schemas.microsoft.com/office/drawing/2014/main" id="{0B4D15C2-1447-439C-81E6-F4371E24D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6" name="Pastki kolontitul 5">
            <a:extLst>
              <a:ext uri="{FF2B5EF4-FFF2-40B4-BE49-F238E27FC236}">
                <a16:creationId xmlns:a16="http://schemas.microsoft.com/office/drawing/2014/main" id="{01472081-1C26-D08C-A582-0723C95F8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Latn-UZ"/>
          </a:p>
        </p:txBody>
      </p:sp>
      <p:sp>
        <p:nvSpPr>
          <p:cNvPr id="7" name="Slayd raqami 6">
            <a:extLst>
              <a:ext uri="{FF2B5EF4-FFF2-40B4-BE49-F238E27FC236}">
                <a16:creationId xmlns:a16="http://schemas.microsoft.com/office/drawing/2014/main" id="{6222EFCB-5071-5051-50E1-5B4953039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151609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07C703E3-9B04-7100-337D-9DCB028DA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z-Latn-UZ"/>
              <a:t>Sarlavha namunasini tahrirlash uchun bosing</a:t>
            </a:r>
          </a:p>
        </p:txBody>
      </p:sp>
      <p:sp>
        <p:nvSpPr>
          <p:cNvPr id="3" name="Matn 2">
            <a:extLst>
              <a:ext uri="{FF2B5EF4-FFF2-40B4-BE49-F238E27FC236}">
                <a16:creationId xmlns:a16="http://schemas.microsoft.com/office/drawing/2014/main" id="{6EA2C019-6F77-79EF-BCE6-C26E589F3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z-Latn-UZ"/>
              <a:t>Matn uslublarini tahrirlash uchun bosing</a:t>
            </a:r>
          </a:p>
          <a:p>
            <a:pPr lvl="1"/>
            <a:r>
              <a:rPr lang="uz-Latn-UZ"/>
              <a:t>Ikkinchi daraja</a:t>
            </a:r>
          </a:p>
          <a:p>
            <a:pPr lvl="2"/>
            <a:r>
              <a:rPr lang="uz-Latn-UZ"/>
              <a:t>Uchinchi daraja</a:t>
            </a:r>
          </a:p>
          <a:p>
            <a:pPr lvl="3"/>
            <a:r>
              <a:rPr lang="uz-Latn-UZ"/>
              <a:t>To‘rtinchi daraja</a:t>
            </a:r>
          </a:p>
          <a:p>
            <a:pPr lvl="4"/>
            <a:r>
              <a:rPr lang="uz-Latn-UZ"/>
              <a:t>Beshinchi daraja</a:t>
            </a:r>
          </a:p>
        </p:txBody>
      </p:sp>
      <p:sp>
        <p:nvSpPr>
          <p:cNvPr id="4" name="Sana 3">
            <a:extLst>
              <a:ext uri="{FF2B5EF4-FFF2-40B4-BE49-F238E27FC236}">
                <a16:creationId xmlns:a16="http://schemas.microsoft.com/office/drawing/2014/main" id="{0EA62033-7D1C-7A5E-7EFC-1C9C9320D4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588F56-1BC9-E54E-8EA5-DFF353AF9CF1}" type="datetimeFigureOut">
              <a:rPr lang="uz-Latn-UZ" smtClean="0"/>
              <a:t>21/11/2025</a:t>
            </a:fld>
            <a:endParaRPr lang="uz-Latn-UZ"/>
          </a:p>
        </p:txBody>
      </p:sp>
      <p:sp>
        <p:nvSpPr>
          <p:cNvPr id="5" name="Pastki kolontitul 4">
            <a:extLst>
              <a:ext uri="{FF2B5EF4-FFF2-40B4-BE49-F238E27FC236}">
                <a16:creationId xmlns:a16="http://schemas.microsoft.com/office/drawing/2014/main" id="{6369B93D-B5A2-F048-4776-96E23D4C5D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z-Latn-UZ"/>
          </a:p>
        </p:txBody>
      </p:sp>
      <p:sp>
        <p:nvSpPr>
          <p:cNvPr id="6" name="Slayd raqami 5">
            <a:extLst>
              <a:ext uri="{FF2B5EF4-FFF2-40B4-BE49-F238E27FC236}">
                <a16:creationId xmlns:a16="http://schemas.microsoft.com/office/drawing/2014/main" id="{E79D1CB2-D753-F871-B496-BD23CFAF9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121E62-2F8A-0645-AA79-5F8707B5DAE7}" type="slidenum">
              <a:rPr lang="uz-Latn-UZ" smtClean="0"/>
              <a:t>‹#›</a:t>
            </a:fld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25761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Latn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 /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asm 3">
            <a:extLst>
              <a:ext uri="{FF2B5EF4-FFF2-40B4-BE49-F238E27FC236}">
                <a16:creationId xmlns:a16="http://schemas.microsoft.com/office/drawing/2014/main" id="{AFFFD276-9050-91E3-04B8-47CB7CE02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0733"/>
            <a:ext cx="12192000" cy="7018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539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7D9D1525-66D4-4C36-D31E-CC0B027C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FBD3594E-6EF3-D12C-A998-7265FCB190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93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226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0E9C3EA4-DA90-C678-69AD-F42BD0602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5FABB749-C010-8EBF-DF6E-26ADE564F0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58" y="0"/>
            <a:ext cx="5925912" cy="7105650"/>
          </a:xfrm>
          <a:prstGeom prst="rect">
            <a:avLst/>
          </a:prstGeom>
        </p:spPr>
      </p:pic>
      <p:pic>
        <p:nvPicPr>
          <p:cNvPr id="5" name="Rasm 4">
            <a:extLst>
              <a:ext uri="{FF2B5EF4-FFF2-40B4-BE49-F238E27FC236}">
                <a16:creationId xmlns:a16="http://schemas.microsoft.com/office/drawing/2014/main" id="{338026E2-5EB3-7C0A-BC03-5CB292008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1453" y="0"/>
            <a:ext cx="64650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428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6E0008CF-A79C-6EE8-5E49-646421D1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8FC989F4-1FD2-79D2-1C9D-B4F9A91933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768702" cy="6858000"/>
          </a:xfrm>
          <a:prstGeom prst="rect">
            <a:avLst/>
          </a:prstGeom>
        </p:spPr>
      </p:pic>
      <p:pic>
        <p:nvPicPr>
          <p:cNvPr id="6" name="Rasm 5">
            <a:extLst>
              <a:ext uri="{FF2B5EF4-FFF2-40B4-BE49-F238E27FC236}">
                <a16:creationId xmlns:a16="http://schemas.microsoft.com/office/drawing/2014/main" id="{E1E884FA-0AC0-1DB2-1F99-A78AFB442E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-167879"/>
            <a:ext cx="6096001" cy="702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21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8A47FC48-5218-E7E3-86D0-E0B8A3948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0855C189-3350-7D93-CD34-F65B64902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791059" cy="6858000"/>
          </a:xfrm>
          <a:prstGeom prst="rect">
            <a:avLst/>
          </a:prstGeom>
        </p:spPr>
      </p:pic>
      <p:pic>
        <p:nvPicPr>
          <p:cNvPr id="5" name="Rasm 4">
            <a:extLst>
              <a:ext uri="{FF2B5EF4-FFF2-40B4-BE49-F238E27FC236}">
                <a16:creationId xmlns:a16="http://schemas.microsoft.com/office/drawing/2014/main" id="{4E5D6978-121B-6C76-4CA3-78BCF7802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59" y="0"/>
            <a:ext cx="6400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55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arlavha 1">
            <a:extLst>
              <a:ext uri="{FF2B5EF4-FFF2-40B4-BE49-F238E27FC236}">
                <a16:creationId xmlns:a16="http://schemas.microsoft.com/office/drawing/2014/main" id="{24312090-C124-B462-0325-D36E281BA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Latn-UZ"/>
          </a:p>
        </p:txBody>
      </p:sp>
      <p:pic>
        <p:nvPicPr>
          <p:cNvPr id="4" name="Tarkibi 3">
            <a:extLst>
              <a:ext uri="{FF2B5EF4-FFF2-40B4-BE49-F238E27FC236}">
                <a16:creationId xmlns:a16="http://schemas.microsoft.com/office/drawing/2014/main" id="{0E913EFB-7737-B1A4-3A4F-FF1705926F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0500" y="0"/>
            <a:ext cx="6858000" cy="6858000"/>
          </a:xfrm>
          <a:prstGeom prst="rect">
            <a:avLst/>
          </a:prstGeom>
        </p:spPr>
      </p:pic>
      <p:pic>
        <p:nvPicPr>
          <p:cNvPr id="5" name="Rasm 4">
            <a:extLst>
              <a:ext uri="{FF2B5EF4-FFF2-40B4-BE49-F238E27FC236}">
                <a16:creationId xmlns:a16="http://schemas.microsoft.com/office/drawing/2014/main" id="{AB6BA524-6C98-A1E2-F298-8F73A939B2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0" y="0"/>
            <a:ext cx="56197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800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mavzusi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Keng ekranli</PresentationFormat>
  <Slides>6</Slides>
  <Notes>0</Notes>
  <HiddenSlides>0</HiddenSlides>
  <ScaleCrop>false</ScaleCrop>
  <HeadingPairs>
    <vt:vector size="4" baseType="variant">
      <vt:variant>
        <vt:lpstr>Mavzu</vt:lpstr>
      </vt:variant>
      <vt:variant>
        <vt:i4>1</vt:i4>
      </vt:variant>
      <vt:variant>
        <vt:lpstr>Slayd sarlavhalari</vt:lpstr>
      </vt:variant>
      <vt:variant>
        <vt:i4>6</vt:i4>
      </vt:variant>
    </vt:vector>
  </HeadingPairs>
  <TitlesOfParts>
    <vt:vector size="7" baseType="lpstr">
      <vt:lpstr>Office mavzusi</vt:lpstr>
      <vt:lpstr>PowerPoint taqdimoti</vt:lpstr>
      <vt:lpstr>PowerPoint taqdimoti</vt:lpstr>
      <vt:lpstr>PowerPoint taqdimoti</vt:lpstr>
      <vt:lpstr>PowerPoint taqdimoti</vt:lpstr>
      <vt:lpstr>PowerPoint taqdimoti</vt:lpstr>
      <vt:lpstr>PowerPoint taqdimoti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taqdimoti</dc:title>
  <dc:creator>Bobur Sharipov</dc:creator>
  <cp:lastModifiedBy>Bobur Sharipov</cp:lastModifiedBy>
  <cp:revision>2</cp:revision>
  <dcterms:created xsi:type="dcterms:W3CDTF">2025-11-20T18:56:06Z</dcterms:created>
  <dcterms:modified xsi:type="dcterms:W3CDTF">2025-11-21T02:52:23Z</dcterms:modified>
</cp:coreProperties>
</file>