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74" r:id="rId14"/>
    <p:sldId id="275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uz-Latn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294858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56911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z-Latn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485491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z-Latn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3896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uz-Latn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075535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137312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175951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730398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uz-Latn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62906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869019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uz-Latn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296060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601225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9419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78562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19858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23329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945595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C6618-6A3C-7F4E-B0DF-DF272B543A4C}" type="datetimeFigureOut">
              <a:rPr lang="uz-Latn-UZ" smtClean="0"/>
              <a:t>23/04/2026</a:t>
            </a:fld>
            <a:endParaRPr lang="uz-Latn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Latn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5177C-ADDD-0440-AEF1-FAF509ACE5D3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1229799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uclear_reactor" TargetMode="External" /><Relationship Id="rId2" Type="http://schemas.openxmlformats.org/officeDocument/2006/relationships/hyperlink" Target="https://www.google.com/url?sa=t&amp;source=web&amp;rct=j&amp;opi=89978449&amp;url=https://www.iaea.org/newscenter/news/what-are-particle-accelerators&amp;ved=2ahUKEwjF8eznxOySAxUEcfEDHRRWDmUQFnoECEgQAQ&amp;usg=AOvVaw0NZH7K7zOvvCuFrYC_S7ay" TargetMode="Externa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79414F47-AA9C-6818-695F-D2FAA75B77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6731" y="1028845"/>
            <a:ext cx="9478537" cy="14647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/>
              <a:t>Yadro</a:t>
            </a:r>
            <a:r>
              <a:rPr lang="en-US" sz="4400" dirty="0"/>
              <a:t> </a:t>
            </a:r>
            <a:r>
              <a:rPr lang="en-US" sz="4400" dirty="0" err="1"/>
              <a:t>reaktorlari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ularning</a:t>
            </a:r>
            <a:r>
              <a:rPr lang="en-US" sz="4400" dirty="0"/>
              <a:t> </a:t>
            </a:r>
            <a:r>
              <a:rPr lang="en-US" sz="4400" dirty="0" err="1"/>
              <a:t>turlari</a:t>
            </a:r>
            <a:r>
              <a:rPr lang="en-US" sz="4400" dirty="0"/>
              <a:t>. </a:t>
            </a:r>
            <a:r>
              <a:rPr lang="en-US" sz="4400" dirty="0" err="1"/>
              <a:t>Tezlatkichlar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ularning</a:t>
            </a:r>
            <a:r>
              <a:rPr lang="en-US" sz="4400" dirty="0"/>
              <a:t> </a:t>
            </a:r>
            <a:r>
              <a:rPr lang="en-US" sz="4400" dirty="0" err="1"/>
              <a:t>qoʻllanilishi</a:t>
            </a:r>
            <a:r>
              <a:rPr lang="en-US" sz="4400" dirty="0"/>
              <a:t>.</a:t>
            </a:r>
            <a:endParaRPr lang="uz-Latn-UZ" sz="4400" dirty="0"/>
          </a:p>
        </p:txBody>
      </p:sp>
      <p:sp>
        <p:nvSpPr>
          <p:cNvPr id="3" name="Tagsarlavha 2">
            <a:extLst>
              <a:ext uri="{FF2B5EF4-FFF2-40B4-BE49-F238E27FC236}">
                <a16:creationId xmlns:a16="http://schemas.microsoft.com/office/drawing/2014/main" id="{837FE83B-C313-A3DD-A5FB-30E0A5A82C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7978" y="5434300"/>
            <a:ext cx="6341036" cy="1132783"/>
          </a:xfrm>
        </p:spPr>
        <p:txBody>
          <a:bodyPr/>
          <a:lstStyle/>
          <a:p>
            <a:r>
              <a:rPr lang="en-US" dirty="0" err="1"/>
              <a:t>Tekshirdi</a:t>
            </a:r>
            <a:r>
              <a:rPr lang="en-US" dirty="0"/>
              <a:t>: </a:t>
            </a:r>
            <a:r>
              <a:rPr lang="en-US" dirty="0" err="1"/>
              <a:t>Xoshimjonov</a:t>
            </a:r>
            <a:r>
              <a:rPr lang="en-US" dirty="0"/>
              <a:t> </a:t>
            </a:r>
            <a:r>
              <a:rPr lang="en-US" dirty="0" err="1"/>
              <a:t>Xurshid</a:t>
            </a:r>
            <a:endParaRPr lang="en-US" dirty="0"/>
          </a:p>
          <a:p>
            <a:r>
              <a:rPr lang="en-US" dirty="0"/>
              <a:t>Bajardi:F-2305 </a:t>
            </a:r>
            <a:r>
              <a:rPr lang="en-US" dirty="0" err="1"/>
              <a:t>guruhdan</a:t>
            </a:r>
            <a:r>
              <a:rPr lang="en-US" dirty="0"/>
              <a:t> </a:t>
            </a:r>
            <a:r>
              <a:rPr lang="en-US" dirty="0" err="1"/>
              <a:t>Umarov</a:t>
            </a:r>
            <a:r>
              <a:rPr lang="en-US" dirty="0"/>
              <a:t> </a:t>
            </a:r>
            <a:r>
              <a:rPr lang="en-US" dirty="0" err="1"/>
              <a:t>Ixtiyorjon</a:t>
            </a:r>
            <a:r>
              <a:rPr lang="en-US" dirty="0"/>
              <a:t> 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820936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CA8DBCC1-BA6B-4817-7206-D0A59117A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20958" y="83407"/>
            <a:ext cx="10515600" cy="670765"/>
          </a:xfrm>
        </p:spPr>
        <p:txBody>
          <a:bodyPr>
            <a:noAutofit/>
          </a:bodyPr>
          <a:lstStyle/>
          <a:p>
            <a:r>
              <a:rPr lang="en-US" sz="3600" dirty="0" err="1"/>
              <a:t>Yadro</a:t>
            </a:r>
            <a:r>
              <a:rPr lang="en-US" sz="3600" dirty="0"/>
              <a:t> </a:t>
            </a:r>
            <a:r>
              <a:rPr lang="en-US" sz="3600" dirty="0" err="1"/>
              <a:t>reaktorlarining</a:t>
            </a:r>
            <a:r>
              <a:rPr lang="en-US" sz="3600" dirty="0"/>
              <a:t> </a:t>
            </a:r>
            <a:r>
              <a:rPr lang="en-US" sz="3600" dirty="0" err="1"/>
              <a:t>turlari</a:t>
            </a:r>
            <a:r>
              <a:rPr lang="en-US" sz="3600" dirty="0"/>
              <a:t>.</a:t>
            </a:r>
            <a:endParaRPr lang="uz-Latn-UZ" sz="3600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6F37DB10-5DEF-DE29-A363-236C5B8C8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    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reaktorlari</a:t>
            </a:r>
            <a:r>
              <a:rPr lang="en-US" sz="2400" dirty="0"/>
              <a:t> </a:t>
            </a:r>
            <a:r>
              <a:rPr lang="en-US" sz="2400" dirty="0" err="1"/>
              <a:t>asosan</a:t>
            </a:r>
            <a:r>
              <a:rPr lang="en-US" sz="2400" dirty="0"/>
              <a:t> </a:t>
            </a:r>
            <a:r>
              <a:rPr lang="en-US" sz="2400" dirty="0" err="1"/>
              <a:t>sovutish</a:t>
            </a:r>
            <a:r>
              <a:rPr lang="en-US" sz="2400" dirty="0"/>
              <a:t> </a:t>
            </a:r>
            <a:r>
              <a:rPr lang="en-US" sz="2400" dirty="0" err="1"/>
              <a:t>suyuqligi</a:t>
            </a:r>
            <a:r>
              <a:rPr lang="en-US" sz="2400" dirty="0"/>
              <a:t>, </a:t>
            </a:r>
            <a:r>
              <a:rPr lang="en-US" sz="2400" dirty="0" err="1"/>
              <a:t>moderatori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neytron</a:t>
            </a:r>
            <a:r>
              <a:rPr lang="en-US" sz="2400" dirty="0"/>
              <a:t> </a:t>
            </a:r>
            <a:r>
              <a:rPr lang="en-US" sz="2400" dirty="0" err="1"/>
              <a:t>spektri</a:t>
            </a:r>
            <a:r>
              <a:rPr lang="en-US" sz="2400" dirty="0"/>
              <a:t> </a:t>
            </a:r>
            <a:r>
              <a:rPr lang="en-US" sz="2400" dirty="0" err="1"/>
              <a:t>bo’yicha</a:t>
            </a:r>
            <a:r>
              <a:rPr lang="en-US" sz="2400" dirty="0"/>
              <a:t> </a:t>
            </a:r>
            <a:r>
              <a:rPr lang="en-US" sz="2400" dirty="0" err="1"/>
              <a:t>tasniflanadi</a:t>
            </a:r>
            <a:r>
              <a:rPr lang="en-US" sz="2400" dirty="0"/>
              <a:t>, </a:t>
            </a:r>
            <a:r>
              <a:rPr lang="en-US" sz="2400" dirty="0" err="1"/>
              <a:t>bunda</a:t>
            </a:r>
            <a:r>
              <a:rPr lang="en-US" sz="2400" dirty="0"/>
              <a:t> </a:t>
            </a:r>
            <a:r>
              <a:rPr lang="en-US" sz="2400" dirty="0" err="1"/>
              <a:t>bosimli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reaktorlari</a:t>
            </a:r>
            <a:r>
              <a:rPr lang="en-US" sz="2400" dirty="0"/>
              <a:t> (PWR)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qaynoq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reaktorlari</a:t>
            </a:r>
            <a:r>
              <a:rPr lang="en-US" sz="2400" dirty="0"/>
              <a:t> (BWR) (</a:t>
            </a:r>
            <a:r>
              <a:rPr lang="en-US" sz="2400" dirty="0" err="1"/>
              <a:t>birgalikda</a:t>
            </a:r>
            <a:r>
              <a:rPr lang="en-US" sz="2400" dirty="0"/>
              <a:t> </a:t>
            </a:r>
            <a:r>
              <a:rPr lang="en-US" sz="2400" dirty="0" err="1"/>
              <a:t>yengil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reaktorlari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LWR) global </a:t>
            </a:r>
            <a:r>
              <a:rPr lang="en-US" sz="2400" dirty="0" err="1"/>
              <a:t>tijorat</a:t>
            </a:r>
            <a:r>
              <a:rPr lang="en-US" sz="2400" dirty="0"/>
              <a:t> </a:t>
            </a:r>
            <a:r>
              <a:rPr lang="en-US" sz="2400" dirty="0" err="1"/>
              <a:t>reaktorlarining</a:t>
            </a:r>
            <a:r>
              <a:rPr lang="en-US" sz="2400" dirty="0"/>
              <a:t> </a:t>
            </a:r>
            <a:r>
              <a:rPr lang="en-US" sz="2400" dirty="0" err="1"/>
              <a:t>qariyb</a:t>
            </a:r>
            <a:r>
              <a:rPr lang="en-US" sz="2400" dirty="0"/>
              <a:t> 90%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tashkil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 </a:t>
            </a:r>
            <a:r>
              <a:rPr lang="en-US" sz="2400" dirty="0" err="1"/>
              <a:t>Ushbu</a:t>
            </a:r>
            <a:r>
              <a:rPr lang="en-US" sz="2400" dirty="0"/>
              <a:t> </a:t>
            </a:r>
            <a:r>
              <a:rPr lang="en-US" sz="2400" dirty="0" err="1"/>
              <a:t>tizimlar</a:t>
            </a:r>
            <a:r>
              <a:rPr lang="en-US" sz="2400" dirty="0"/>
              <a:t> </a:t>
            </a:r>
            <a:r>
              <a:rPr lang="en-US" sz="2400" dirty="0" err="1"/>
              <a:t>elektr</a:t>
            </a:r>
            <a:r>
              <a:rPr lang="en-US" sz="2400" dirty="0"/>
              <a:t> </a:t>
            </a:r>
            <a:r>
              <a:rPr lang="en-US" sz="2400" dirty="0" err="1"/>
              <a:t>energiyasini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yadroviy</a:t>
            </a:r>
            <a:r>
              <a:rPr lang="en-US" sz="2400" dirty="0"/>
              <a:t> </a:t>
            </a:r>
            <a:r>
              <a:rPr lang="en-US" sz="2400" dirty="0" err="1"/>
              <a:t>bo’linishdan</a:t>
            </a:r>
            <a:r>
              <a:rPr lang="en-US" sz="2400" dirty="0"/>
              <a:t> </a:t>
            </a:r>
            <a:r>
              <a:rPr lang="en-US" sz="2400" dirty="0" err="1"/>
              <a:t>foydalanadi</a:t>
            </a:r>
            <a:r>
              <a:rPr lang="en-US" sz="2400" dirty="0"/>
              <a:t>,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turlari</a:t>
            </a:r>
            <a:r>
              <a:rPr lang="en-US" sz="2400" dirty="0"/>
              <a:t> </a:t>
            </a:r>
            <a:r>
              <a:rPr lang="en-US" sz="2400" dirty="0" err="1"/>
              <a:t>esa</a:t>
            </a:r>
            <a:r>
              <a:rPr lang="en-US" sz="2400" dirty="0"/>
              <a:t> </a:t>
            </a:r>
            <a:r>
              <a:rPr lang="en-US" sz="2400" dirty="0" err="1"/>
              <a:t>bosimli</a:t>
            </a:r>
            <a:r>
              <a:rPr lang="en-US" sz="2400" dirty="0"/>
              <a:t> </a:t>
            </a:r>
            <a:r>
              <a:rPr lang="en-US" sz="2400" dirty="0" err="1"/>
              <a:t>og’ir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reaktorlari</a:t>
            </a:r>
            <a:r>
              <a:rPr lang="en-US" sz="2400" dirty="0"/>
              <a:t> (PHWR/CANDU), </a:t>
            </a:r>
            <a:r>
              <a:rPr lang="en-US" sz="2400" dirty="0" err="1"/>
              <a:t>gaz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sovutilgan</a:t>
            </a:r>
            <a:r>
              <a:rPr lang="en-US" sz="2400" dirty="0"/>
              <a:t> </a:t>
            </a:r>
            <a:r>
              <a:rPr lang="en-US" sz="2400" dirty="0" err="1"/>
              <a:t>reaktorlar</a:t>
            </a:r>
            <a:r>
              <a:rPr lang="en-US" sz="2400" dirty="0"/>
              <a:t> (AGR)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paydo</a:t>
            </a:r>
            <a:r>
              <a:rPr lang="en-US" sz="2400" dirty="0"/>
              <a:t> </a:t>
            </a:r>
            <a:r>
              <a:rPr lang="en-US" sz="2400" dirty="0" err="1"/>
              <a:t>bo’layotgan</a:t>
            </a:r>
            <a:r>
              <a:rPr lang="en-US" sz="2400" dirty="0"/>
              <a:t> </a:t>
            </a:r>
            <a:r>
              <a:rPr lang="en-US" sz="2400" dirty="0" err="1"/>
              <a:t>tez</a:t>
            </a:r>
            <a:r>
              <a:rPr lang="en-US" sz="2400" dirty="0"/>
              <a:t> </a:t>
            </a:r>
            <a:r>
              <a:rPr lang="en-US" sz="2400" dirty="0" err="1"/>
              <a:t>neytronlardir</a:t>
            </a:r>
            <a:r>
              <a:rPr lang="en-US" sz="2400" dirty="0"/>
              <a:t>.</a:t>
            </a:r>
            <a:endParaRPr lang="uz-Latn-UZ" sz="2400" dirty="0"/>
          </a:p>
        </p:txBody>
      </p:sp>
    </p:spTree>
    <p:extLst>
      <p:ext uri="{BB962C8B-B14F-4D97-AF65-F5344CB8AC3E}">
        <p14:creationId xmlns:p14="http://schemas.microsoft.com/office/powerpoint/2010/main" val="2708342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3EF993F9-B621-7179-F0B0-EEC3900A5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0" y="660306"/>
            <a:ext cx="10660530" cy="553738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★ </a:t>
            </a:r>
            <a:r>
              <a:rPr lang="en-US" sz="2400" dirty="0" err="1"/>
              <a:t>Bosimli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reaktori</a:t>
            </a:r>
            <a:r>
              <a:rPr lang="en-US" sz="2400" dirty="0"/>
              <a:t> (BSU): Eng </a:t>
            </a:r>
            <a:r>
              <a:rPr lang="en-US" sz="2400" dirty="0" err="1"/>
              <a:t>keng</a:t>
            </a:r>
            <a:r>
              <a:rPr lang="en-US" sz="2400" dirty="0"/>
              <a:t> </a:t>
            </a:r>
            <a:r>
              <a:rPr lang="en-US" sz="2400" dirty="0" err="1"/>
              <a:t>tarqalgan</a:t>
            </a:r>
            <a:r>
              <a:rPr lang="en-US" sz="2400" dirty="0"/>
              <a:t> </a:t>
            </a:r>
            <a:r>
              <a:rPr lang="en-US" sz="2400" dirty="0" err="1"/>
              <a:t>turi</a:t>
            </a:r>
            <a:r>
              <a:rPr lang="en-US" sz="2400" dirty="0"/>
              <a:t>. U </a:t>
            </a:r>
            <a:r>
              <a:rPr lang="en-US" sz="2400" dirty="0" err="1"/>
              <a:t>yadroni</a:t>
            </a:r>
            <a:r>
              <a:rPr lang="en-US" sz="2400" dirty="0"/>
              <a:t> </a:t>
            </a:r>
            <a:r>
              <a:rPr lang="en-US" sz="2400" dirty="0" err="1"/>
              <a:t>sovutish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bosimli</a:t>
            </a:r>
            <a:r>
              <a:rPr lang="en-US" sz="2400" dirty="0"/>
              <a:t> </a:t>
            </a:r>
            <a:r>
              <a:rPr lang="en-US" sz="2400" dirty="0" err="1"/>
              <a:t>suvdan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bug’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ikkilamchi</a:t>
            </a:r>
            <a:r>
              <a:rPr lang="en-US" sz="2400" dirty="0"/>
              <a:t> </a:t>
            </a:r>
            <a:r>
              <a:rPr lang="en-US" sz="2400" dirty="0" err="1"/>
              <a:t>halqadan</a:t>
            </a:r>
            <a:r>
              <a:rPr lang="en-US" sz="2400" dirty="0"/>
              <a:t> </a:t>
            </a:r>
            <a:r>
              <a:rPr lang="en-US" sz="2400" dirty="0" err="1"/>
              <a:t>foydalanadi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esa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suvning</a:t>
            </a:r>
            <a:r>
              <a:rPr lang="en-US" sz="2400" dirty="0"/>
              <a:t> </a:t>
            </a:r>
            <a:r>
              <a:rPr lang="en-US" sz="2400" dirty="0" err="1"/>
              <a:t>qaynab</a:t>
            </a:r>
            <a:r>
              <a:rPr lang="en-US" sz="2400" dirty="0"/>
              <a:t> </a:t>
            </a:r>
            <a:r>
              <a:rPr lang="en-US" sz="2400" dirty="0" err="1"/>
              <a:t>ketishiga</a:t>
            </a:r>
            <a:r>
              <a:rPr lang="en-US" sz="2400" dirty="0"/>
              <a:t> </a:t>
            </a:r>
            <a:r>
              <a:rPr lang="en-US" sz="2400" dirty="0" err="1"/>
              <a:t>yo’l</a:t>
            </a:r>
            <a:r>
              <a:rPr lang="en-US" sz="2400" dirty="0"/>
              <a:t> </a:t>
            </a:r>
            <a:r>
              <a:rPr lang="en-US" sz="2400" dirty="0" err="1"/>
              <a:t>qo’ymaydi</a:t>
            </a:r>
            <a:r>
              <a:rPr lang="en-US" sz="2400" dirty="0"/>
              <a:t>.
★ </a:t>
            </a:r>
            <a:r>
              <a:rPr lang="en-US" sz="2400" dirty="0" err="1"/>
              <a:t>Qaynayotgan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reaktori</a:t>
            </a:r>
            <a:r>
              <a:rPr lang="en-US" sz="2400" dirty="0"/>
              <a:t> (BWR): </a:t>
            </a:r>
            <a:r>
              <a:rPr lang="en-US" sz="2400" dirty="0" err="1"/>
              <a:t>Suvni</a:t>
            </a:r>
            <a:r>
              <a:rPr lang="en-US" sz="2400" dirty="0"/>
              <a:t> ham </a:t>
            </a:r>
            <a:r>
              <a:rPr lang="en-US" sz="2400" dirty="0" err="1"/>
              <a:t>sovutish</a:t>
            </a:r>
            <a:r>
              <a:rPr lang="en-US" sz="2400" dirty="0"/>
              <a:t> </a:t>
            </a:r>
            <a:r>
              <a:rPr lang="en-US" sz="2400" dirty="0" err="1"/>
              <a:t>suvi</a:t>
            </a:r>
            <a:r>
              <a:rPr lang="en-US" sz="2400" dirty="0"/>
              <a:t>, ham moderator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ishlatadi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esa</a:t>
            </a:r>
            <a:r>
              <a:rPr lang="en-US" sz="2400" dirty="0"/>
              <a:t> </a:t>
            </a:r>
            <a:r>
              <a:rPr lang="en-US" sz="2400" dirty="0" err="1"/>
              <a:t>sovutish</a:t>
            </a:r>
            <a:r>
              <a:rPr lang="en-US" sz="2400" dirty="0"/>
              <a:t> </a:t>
            </a:r>
            <a:r>
              <a:rPr lang="en-US" sz="2400" dirty="0" err="1"/>
              <a:t>suvining</a:t>
            </a:r>
            <a:r>
              <a:rPr lang="en-US" sz="2400" dirty="0"/>
              <a:t> </a:t>
            </a:r>
            <a:r>
              <a:rPr lang="en-US" sz="2400" dirty="0" err="1"/>
              <a:t>turbinalarni</a:t>
            </a:r>
            <a:r>
              <a:rPr lang="en-US" sz="2400" dirty="0"/>
              <a:t> </a:t>
            </a:r>
            <a:r>
              <a:rPr lang="en-US" sz="2400" dirty="0" err="1"/>
              <a:t>harakatga</a:t>
            </a:r>
            <a:r>
              <a:rPr lang="en-US" sz="2400" dirty="0"/>
              <a:t> </a:t>
            </a:r>
            <a:r>
              <a:rPr lang="en-US" sz="2400" dirty="0" err="1"/>
              <a:t>keltirish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to’g’ridan-to’g’ri</a:t>
            </a:r>
            <a:r>
              <a:rPr lang="en-US" sz="2400" dirty="0"/>
              <a:t> </a:t>
            </a:r>
            <a:r>
              <a:rPr lang="en-US" sz="2400" dirty="0" err="1"/>
              <a:t>reaktor</a:t>
            </a:r>
            <a:r>
              <a:rPr lang="en-US" sz="2400" dirty="0"/>
              <a:t> </a:t>
            </a:r>
            <a:r>
              <a:rPr lang="en-US" sz="2400" dirty="0" err="1"/>
              <a:t>idishida</a:t>
            </a:r>
            <a:r>
              <a:rPr lang="en-US" sz="2400" dirty="0"/>
              <a:t> </a:t>
            </a:r>
            <a:r>
              <a:rPr lang="en-US" sz="2400" dirty="0" err="1"/>
              <a:t>qaynashiga</a:t>
            </a:r>
            <a:r>
              <a:rPr lang="en-US" sz="2400" dirty="0"/>
              <a:t> </a:t>
            </a:r>
            <a:r>
              <a:rPr lang="en-US" sz="2400" dirty="0" err="1"/>
              <a:t>imkon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
★ </a:t>
            </a:r>
            <a:r>
              <a:rPr lang="en-US" sz="2400" dirty="0" err="1"/>
              <a:t>Bosimli</a:t>
            </a:r>
            <a:r>
              <a:rPr lang="en-US" sz="2400" dirty="0"/>
              <a:t> </a:t>
            </a:r>
            <a:r>
              <a:rPr lang="en-US" sz="2400" dirty="0" err="1"/>
              <a:t>og’ir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reaktori</a:t>
            </a:r>
            <a:r>
              <a:rPr lang="en-US" sz="2400" dirty="0"/>
              <a:t> (PHWR/CANDU): </a:t>
            </a:r>
            <a:r>
              <a:rPr lang="en-US" sz="2400" dirty="0" err="1"/>
              <a:t>Deuteriy</a:t>
            </a:r>
            <a:r>
              <a:rPr lang="en-US" sz="2400" dirty="0"/>
              <a:t> </a:t>
            </a:r>
            <a:r>
              <a:rPr lang="en-US" sz="2400" dirty="0" err="1"/>
              <a:t>oksidini</a:t>
            </a:r>
            <a:r>
              <a:rPr lang="en-US" sz="2400" dirty="0"/>
              <a:t> (D₂O, </a:t>
            </a:r>
            <a:r>
              <a:rPr lang="en-US" sz="2400" dirty="0" err="1"/>
              <a:t>og’ir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) </a:t>
            </a:r>
            <a:r>
              <a:rPr lang="en-US" sz="2400" dirty="0" err="1"/>
              <a:t>sovutish</a:t>
            </a:r>
            <a:r>
              <a:rPr lang="en-US" sz="2400" dirty="0"/>
              <a:t> </a:t>
            </a:r>
            <a:r>
              <a:rPr lang="en-US" sz="2400" dirty="0" err="1"/>
              <a:t>suvi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moderator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ishlatadi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tabiiy</a:t>
            </a:r>
            <a:r>
              <a:rPr lang="en-US" sz="2400" dirty="0"/>
              <a:t>, </a:t>
            </a:r>
            <a:r>
              <a:rPr lang="en-US" sz="2400" dirty="0" err="1"/>
              <a:t>boyitilmagan</a:t>
            </a:r>
            <a:r>
              <a:rPr lang="en-US" sz="2400" dirty="0"/>
              <a:t> </a:t>
            </a:r>
            <a:r>
              <a:rPr lang="en-US" sz="2400" dirty="0" err="1"/>
              <a:t>uran</a:t>
            </a:r>
            <a:r>
              <a:rPr lang="en-US" sz="2400" dirty="0"/>
              <a:t> </a:t>
            </a:r>
            <a:r>
              <a:rPr lang="en-US" sz="2400" dirty="0" err="1"/>
              <a:t>yoqilg’isidan</a:t>
            </a:r>
            <a:r>
              <a:rPr lang="en-US" sz="2400" dirty="0"/>
              <a:t> </a:t>
            </a:r>
            <a:r>
              <a:rPr lang="en-US" sz="2400" dirty="0" err="1"/>
              <a:t>foydalanish</a:t>
            </a:r>
            <a:r>
              <a:rPr lang="en-US" sz="2400" dirty="0"/>
              <a:t> </a:t>
            </a:r>
            <a:r>
              <a:rPr lang="en-US" sz="2400" dirty="0" err="1"/>
              <a:t>imkonini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★ </a:t>
            </a:r>
            <a:r>
              <a:rPr lang="en-US" sz="2400" dirty="0" err="1"/>
              <a:t>Ilg’or</a:t>
            </a:r>
            <a:r>
              <a:rPr lang="en-US" sz="2400" dirty="0"/>
              <a:t> </a:t>
            </a:r>
            <a:r>
              <a:rPr lang="en-US" sz="2400" dirty="0" err="1"/>
              <a:t>gaz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sovutilgan</a:t>
            </a:r>
            <a:r>
              <a:rPr lang="en-US" sz="2400" dirty="0"/>
              <a:t> </a:t>
            </a:r>
            <a:r>
              <a:rPr lang="en-US" sz="2400" dirty="0" err="1"/>
              <a:t>reaktor</a:t>
            </a:r>
            <a:r>
              <a:rPr lang="en-US" sz="2400" dirty="0"/>
              <a:t> (AGR): </a:t>
            </a:r>
            <a:r>
              <a:rPr lang="en-US" sz="2400" dirty="0" err="1"/>
              <a:t>Asosan</a:t>
            </a:r>
            <a:r>
              <a:rPr lang="en-US" sz="2400" dirty="0"/>
              <a:t> </a:t>
            </a:r>
            <a:r>
              <a:rPr lang="en-US" sz="2400" dirty="0" err="1"/>
              <a:t>Buyuk</a:t>
            </a:r>
            <a:r>
              <a:rPr lang="en-US" sz="2400" dirty="0"/>
              <a:t> </a:t>
            </a:r>
            <a:r>
              <a:rPr lang="en-US" sz="2400" dirty="0" err="1"/>
              <a:t>Britaniyada</a:t>
            </a:r>
            <a:r>
              <a:rPr lang="en-US" sz="2400" dirty="0"/>
              <a:t> </a:t>
            </a:r>
            <a:r>
              <a:rPr lang="en-US" sz="2400" dirty="0" err="1"/>
              <a:t>qo’llaniladigan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reaktorlarda</a:t>
            </a:r>
            <a:r>
              <a:rPr lang="en-US" sz="2400" dirty="0"/>
              <a:t> </a:t>
            </a:r>
            <a:r>
              <a:rPr lang="en-US" sz="2400" dirty="0" err="1"/>
              <a:t>sovutish</a:t>
            </a:r>
            <a:r>
              <a:rPr lang="en-US" sz="2400" dirty="0"/>
              <a:t> </a:t>
            </a:r>
            <a:r>
              <a:rPr lang="en-US" sz="2400" dirty="0" err="1"/>
              <a:t>suvi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karbonat</a:t>
            </a:r>
            <a:r>
              <a:rPr lang="en-US" sz="2400" dirty="0"/>
              <a:t> </a:t>
            </a:r>
            <a:r>
              <a:rPr lang="en-US" sz="2400" dirty="0" err="1"/>
              <a:t>angidrid</a:t>
            </a:r>
            <a:r>
              <a:rPr lang="en-US" sz="2400" dirty="0"/>
              <a:t> (CO₂) </a:t>
            </a:r>
            <a:r>
              <a:rPr lang="en-US" sz="2400" dirty="0" err="1"/>
              <a:t>va</a:t>
            </a:r>
            <a:r>
              <a:rPr lang="en-US" sz="2400" dirty="0"/>
              <a:t> moderator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grafit</a:t>
            </a:r>
            <a:r>
              <a:rPr lang="en-US" sz="2400" dirty="0"/>
              <a:t> </a:t>
            </a:r>
            <a:r>
              <a:rPr lang="en-US" sz="2400" dirty="0" err="1"/>
              <a:t>ishlatiladi</a:t>
            </a:r>
            <a:r>
              <a:rPr lang="en-US" sz="2400" dirty="0"/>
              <a:t>. </a:t>
            </a:r>
            <a:r>
              <a:rPr lang="en-US" sz="2400" dirty="0" err="1"/>
              <a:t>Chernobil</a:t>
            </a:r>
            <a:r>
              <a:rPr lang="en-US" sz="2400" dirty="0"/>
              <a:t> </a:t>
            </a:r>
            <a:r>
              <a:rPr lang="en-US" sz="2400" dirty="0" err="1"/>
              <a:t>AESda</a:t>
            </a:r>
            <a:r>
              <a:rPr lang="en-US" sz="2400" dirty="0"/>
              <a:t> </a:t>
            </a:r>
            <a:r>
              <a:rPr lang="en-US" sz="2400" dirty="0" err="1"/>
              <a:t>ishlatilgani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mashhur</a:t>
            </a:r>
            <a:r>
              <a:rPr lang="en-US" sz="2400" dirty="0"/>
              <a:t> </a:t>
            </a:r>
            <a:r>
              <a:rPr lang="en-US" sz="2400" dirty="0" err="1"/>
              <a:t>bo’lgan</a:t>
            </a:r>
            <a:r>
              <a:rPr lang="en-US" sz="2400" dirty="0"/>
              <a:t> </a:t>
            </a:r>
            <a:r>
              <a:rPr lang="en-US" sz="2400" dirty="0" err="1"/>
              <a:t>suvli</a:t>
            </a:r>
            <a:r>
              <a:rPr lang="en-US" sz="2400" dirty="0"/>
              <a:t> </a:t>
            </a:r>
            <a:r>
              <a:rPr lang="en-US" sz="2400" dirty="0" err="1"/>
              <a:t>sovutgich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grafit</a:t>
            </a:r>
            <a:r>
              <a:rPr lang="en-US" sz="2400" dirty="0"/>
              <a:t> </a:t>
            </a:r>
            <a:r>
              <a:rPr lang="en-US" sz="2400" dirty="0" err="1"/>
              <a:t>moderatoridan</a:t>
            </a:r>
            <a:r>
              <a:rPr lang="en-US" sz="2400" dirty="0"/>
              <a:t> </a:t>
            </a:r>
            <a:r>
              <a:rPr lang="en-US" sz="2400" dirty="0" err="1"/>
              <a:t>foydalangan</a:t>
            </a:r>
            <a:r>
              <a:rPr lang="en-US" sz="2400" dirty="0"/>
              <a:t> </a:t>
            </a:r>
            <a:r>
              <a:rPr lang="en-US" sz="2400" dirty="0" err="1"/>
              <a:t>holda</a:t>
            </a:r>
            <a:r>
              <a:rPr lang="en-US" sz="2400" dirty="0"/>
              <a:t> </a:t>
            </a:r>
            <a:r>
              <a:rPr lang="en-US" sz="2400" dirty="0" err="1"/>
              <a:t>reaktor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chiqilgan</a:t>
            </a:r>
            <a:r>
              <a:rPr lang="en-US" sz="2400" dirty="0"/>
              <a:t>.</a:t>
            </a:r>
            <a:endParaRPr lang="uz-Latn-UZ" sz="2400" dirty="0"/>
          </a:p>
        </p:txBody>
      </p:sp>
    </p:spTree>
    <p:extLst>
      <p:ext uri="{BB962C8B-B14F-4D97-AF65-F5344CB8AC3E}">
        <p14:creationId xmlns:p14="http://schemas.microsoft.com/office/powerpoint/2010/main" val="915059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C26E9-7303-60ED-53D6-FD4F655D1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37419" y="-130144"/>
            <a:ext cx="6432754" cy="769459"/>
          </a:xfrm>
        </p:spPr>
        <p:txBody>
          <a:bodyPr/>
          <a:lstStyle/>
          <a:p>
            <a:r>
              <a:rPr lang="en-US" sz="3600" dirty="0"/>
              <a:t>BWR </a:t>
            </a:r>
            <a:r>
              <a:rPr lang="en-US" sz="3600" dirty="0" err="1"/>
              <a:t>yadro</a:t>
            </a:r>
            <a:r>
              <a:rPr lang="en-US" sz="3600" dirty="0"/>
              <a:t> </a:t>
            </a:r>
            <a:r>
              <a:rPr lang="en-US" sz="3600" dirty="0" err="1"/>
              <a:t>reaktorlari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6395C8-8371-34E2-58E0-864805C83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6" y="875072"/>
            <a:ext cx="11670891" cy="6390966"/>
          </a:xfrm>
        </p:spPr>
        <p:txBody>
          <a:bodyPr/>
          <a:lstStyle/>
          <a:p>
            <a:r>
              <a:rPr lang="en-US" sz="2400" dirty="0"/>
              <a:t>BWR (</a:t>
            </a:r>
            <a:r>
              <a:rPr lang="en-US" sz="2400" dirty="0" err="1"/>
              <a:t>inglizcha</a:t>
            </a:r>
            <a:r>
              <a:rPr lang="en-US" sz="2400" dirty="0"/>
              <a:t> </a:t>
            </a:r>
            <a:r>
              <a:rPr lang="en-US" sz="2400" i="1" dirty="0"/>
              <a:t>Boiling Water Reactor</a:t>
            </a:r>
            <a:r>
              <a:rPr lang="en-US" sz="2400" dirty="0"/>
              <a:t> — </a:t>
            </a:r>
            <a:r>
              <a:rPr lang="en-US" sz="2400" dirty="0" err="1"/>
              <a:t>qaynovchi</a:t>
            </a:r>
            <a:r>
              <a:rPr lang="en-US" sz="2400" dirty="0"/>
              <a:t> </a:t>
            </a:r>
            <a:r>
              <a:rPr lang="en-US" sz="2400" dirty="0" err="1"/>
              <a:t>suvli</a:t>
            </a:r>
            <a:r>
              <a:rPr lang="en-US" sz="2400" dirty="0"/>
              <a:t> </a:t>
            </a:r>
            <a:r>
              <a:rPr lang="en-US" sz="2400" dirty="0" err="1"/>
              <a:t>reaktor</a:t>
            </a:r>
            <a:r>
              <a:rPr lang="en-US" sz="2400" dirty="0"/>
              <a:t>) —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energetik</a:t>
            </a:r>
            <a:r>
              <a:rPr lang="en-US" sz="2400" dirty="0"/>
              <a:t>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reaktori</a:t>
            </a:r>
            <a:r>
              <a:rPr lang="en-US" sz="2400" dirty="0"/>
              <a:t> </a:t>
            </a:r>
            <a:r>
              <a:rPr lang="en-US" sz="2400" dirty="0" err="1"/>
              <a:t>bo'lib</a:t>
            </a:r>
            <a:r>
              <a:rPr lang="en-US" sz="2400" dirty="0"/>
              <a:t>, </a:t>
            </a:r>
            <a:r>
              <a:rPr lang="en-US" sz="2400" dirty="0" err="1"/>
              <a:t>unda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bevosita</a:t>
            </a:r>
            <a:r>
              <a:rPr lang="en-US" sz="2400" dirty="0"/>
              <a:t> </a:t>
            </a:r>
            <a:r>
              <a:rPr lang="en-US" sz="2400" dirty="0" err="1"/>
              <a:t>reaktor</a:t>
            </a:r>
            <a:r>
              <a:rPr lang="en-US" sz="2400" dirty="0"/>
              <a:t> </a:t>
            </a:r>
            <a:r>
              <a:rPr lang="en-US" sz="2400" dirty="0" err="1"/>
              <a:t>korpusi</a:t>
            </a:r>
            <a:r>
              <a:rPr lang="en-US" sz="2400" dirty="0"/>
              <a:t> </a:t>
            </a:r>
            <a:r>
              <a:rPr lang="en-US" sz="2400" dirty="0" err="1"/>
              <a:t>ichida</a:t>
            </a:r>
            <a:r>
              <a:rPr lang="en-US" sz="2400" dirty="0"/>
              <a:t> </a:t>
            </a:r>
            <a:r>
              <a:rPr lang="en-US" sz="2400" dirty="0" err="1"/>
              <a:t>qaynaydi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bo'lgan</a:t>
            </a:r>
            <a:r>
              <a:rPr lang="en-US" sz="2400" dirty="0"/>
              <a:t> bug' </a:t>
            </a:r>
            <a:r>
              <a:rPr lang="en-US" sz="2400" dirty="0" err="1"/>
              <a:t>elektr</a:t>
            </a:r>
            <a:r>
              <a:rPr lang="en-US" sz="2400" dirty="0"/>
              <a:t> </a:t>
            </a:r>
            <a:r>
              <a:rPr lang="en-US" sz="2400" dirty="0" err="1"/>
              <a:t>energiyasi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turbinaga</a:t>
            </a:r>
            <a:r>
              <a:rPr lang="en-US" sz="2400" dirty="0"/>
              <a:t> </a:t>
            </a:r>
            <a:r>
              <a:rPr lang="en-US" sz="2400" dirty="0" err="1"/>
              <a:t>yo'naltiriladi</a:t>
            </a:r>
            <a:r>
              <a:rPr lang="en-US" sz="2400" dirty="0"/>
              <a:t>. </a:t>
            </a:r>
          </a:p>
          <a:p>
            <a:r>
              <a:rPr lang="en-US" sz="2400" dirty="0"/>
              <a:t>BWR </a:t>
            </a:r>
            <a:r>
              <a:rPr lang="en-US" sz="2400" dirty="0" err="1"/>
              <a:t>reaktorining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qismlari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dirty="0"/>
              <a:t>  - </a:t>
            </a:r>
            <a:r>
              <a:rPr lang="en-US" sz="2400" dirty="0" err="1"/>
              <a:t>Reaktor</a:t>
            </a:r>
            <a:r>
              <a:rPr lang="en-US" sz="2400" dirty="0"/>
              <a:t> </a:t>
            </a:r>
            <a:r>
              <a:rPr lang="en-US" sz="2400" dirty="0" err="1"/>
              <a:t>o'zagi</a:t>
            </a:r>
            <a:r>
              <a:rPr lang="en-US" sz="2400" dirty="0"/>
              <a:t>: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yoqilg'isi</a:t>
            </a:r>
            <a:r>
              <a:rPr lang="en-US" sz="2400" dirty="0"/>
              <a:t> (uran-235) </a:t>
            </a:r>
            <a:r>
              <a:rPr lang="en-US" sz="2400" dirty="0" err="1"/>
              <a:t>joylashgan</a:t>
            </a:r>
            <a:r>
              <a:rPr lang="en-US" sz="2400" dirty="0"/>
              <a:t> </a:t>
            </a:r>
            <a:r>
              <a:rPr lang="en-US" sz="2400" dirty="0" err="1"/>
              <a:t>qism</a:t>
            </a:r>
            <a:r>
              <a:rPr lang="en-US" sz="2400" dirty="0"/>
              <a:t>. Bu </a:t>
            </a:r>
            <a:r>
              <a:rPr lang="en-US" sz="2400" dirty="0" err="1"/>
              <a:t>yerda</a:t>
            </a:r>
            <a:r>
              <a:rPr lang="en-US" sz="2400" dirty="0"/>
              <a:t> </a:t>
            </a:r>
            <a:r>
              <a:rPr lang="en-US" sz="2400" dirty="0" err="1"/>
              <a:t>issiqlik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bo'ladi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  - Bug' </a:t>
            </a:r>
            <a:r>
              <a:rPr lang="en-US" sz="2400" dirty="0" err="1"/>
              <a:t>separatorlari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quritgichlar</a:t>
            </a:r>
            <a:r>
              <a:rPr lang="en-US" sz="2400" dirty="0"/>
              <a:t>: </a:t>
            </a:r>
            <a:r>
              <a:rPr lang="en-US" sz="2400" dirty="0" err="1"/>
              <a:t>Reaktor</a:t>
            </a:r>
            <a:r>
              <a:rPr lang="en-US" sz="2400" dirty="0"/>
              <a:t> </a:t>
            </a:r>
            <a:r>
              <a:rPr lang="en-US" sz="2400" dirty="0" err="1"/>
              <a:t>o'zagining</a:t>
            </a:r>
            <a:r>
              <a:rPr lang="en-US" sz="2400" dirty="0"/>
              <a:t> </a:t>
            </a:r>
            <a:r>
              <a:rPr lang="en-US" sz="2400" dirty="0" err="1"/>
              <a:t>yuqorisida</a:t>
            </a:r>
            <a:r>
              <a:rPr lang="en-US" sz="2400" dirty="0"/>
              <a:t> </a:t>
            </a:r>
            <a:r>
              <a:rPr lang="en-US" sz="2400" dirty="0" err="1"/>
              <a:t>joylashgan</a:t>
            </a:r>
            <a:r>
              <a:rPr lang="en-US" sz="2400" dirty="0"/>
              <a:t> </a:t>
            </a:r>
            <a:r>
              <a:rPr lang="en-US" sz="2400" dirty="0" err="1"/>
              <a:t>bo'lib</a:t>
            </a:r>
            <a:r>
              <a:rPr lang="en-US" sz="2400" dirty="0"/>
              <a:t>, </a:t>
            </a:r>
            <a:r>
              <a:rPr lang="en-US" sz="2400" dirty="0" err="1"/>
              <a:t>suv</a:t>
            </a:r>
            <a:r>
              <a:rPr lang="en-US" sz="2400" dirty="0"/>
              <a:t>-bug' </a:t>
            </a:r>
            <a:r>
              <a:rPr lang="en-US" sz="2400" dirty="0" err="1"/>
              <a:t>aralashmasidan</a:t>
            </a:r>
            <a:r>
              <a:rPr lang="en-US" sz="2400" dirty="0"/>
              <a:t> </a:t>
            </a:r>
            <a:r>
              <a:rPr lang="en-US" sz="2400" dirty="0" err="1"/>
              <a:t>namlikni</a:t>
            </a:r>
            <a:r>
              <a:rPr lang="en-US" sz="2400" dirty="0"/>
              <a:t> </a:t>
            </a:r>
            <a:r>
              <a:rPr lang="en-US" sz="2400" dirty="0" err="1"/>
              <a:t>ajratib</a:t>
            </a:r>
            <a:r>
              <a:rPr lang="en-US" sz="2400" dirty="0"/>
              <a:t> </a:t>
            </a:r>
            <a:r>
              <a:rPr lang="en-US" sz="2400" dirty="0" err="1"/>
              <a:t>oladi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turbinaga</a:t>
            </a:r>
            <a:r>
              <a:rPr lang="en-US" sz="2400" dirty="0"/>
              <a:t> "</a:t>
            </a:r>
            <a:r>
              <a:rPr lang="en-US" sz="2400" dirty="0" err="1"/>
              <a:t>quruq</a:t>
            </a:r>
            <a:r>
              <a:rPr lang="en-US" sz="2400" dirty="0"/>
              <a:t>" </a:t>
            </a:r>
            <a:r>
              <a:rPr lang="en-US" sz="2400" dirty="0" err="1"/>
              <a:t>bug'ni</a:t>
            </a:r>
            <a:r>
              <a:rPr lang="en-US" sz="2400" dirty="0"/>
              <a:t> </a:t>
            </a:r>
            <a:r>
              <a:rPr lang="en-US" sz="2400" dirty="0" err="1"/>
              <a:t>yuboradi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   - Jet </a:t>
            </a:r>
            <a:r>
              <a:rPr lang="en-US" sz="2400" dirty="0" err="1"/>
              <a:t>nasoslari</a:t>
            </a:r>
            <a:r>
              <a:rPr lang="en-US" sz="2400" dirty="0"/>
              <a:t> : </a:t>
            </a:r>
            <a:r>
              <a:rPr lang="en-US" sz="2400" dirty="0" err="1"/>
              <a:t>Reaktor</a:t>
            </a:r>
            <a:r>
              <a:rPr lang="en-US" sz="2400" dirty="0"/>
              <a:t> </a:t>
            </a:r>
            <a:r>
              <a:rPr lang="en-US" sz="2400" dirty="0" err="1"/>
              <a:t>korpusi</a:t>
            </a:r>
            <a:r>
              <a:rPr lang="en-US" sz="2400" dirty="0"/>
              <a:t> </a:t>
            </a:r>
            <a:r>
              <a:rPr lang="en-US" sz="2400" dirty="0" err="1"/>
              <a:t>ichida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sirkulyatsiyasini</a:t>
            </a:r>
            <a:r>
              <a:rPr lang="en-US" sz="2400" dirty="0"/>
              <a:t> </a:t>
            </a:r>
            <a:r>
              <a:rPr lang="en-US" sz="2400" dirty="0" err="1"/>
              <a:t>ta'minlaydi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   - </a:t>
            </a:r>
            <a:r>
              <a:rPr lang="en-US" sz="2400" dirty="0" err="1"/>
              <a:t>Boshqaruv</a:t>
            </a:r>
            <a:r>
              <a:rPr lang="en-US" sz="2400" dirty="0"/>
              <a:t> </a:t>
            </a:r>
            <a:r>
              <a:rPr lang="en-US" sz="2400" dirty="0" err="1"/>
              <a:t>sterjenlari</a:t>
            </a:r>
            <a:r>
              <a:rPr lang="en-US" sz="2400" dirty="0"/>
              <a:t>: </a:t>
            </a:r>
            <a:r>
              <a:rPr lang="en-US" sz="2400" dirty="0" err="1"/>
              <a:t>Reaktorni</a:t>
            </a:r>
            <a:r>
              <a:rPr lang="en-US" sz="2400" dirty="0"/>
              <a:t> </a:t>
            </a:r>
            <a:r>
              <a:rPr lang="en-US" sz="2400" dirty="0" err="1"/>
              <a:t>nazorat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to'xtatish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ishlatiladi</a:t>
            </a:r>
            <a:r>
              <a:rPr lang="en-US" sz="2400" dirty="0"/>
              <a:t>. </a:t>
            </a:r>
            <a:r>
              <a:rPr lang="en-US" sz="2400" dirty="0" err="1"/>
              <a:t>BWRlarda</a:t>
            </a:r>
            <a:r>
              <a:rPr lang="en-US" sz="2400" dirty="0"/>
              <a:t> </a:t>
            </a:r>
            <a:r>
              <a:rPr lang="en-US" sz="2400" dirty="0" err="1"/>
              <a:t>ular</a:t>
            </a:r>
            <a:r>
              <a:rPr lang="en-US" sz="2400" dirty="0"/>
              <a:t> </a:t>
            </a:r>
            <a:r>
              <a:rPr lang="en-US" sz="2400" dirty="0" err="1"/>
              <a:t>pastki</a:t>
            </a:r>
            <a:r>
              <a:rPr lang="en-US" sz="2400" dirty="0"/>
              <a:t> </a:t>
            </a:r>
            <a:r>
              <a:rPr lang="en-US" sz="2400" dirty="0" err="1"/>
              <a:t>qismdan</a:t>
            </a:r>
            <a:r>
              <a:rPr lang="en-US" sz="2400" dirty="0"/>
              <a:t> </a:t>
            </a:r>
            <a:r>
              <a:rPr lang="en-US" sz="2400" dirty="0" err="1"/>
              <a:t>kiritiladi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    - </a:t>
            </a:r>
            <a:r>
              <a:rPr lang="en-US" sz="2400" dirty="0" err="1"/>
              <a:t>Himoya</a:t>
            </a:r>
            <a:r>
              <a:rPr lang="en-US" sz="2400" dirty="0"/>
              <a:t> </a:t>
            </a:r>
            <a:r>
              <a:rPr lang="en-US" sz="2400" dirty="0" err="1"/>
              <a:t>qobig'i</a:t>
            </a:r>
            <a:r>
              <a:rPr lang="en-US" sz="2400" dirty="0"/>
              <a:t>: </a:t>
            </a:r>
            <a:r>
              <a:rPr lang="en-US" sz="2400" dirty="0" err="1"/>
              <a:t>Radioaktivlikni</a:t>
            </a:r>
            <a:r>
              <a:rPr lang="en-US" sz="2400" dirty="0"/>
              <a:t> </a:t>
            </a:r>
            <a:r>
              <a:rPr lang="en-US" sz="2400" dirty="0" err="1"/>
              <a:t>tashqariga</a:t>
            </a:r>
            <a:r>
              <a:rPr lang="en-US" sz="2400" dirty="0"/>
              <a:t> </a:t>
            </a:r>
            <a:r>
              <a:rPr lang="en-US" sz="2400" dirty="0" err="1"/>
              <a:t>chiqarmaslik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po'lat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betondan</a:t>
            </a:r>
            <a:r>
              <a:rPr lang="en-US" sz="2400" dirty="0"/>
              <a:t> </a:t>
            </a:r>
            <a:r>
              <a:rPr lang="en-US" sz="2400" dirty="0" err="1"/>
              <a:t>qurilgan</a:t>
            </a:r>
            <a:r>
              <a:rPr lang="en-US" sz="2400" dirty="0"/>
              <a:t> </a:t>
            </a:r>
            <a:r>
              <a:rPr lang="en-US" sz="2400" dirty="0" err="1"/>
              <a:t>mustahkam</a:t>
            </a:r>
            <a:r>
              <a:rPr lang="en-US" sz="2400" dirty="0"/>
              <a:t> bino.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187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EC33FD-0556-1D32-A2DE-E4B557547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983226"/>
            <a:ext cx="11749549" cy="4689987"/>
          </a:xfrm>
        </p:spPr>
        <p:txBody>
          <a:bodyPr>
            <a:normAutofit/>
          </a:bodyPr>
          <a:lstStyle/>
          <a:p>
            <a:r>
              <a:rPr lang="en-US" sz="2400" dirty="0" err="1"/>
              <a:t>Ishlash</a:t>
            </a:r>
            <a:r>
              <a:rPr lang="en-US" sz="2400" dirty="0"/>
              <a:t> </a:t>
            </a:r>
            <a:r>
              <a:rPr lang="en-US" sz="2400" dirty="0" err="1"/>
              <a:t>jarayoni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b="1" dirty="0"/>
              <a:t>1. </a:t>
            </a:r>
            <a:r>
              <a:rPr lang="en-US" sz="2400" b="1" dirty="0" err="1"/>
              <a:t>Sovitkichning</a:t>
            </a:r>
            <a:r>
              <a:rPr lang="en-US" sz="2400" b="1" dirty="0"/>
              <a:t> </a:t>
            </a:r>
            <a:r>
              <a:rPr lang="en-US" sz="2400" b="1" dirty="0" err="1"/>
              <a:t>isishi</a:t>
            </a:r>
            <a:r>
              <a:rPr lang="en-US" sz="2400" dirty="0"/>
              <a:t>: </a:t>
            </a:r>
            <a:r>
              <a:rPr lang="en-US" sz="2400" dirty="0" err="1"/>
              <a:t>Tozalangan</a:t>
            </a:r>
            <a:r>
              <a:rPr lang="en-US" sz="2400" dirty="0"/>
              <a:t> </a:t>
            </a:r>
            <a:r>
              <a:rPr lang="en-US" sz="2400" dirty="0" err="1"/>
              <a:t>yengil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reaktor</a:t>
            </a:r>
            <a:r>
              <a:rPr lang="en-US" sz="2400" dirty="0"/>
              <a:t> </a:t>
            </a:r>
            <a:r>
              <a:rPr lang="en-US" sz="2400" dirty="0" err="1"/>
              <a:t>o'zagidan</a:t>
            </a:r>
            <a:r>
              <a:rPr lang="en-US" sz="2400" dirty="0"/>
              <a:t> </a:t>
            </a:r>
            <a:r>
              <a:rPr lang="en-US" sz="2400" dirty="0" err="1"/>
              <a:t>o'tayotganda</a:t>
            </a:r>
            <a:r>
              <a:rPr lang="en-US" sz="2400" dirty="0"/>
              <a:t>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bo'linishi</a:t>
            </a:r>
            <a:r>
              <a:rPr lang="en-US" sz="2400" dirty="0"/>
              <a:t> </a:t>
            </a:r>
            <a:r>
              <a:rPr lang="en-US" sz="2400" dirty="0" err="1"/>
              <a:t>natijasida</a:t>
            </a:r>
            <a:r>
              <a:rPr lang="en-US" sz="2400" dirty="0"/>
              <a:t> </a:t>
            </a:r>
            <a:r>
              <a:rPr lang="en-US" sz="2400" dirty="0" err="1"/>
              <a:t>ajralgan</a:t>
            </a:r>
            <a:r>
              <a:rPr lang="en-US" sz="2400" dirty="0"/>
              <a:t> </a:t>
            </a:r>
            <a:r>
              <a:rPr lang="en-US" sz="2400" dirty="0" err="1"/>
              <a:t>issiqlikni</a:t>
            </a:r>
            <a:r>
              <a:rPr lang="en-US" sz="2400" dirty="0"/>
              <a:t> </a:t>
            </a:r>
            <a:r>
              <a:rPr lang="en-US" sz="2400" dirty="0" err="1"/>
              <a:t>yutadi</a:t>
            </a:r>
            <a:r>
              <a:rPr lang="en-US" sz="2400" dirty="0"/>
              <a:t>.</a:t>
            </a:r>
          </a:p>
          <a:p>
            <a:pPr marL="0" lvl="0" indent="0">
              <a:buNone/>
            </a:pPr>
            <a:r>
              <a:rPr lang="en-US" sz="2400" dirty="0"/>
              <a:t>2. </a:t>
            </a:r>
            <a:r>
              <a:rPr lang="en-US" sz="2400" b="1" dirty="0" err="1"/>
              <a:t>Qaynash</a:t>
            </a:r>
            <a:r>
              <a:rPr lang="en-US" sz="2400" dirty="0"/>
              <a:t>: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taxminan</a:t>
            </a:r>
            <a:r>
              <a:rPr lang="en-US" sz="2400" dirty="0"/>
              <a:t>  285 C </a:t>
            </a:r>
            <a:r>
              <a:rPr lang="en-US" sz="2400" dirty="0" err="1"/>
              <a:t>haroratda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  70 atm ( 7 MPa) </a:t>
            </a:r>
            <a:r>
              <a:rPr lang="en-US" sz="2400" dirty="0" err="1"/>
              <a:t>bosimda</a:t>
            </a:r>
            <a:r>
              <a:rPr lang="en-US" sz="2400" dirty="0"/>
              <a:t> </a:t>
            </a:r>
            <a:r>
              <a:rPr lang="en-US" sz="2400" dirty="0" err="1"/>
              <a:t>qaynaydi</a:t>
            </a:r>
            <a:r>
              <a:rPr lang="en-US" sz="2400" dirty="0"/>
              <a:t> (</a:t>
            </a:r>
            <a:r>
              <a:rPr lang="en-US" sz="2400" dirty="0" err="1"/>
              <a:t>taqqoslash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: </a:t>
            </a:r>
            <a:r>
              <a:rPr lang="en-US" sz="2400" dirty="0" err="1"/>
              <a:t>PWRda</a:t>
            </a:r>
            <a:r>
              <a:rPr lang="en-US" sz="2400" dirty="0"/>
              <a:t> </a:t>
            </a:r>
            <a:r>
              <a:rPr lang="en-US" sz="2400" dirty="0" err="1"/>
              <a:t>bosim</a:t>
            </a:r>
            <a:r>
              <a:rPr lang="en-US" sz="2400" dirty="0"/>
              <a:t> </a:t>
            </a:r>
            <a:r>
              <a:rPr lang="en-US" sz="2400" dirty="0" err="1"/>
              <a:t>ikki</a:t>
            </a:r>
            <a:r>
              <a:rPr lang="en-US" sz="2400" dirty="0"/>
              <a:t> </a:t>
            </a:r>
            <a:r>
              <a:rPr lang="en-US" sz="2400" dirty="0" err="1"/>
              <a:t>baravar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–</a:t>
            </a:r>
            <a:r>
              <a:rPr lang="ru-RU" sz="2400" dirty="0"/>
              <a:t> </a:t>
            </a:r>
            <a:r>
              <a:rPr lang="en-US" sz="2400" dirty="0"/>
              <a:t>155 </a:t>
            </a:r>
            <a:r>
              <a:rPr lang="ru-RU" sz="2400" dirty="0" err="1"/>
              <a:t>atm</a:t>
            </a:r>
            <a:r>
              <a:rPr lang="ru-RU" sz="2400" dirty="0"/>
              <a:t>).</a:t>
            </a:r>
          </a:p>
          <a:p>
            <a:pPr marL="0" indent="0">
              <a:buNone/>
            </a:pPr>
            <a:r>
              <a:rPr lang="en-US" sz="2400" dirty="0"/>
              <a:t>3. </a:t>
            </a:r>
            <a:r>
              <a:rPr lang="en-US" sz="2400" b="1" dirty="0"/>
              <a:t>Energiya </a:t>
            </a:r>
            <a:r>
              <a:rPr lang="en-US" sz="2400" b="1" dirty="0" err="1"/>
              <a:t>ishlab</a:t>
            </a:r>
            <a:r>
              <a:rPr lang="en-US" sz="2400" b="1" dirty="0"/>
              <a:t> </a:t>
            </a:r>
            <a:r>
              <a:rPr lang="en-US" sz="2400" b="1" dirty="0" err="1"/>
              <a:t>chiqarish</a:t>
            </a:r>
            <a:r>
              <a:rPr lang="en-US" sz="2400" dirty="0"/>
              <a:t>: Hosil </a:t>
            </a:r>
            <a:r>
              <a:rPr lang="en-US" sz="2400" dirty="0" err="1"/>
              <a:t>bo'lgan</a:t>
            </a:r>
            <a:r>
              <a:rPr lang="en-US" sz="2400" dirty="0"/>
              <a:t> bug' </a:t>
            </a:r>
            <a:r>
              <a:rPr lang="en-US" sz="2400" dirty="0" err="1"/>
              <a:t>bevosita</a:t>
            </a:r>
            <a:r>
              <a:rPr lang="en-US" sz="2400" dirty="0"/>
              <a:t> </a:t>
            </a:r>
            <a:r>
              <a:rPr lang="en-US" sz="2400" dirty="0" err="1"/>
              <a:t>turbinaga</a:t>
            </a:r>
            <a:r>
              <a:rPr lang="en-US" sz="2400" dirty="0"/>
              <a:t> </a:t>
            </a:r>
            <a:r>
              <a:rPr lang="en-US" sz="2400" dirty="0" err="1"/>
              <a:t>boradi</a:t>
            </a:r>
            <a:r>
              <a:rPr lang="en-US" sz="2400" dirty="0"/>
              <a:t>, u </a:t>
            </a:r>
            <a:r>
              <a:rPr lang="en-US" sz="2400" dirty="0" err="1"/>
              <a:t>generatorni</a:t>
            </a:r>
            <a:r>
              <a:rPr lang="en-US" sz="2400" dirty="0"/>
              <a:t> </a:t>
            </a:r>
            <a:r>
              <a:rPr lang="en-US" sz="2400" dirty="0" err="1"/>
              <a:t>aylantirib</a:t>
            </a:r>
            <a:r>
              <a:rPr lang="en-US" sz="2400" dirty="0"/>
              <a:t> </a:t>
            </a:r>
            <a:r>
              <a:rPr lang="en-US" sz="2400" dirty="0" err="1"/>
              <a:t>elektr</a:t>
            </a:r>
            <a:r>
              <a:rPr lang="en-US" sz="2400" dirty="0"/>
              <a:t> </a:t>
            </a:r>
            <a:r>
              <a:rPr lang="en-US" sz="2400" dirty="0" err="1"/>
              <a:t>toki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4. </a:t>
            </a:r>
            <a:r>
              <a:rPr lang="en-US" sz="2400" b="1" dirty="0" err="1"/>
              <a:t>Kondensatsiya</a:t>
            </a:r>
            <a:r>
              <a:rPr lang="en-US" sz="2400" dirty="0"/>
              <a:t>: </a:t>
            </a:r>
            <a:r>
              <a:rPr lang="en-US" sz="2400" dirty="0" err="1"/>
              <a:t>Turbinadan</a:t>
            </a:r>
            <a:r>
              <a:rPr lang="en-US" sz="2400" dirty="0"/>
              <a:t> </a:t>
            </a:r>
            <a:r>
              <a:rPr lang="en-US" sz="2400" dirty="0" err="1"/>
              <a:t>chiqqan</a:t>
            </a:r>
            <a:r>
              <a:rPr lang="en-US" sz="2400" dirty="0"/>
              <a:t> bug' </a:t>
            </a:r>
            <a:r>
              <a:rPr lang="en-US" sz="2400" dirty="0" err="1"/>
              <a:t>kondensatorda</a:t>
            </a:r>
            <a:r>
              <a:rPr lang="en-US" sz="2400" dirty="0"/>
              <a:t> </a:t>
            </a:r>
            <a:r>
              <a:rPr lang="en-US" sz="2400" dirty="0" err="1"/>
              <a:t>sovutilib</a:t>
            </a:r>
            <a:r>
              <a:rPr lang="en-US" sz="2400" dirty="0"/>
              <a:t>, </a:t>
            </a:r>
            <a:r>
              <a:rPr lang="en-US" sz="2400" dirty="0" err="1"/>
              <a:t>yana</a:t>
            </a:r>
            <a:r>
              <a:rPr lang="en-US" sz="2400" dirty="0"/>
              <a:t> </a:t>
            </a:r>
            <a:r>
              <a:rPr lang="en-US" sz="2400" dirty="0" err="1"/>
              <a:t>suvga</a:t>
            </a:r>
            <a:r>
              <a:rPr lang="en-US" sz="2400" dirty="0"/>
              <a:t> </a:t>
            </a:r>
            <a:r>
              <a:rPr lang="en-US" sz="2400" dirty="0" err="1"/>
              <a:t>aylanadi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nasoslar</a:t>
            </a:r>
            <a:r>
              <a:rPr lang="en-US" sz="2400" dirty="0"/>
              <a:t> </a:t>
            </a:r>
            <a:r>
              <a:rPr lang="en-US" sz="2400" dirty="0" err="1"/>
              <a:t>yordamida</a:t>
            </a:r>
            <a:r>
              <a:rPr lang="en-US" sz="2400" dirty="0"/>
              <a:t> </a:t>
            </a:r>
            <a:r>
              <a:rPr lang="en-US" sz="2400" dirty="0" err="1"/>
              <a:t>reaktorga</a:t>
            </a:r>
            <a:r>
              <a:rPr lang="en-US" sz="2400" dirty="0"/>
              <a:t> </a:t>
            </a:r>
            <a:r>
              <a:rPr lang="en-US" sz="2400" dirty="0" err="1"/>
              <a:t>qaytariladi</a:t>
            </a:r>
            <a:r>
              <a:rPr lang="en-US" sz="2400" dirty="0"/>
              <a:t>.</a:t>
            </a:r>
            <a:endParaRPr lang="ru-RU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58691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1BAECC-9A8E-B33A-E50B-1245A409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5" y="113180"/>
            <a:ext cx="9694606" cy="4124523"/>
          </a:xfrm>
        </p:spPr>
        <p:txBody>
          <a:bodyPr>
            <a:normAutofit/>
          </a:bodyPr>
          <a:lstStyle/>
          <a:p>
            <a:r>
              <a:rPr lang="en-US" sz="2400" dirty="0" err="1"/>
              <a:t>Afzalliklari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dirty="0"/>
              <a:t>-Bug’ </a:t>
            </a:r>
            <a:r>
              <a:rPr lang="en-US" sz="2400" dirty="0" err="1"/>
              <a:t>generatori</a:t>
            </a:r>
            <a:r>
              <a:rPr lang="en-US" sz="2400" dirty="0"/>
              <a:t> </a:t>
            </a:r>
            <a:r>
              <a:rPr lang="en-US" sz="2400" dirty="0" err="1"/>
              <a:t>yo’qligi</a:t>
            </a:r>
            <a:r>
              <a:rPr lang="en-US" sz="2400" dirty="0"/>
              <a:t> </a:t>
            </a:r>
            <a:r>
              <a:rPr lang="en-US" sz="2400" dirty="0" err="1"/>
              <a:t>sababli</a:t>
            </a:r>
            <a:r>
              <a:rPr lang="en-US" sz="2400" dirty="0"/>
              <a:t> </a:t>
            </a:r>
            <a:r>
              <a:rPr lang="en-US" sz="2400" dirty="0" err="1"/>
              <a:t>tizim</a:t>
            </a:r>
            <a:r>
              <a:rPr lang="en-US" sz="2400" dirty="0"/>
              <a:t> </a:t>
            </a:r>
            <a:r>
              <a:rPr lang="en-US" sz="2400" dirty="0" err="1"/>
              <a:t>sodda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arzon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Korpus</a:t>
            </a:r>
            <a:r>
              <a:rPr lang="en-US" sz="2400" dirty="0"/>
              <a:t> Ichida </a:t>
            </a:r>
            <a:r>
              <a:rPr lang="en-US" sz="2400" dirty="0" err="1"/>
              <a:t>bosim</a:t>
            </a:r>
            <a:r>
              <a:rPr lang="en-US" sz="2400" dirty="0"/>
              <a:t> past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xavfsizlikni</a:t>
            </a:r>
            <a:r>
              <a:rPr lang="en-US" sz="2400" dirty="0"/>
              <a:t> </a:t>
            </a:r>
            <a:r>
              <a:rPr lang="en-US" sz="2400" dirty="0" err="1"/>
              <a:t>oshiradi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To’g’ridan-to’g’ri</a:t>
            </a:r>
            <a:r>
              <a:rPr lang="en-US" sz="2400" dirty="0"/>
              <a:t> </a:t>
            </a:r>
            <a:r>
              <a:rPr lang="en-US" sz="2400" dirty="0" err="1"/>
              <a:t>issiqlik</a:t>
            </a:r>
            <a:r>
              <a:rPr lang="en-US" sz="2400" dirty="0"/>
              <a:t> </a:t>
            </a:r>
            <a:r>
              <a:rPr lang="en-US" sz="2400" dirty="0" err="1"/>
              <a:t>almashunuvi</a:t>
            </a:r>
            <a:r>
              <a:rPr lang="en-US" sz="2400" dirty="0"/>
              <a:t> </a:t>
            </a:r>
            <a:r>
              <a:rPr lang="en-US" sz="2400" dirty="0" err="1"/>
              <a:t>hisobiga</a:t>
            </a:r>
            <a:r>
              <a:rPr lang="en-US" sz="2400" dirty="0"/>
              <a:t>  </a:t>
            </a:r>
            <a:r>
              <a:rPr lang="en-US" sz="2400" dirty="0" err="1"/>
              <a:t>issiqlik</a:t>
            </a:r>
            <a:r>
              <a:rPr lang="en-US" sz="2400" dirty="0"/>
              <a:t> </a:t>
            </a:r>
            <a:r>
              <a:rPr lang="en-US" sz="2400" dirty="0" err="1"/>
              <a:t>samaradorligi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err="1"/>
              <a:t>Kamchiliklari</a:t>
            </a:r>
            <a:r>
              <a:rPr lang="en-US" sz="2400" dirty="0"/>
              <a:t>:</a:t>
            </a:r>
          </a:p>
          <a:p>
            <a:pPr>
              <a:buFontTx/>
              <a:buChar char="-"/>
            </a:pPr>
            <a:r>
              <a:rPr lang="en-US" sz="2400" dirty="0" err="1"/>
              <a:t>Turbina</a:t>
            </a:r>
            <a:r>
              <a:rPr lang="en-US" sz="2400" dirty="0"/>
              <a:t> </a:t>
            </a:r>
            <a:r>
              <a:rPr lang="en-US" sz="2400" dirty="0" err="1"/>
              <a:t>wismi</a:t>
            </a:r>
            <a:r>
              <a:rPr lang="en-US" sz="2400" dirty="0"/>
              <a:t> reactor </a:t>
            </a:r>
            <a:r>
              <a:rPr lang="en-US" sz="2400" dirty="0" err="1"/>
              <a:t>suvi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aloqada</a:t>
            </a:r>
            <a:r>
              <a:rPr lang="en-US" sz="2400" dirty="0"/>
              <a:t> </a:t>
            </a:r>
            <a:r>
              <a:rPr lang="en-US" sz="2400" dirty="0" err="1"/>
              <a:t>bo’lgani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radioativ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</a:t>
            </a:r>
          </a:p>
          <a:p>
            <a:pPr>
              <a:buFontTx/>
              <a:buChar char="-"/>
            </a:pPr>
            <a:r>
              <a:rPr lang="en-US" sz="2400" dirty="0" err="1"/>
              <a:t>Boshqaruv</a:t>
            </a:r>
            <a:r>
              <a:rPr lang="en-US" sz="2400" dirty="0"/>
              <a:t> </a:t>
            </a:r>
            <a:r>
              <a:rPr lang="en-US" sz="2400" dirty="0" err="1"/>
              <a:t>tizimi</a:t>
            </a:r>
            <a:r>
              <a:rPr lang="en-US" sz="2400" dirty="0"/>
              <a:t> </a:t>
            </a:r>
            <a:r>
              <a:rPr lang="en-US" sz="2400" dirty="0" err="1"/>
              <a:t>murakkabroq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- </a:t>
            </a:r>
            <a:r>
              <a:rPr lang="en-US" sz="2400" dirty="0" err="1"/>
              <a:t>Reaktor</a:t>
            </a:r>
            <a:r>
              <a:rPr lang="en-US" sz="2400" dirty="0"/>
              <a:t> </a:t>
            </a:r>
            <a:r>
              <a:rPr lang="en-US" sz="2400" dirty="0" err="1"/>
              <a:t>o’zagi</a:t>
            </a:r>
            <a:r>
              <a:rPr lang="en-US" sz="2400" dirty="0"/>
              <a:t> </a:t>
            </a:r>
            <a:r>
              <a:rPr lang="en-US" sz="2400" dirty="0" err="1"/>
              <a:t>kattarow</a:t>
            </a:r>
            <a:r>
              <a:rPr lang="en-US" sz="2400" dirty="0"/>
              <a:t> </a:t>
            </a:r>
            <a:r>
              <a:rPr lang="en-US" sz="2400" dirty="0" err="1"/>
              <a:t>hajmni</a:t>
            </a:r>
            <a:r>
              <a:rPr lang="en-US" sz="2400" dirty="0"/>
              <a:t> </a:t>
            </a:r>
            <a:r>
              <a:rPr lang="en-US" sz="2400" dirty="0" err="1"/>
              <a:t>egallaydi</a:t>
            </a:r>
            <a:r>
              <a:rPr lang="en-US" sz="2400" dirty="0"/>
              <a:t>.</a:t>
            </a:r>
          </a:p>
        </p:txBody>
      </p:sp>
      <p:pic>
        <p:nvPicPr>
          <p:cNvPr id="2050" name="Picture 2" descr="BWR simplified">
            <a:extLst>
              <a:ext uri="{FF2B5EF4-FFF2-40B4-BE49-F238E27FC236}">
                <a16:creationId xmlns:a16="http://schemas.microsoft.com/office/drawing/2014/main" id="{1756A00E-29D5-698A-E65D-D8D175B45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276" y="3682770"/>
            <a:ext cx="7108723" cy="31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36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0C516AD3-8863-276D-6506-18A0BE464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18687" y="0"/>
            <a:ext cx="10515600" cy="931488"/>
          </a:xfrm>
        </p:spPr>
        <p:txBody>
          <a:bodyPr>
            <a:normAutofit/>
          </a:bodyPr>
          <a:lstStyle/>
          <a:p>
            <a:r>
              <a:rPr lang="en-US" sz="3600" dirty="0" err="1"/>
              <a:t>Tezlatkichlar</a:t>
            </a:r>
            <a:r>
              <a:rPr lang="en-US" sz="3600" dirty="0"/>
              <a:t> </a:t>
            </a:r>
            <a:r>
              <a:rPr lang="en-US" sz="3600" dirty="0" err="1"/>
              <a:t>haqida</a:t>
            </a:r>
            <a:r>
              <a:rPr lang="en-US" sz="3600" dirty="0"/>
              <a:t> </a:t>
            </a:r>
            <a:r>
              <a:rPr lang="en-US" sz="3600" dirty="0" err="1"/>
              <a:t>tushuncha</a:t>
            </a:r>
            <a:r>
              <a:rPr lang="en-US" sz="3600" dirty="0"/>
              <a:t>.</a:t>
            </a:r>
            <a:endParaRPr lang="uz-Latn-UZ" sz="3600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D9E02648-721C-42CC-D1C5-511CBCC6E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634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     </a:t>
            </a:r>
            <a:r>
              <a:rPr lang="en-US" sz="2400" dirty="0" err="1"/>
              <a:t>Zarrachalar</a:t>
            </a:r>
            <a:r>
              <a:rPr lang="en-US" sz="2400" dirty="0"/>
              <a:t> </a:t>
            </a:r>
            <a:r>
              <a:rPr lang="en-US" sz="2400" dirty="0" err="1"/>
              <a:t>tezlatgichlari</a:t>
            </a:r>
            <a:r>
              <a:rPr lang="en-US" sz="2400" dirty="0"/>
              <a:t>- atom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subatom</a:t>
            </a:r>
            <a:r>
              <a:rPr lang="en-US" sz="2400" dirty="0"/>
              <a:t> </a:t>
            </a:r>
            <a:r>
              <a:rPr lang="en-US" sz="2400" dirty="0" err="1"/>
              <a:t>o’lchamidagi</a:t>
            </a:r>
            <a:r>
              <a:rPr lang="en-US" sz="2400" dirty="0"/>
              <a:t> </a:t>
            </a:r>
            <a:r>
              <a:rPr lang="en-US" sz="2400" dirty="0" err="1"/>
              <a:t>elektronlar</a:t>
            </a:r>
            <a:r>
              <a:rPr lang="en-US" sz="2400" dirty="0"/>
              <a:t>, </a:t>
            </a:r>
            <a:r>
              <a:rPr lang="en-US" sz="2400" dirty="0" err="1"/>
              <a:t>protonlar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ionlar</a:t>
            </a:r>
            <a:r>
              <a:rPr lang="en-US" sz="2400" dirty="0"/>
              <a:t> </a:t>
            </a:r>
            <a:r>
              <a:rPr lang="en-US" sz="2400" dirty="0" err="1"/>
              <a:t>kabi</a:t>
            </a:r>
            <a:r>
              <a:rPr lang="en-US" sz="2400" dirty="0"/>
              <a:t> </a:t>
            </a:r>
            <a:r>
              <a:rPr lang="en-US" sz="2400" dirty="0" err="1"/>
              <a:t>zaryadlangan</a:t>
            </a:r>
            <a:r>
              <a:rPr lang="en-US" sz="2400" dirty="0"/>
              <a:t> </a:t>
            </a:r>
            <a:r>
              <a:rPr lang="en-US" sz="2400" dirty="0" err="1"/>
              <a:t>zarrachalar</a:t>
            </a:r>
            <a:r>
              <a:rPr lang="en-US" sz="2400" dirty="0"/>
              <a:t> </a:t>
            </a:r>
            <a:r>
              <a:rPr lang="en-US" sz="2400" dirty="0" err="1"/>
              <a:t>nurlarini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tezlashtiradi</a:t>
            </a:r>
            <a:r>
              <a:rPr lang="en-US" sz="2400" dirty="0"/>
              <a:t>. Ular </a:t>
            </a:r>
            <a:r>
              <a:rPr lang="en-US" sz="2400" dirty="0" err="1"/>
              <a:t>nafaqat</a:t>
            </a:r>
            <a:r>
              <a:rPr lang="en-US" sz="2400" dirty="0"/>
              <a:t> </a:t>
            </a:r>
            <a:r>
              <a:rPr lang="en-US" sz="2400" dirty="0" err="1"/>
              <a:t>materiyani</a:t>
            </a:r>
            <a:r>
              <a:rPr lang="en-US" sz="2400" dirty="0"/>
              <a:t> </a:t>
            </a:r>
            <a:r>
              <a:rPr lang="en-US" sz="2400" dirty="0" err="1"/>
              <a:t>yaxshiroq</a:t>
            </a:r>
            <a:r>
              <a:rPr lang="en-US" sz="2400" dirty="0"/>
              <a:t> </a:t>
            </a:r>
            <a:r>
              <a:rPr lang="en-US" sz="2400" dirty="0" err="1"/>
              <a:t>tushunish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fundamental </a:t>
            </a:r>
            <a:r>
              <a:rPr lang="en-US" sz="2400" dirty="0" err="1"/>
              <a:t>tadqiqotlarda</a:t>
            </a:r>
            <a:r>
              <a:rPr lang="en-US" sz="2400" dirty="0"/>
              <a:t>, </a:t>
            </a:r>
            <a:r>
              <a:rPr lang="en-US" sz="2400" dirty="0" err="1"/>
              <a:t>balki</a:t>
            </a:r>
            <a:r>
              <a:rPr lang="en-US" sz="2400" dirty="0"/>
              <a:t> </a:t>
            </a:r>
            <a:r>
              <a:rPr lang="en-US" sz="2400" dirty="0" err="1"/>
              <a:t>sog’liqni</a:t>
            </a:r>
            <a:r>
              <a:rPr lang="en-US" sz="2400" dirty="0"/>
              <a:t> </a:t>
            </a:r>
            <a:r>
              <a:rPr lang="en-US" sz="2400" dirty="0" err="1"/>
              <a:t>saqlash</a:t>
            </a:r>
            <a:r>
              <a:rPr lang="en-US" sz="2400" dirty="0"/>
              <a:t>, </a:t>
            </a:r>
            <a:r>
              <a:rPr lang="en-US" sz="2400" dirty="0" err="1"/>
              <a:t>atrof-muhit</a:t>
            </a:r>
            <a:r>
              <a:rPr lang="en-US" sz="2400" dirty="0"/>
              <a:t> </a:t>
            </a:r>
            <a:r>
              <a:rPr lang="en-US" sz="2400" dirty="0" err="1"/>
              <a:t>monitoringi</a:t>
            </a:r>
            <a:r>
              <a:rPr lang="en-US" sz="2400" dirty="0"/>
              <a:t>, </a:t>
            </a:r>
            <a:r>
              <a:rPr lang="en-US" sz="2400" dirty="0" err="1"/>
              <a:t>oziq-ovqat</a:t>
            </a:r>
            <a:r>
              <a:rPr lang="en-US" sz="2400" dirty="0"/>
              <a:t> </a:t>
            </a:r>
            <a:r>
              <a:rPr lang="en-US" sz="2400" dirty="0" err="1"/>
              <a:t>sifati</a:t>
            </a:r>
            <a:r>
              <a:rPr lang="en-US" sz="2400" dirty="0"/>
              <a:t>, </a:t>
            </a:r>
            <a:r>
              <a:rPr lang="en-US" sz="2400" dirty="0" err="1"/>
              <a:t>energiya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aerokosmik</a:t>
            </a:r>
            <a:r>
              <a:rPr lang="en-US" sz="2400" dirty="0"/>
              <a:t> </a:t>
            </a:r>
            <a:r>
              <a:rPr lang="en-US" sz="2400" dirty="0" err="1"/>
              <a:t>texnologiyalar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ko’plab</a:t>
            </a:r>
            <a:r>
              <a:rPr lang="en-US" sz="2400" dirty="0"/>
              <a:t> </a:t>
            </a:r>
            <a:r>
              <a:rPr lang="en-US" sz="2400" dirty="0" err="1"/>
              <a:t>ijtimoiy-iqtisodiy</a:t>
            </a:r>
            <a:r>
              <a:rPr lang="en-US" sz="2400" dirty="0"/>
              <a:t> </a:t>
            </a:r>
            <a:r>
              <a:rPr lang="en-US" sz="2400" dirty="0" err="1"/>
              <a:t>qo’llanmalarda</a:t>
            </a:r>
            <a:r>
              <a:rPr lang="en-US" sz="2400" dirty="0"/>
              <a:t> ham </a:t>
            </a:r>
            <a:r>
              <a:rPr lang="en-US" sz="2400" dirty="0" err="1"/>
              <a:t>qo’llaniladi</a:t>
            </a:r>
            <a:r>
              <a:rPr lang="en-US" sz="2400" dirty="0"/>
              <a:t>.</a:t>
            </a:r>
            <a:endParaRPr lang="uz-Latn-UZ" sz="2400" dirty="0"/>
          </a:p>
        </p:txBody>
      </p:sp>
    </p:spTree>
    <p:extLst>
      <p:ext uri="{BB962C8B-B14F-4D97-AF65-F5344CB8AC3E}">
        <p14:creationId xmlns:p14="http://schemas.microsoft.com/office/powerpoint/2010/main" val="1220314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E7FA3FD1-4FDA-DF53-BCFA-662E48706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819" y="565404"/>
            <a:ext cx="10947400" cy="55373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200" dirty="0"/>
              <a:t>   </a:t>
            </a:r>
            <a:r>
              <a:rPr lang="en-US" sz="2200" dirty="0" err="1"/>
              <a:t>Zarrachalar</a:t>
            </a:r>
            <a:r>
              <a:rPr lang="en-US" sz="2200" dirty="0"/>
              <a:t> </a:t>
            </a:r>
            <a:r>
              <a:rPr lang="en-US" sz="2200" dirty="0" err="1"/>
              <a:t>tezlatgichlari</a:t>
            </a:r>
            <a:r>
              <a:rPr lang="en-US" sz="2200" dirty="0"/>
              <a:t> </a:t>
            </a:r>
            <a:r>
              <a:rPr lang="en-US" sz="2200" dirty="0" err="1"/>
              <a:t>chiziqli</a:t>
            </a:r>
            <a:r>
              <a:rPr lang="en-US" sz="2200" dirty="0"/>
              <a:t> (</a:t>
            </a:r>
            <a:r>
              <a:rPr lang="en-US" sz="2200" dirty="0" err="1"/>
              <a:t>to’g’ri</a:t>
            </a:r>
            <a:r>
              <a:rPr lang="en-US" sz="2200" dirty="0"/>
              <a:t>) </a:t>
            </a:r>
            <a:r>
              <a:rPr lang="en-US" sz="2200" dirty="0" err="1"/>
              <a:t>yoki</a:t>
            </a:r>
            <a:r>
              <a:rPr lang="en-US" sz="2200" dirty="0"/>
              <a:t> </a:t>
            </a:r>
            <a:r>
              <a:rPr lang="en-US" sz="2200" dirty="0" err="1"/>
              <a:t>dumaloq</a:t>
            </a:r>
            <a:r>
              <a:rPr lang="en-US" sz="2200" dirty="0"/>
              <a:t> </a:t>
            </a:r>
            <a:r>
              <a:rPr lang="en-US" sz="2200" dirty="0" err="1"/>
              <a:t>shaklda</a:t>
            </a:r>
            <a:r>
              <a:rPr lang="en-US" sz="2200" dirty="0"/>
              <a:t> </a:t>
            </a:r>
            <a:r>
              <a:rPr lang="en-US" sz="2200" dirty="0" err="1"/>
              <a:t>bo’lishi</a:t>
            </a:r>
            <a:r>
              <a:rPr lang="en-US" sz="2200" dirty="0"/>
              <a:t> </a:t>
            </a:r>
            <a:r>
              <a:rPr lang="en-US" sz="2200" dirty="0" err="1"/>
              <a:t>mumkin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turli</a:t>
            </a:r>
            <a:r>
              <a:rPr lang="en-US" sz="2200" dirty="0"/>
              <a:t> </a:t>
            </a:r>
            <a:r>
              <a:rPr lang="en-US" sz="2200" dirty="0" err="1"/>
              <a:t>o’lchamlarga</a:t>
            </a:r>
            <a:r>
              <a:rPr lang="en-US" sz="2200" dirty="0"/>
              <a:t> </a:t>
            </a:r>
            <a:r>
              <a:rPr lang="en-US" sz="2200" dirty="0" err="1"/>
              <a:t>ega</a:t>
            </a:r>
            <a:r>
              <a:rPr lang="en-US" sz="2200" dirty="0"/>
              <a:t> </a:t>
            </a:r>
            <a:r>
              <a:rPr lang="en-US" sz="2200" dirty="0" err="1"/>
              <a:t>bo’lishi</a:t>
            </a:r>
            <a:r>
              <a:rPr lang="en-US" sz="2200" dirty="0"/>
              <a:t> </a:t>
            </a:r>
            <a:r>
              <a:rPr lang="en-US" sz="2200" dirty="0" err="1"/>
              <a:t>mumkin</a:t>
            </a:r>
            <a:r>
              <a:rPr lang="en-US" sz="2200" dirty="0"/>
              <a:t>. Ular </a:t>
            </a:r>
            <a:r>
              <a:rPr lang="en-US" sz="2200" dirty="0" err="1"/>
              <a:t>o’nlab</a:t>
            </a:r>
            <a:r>
              <a:rPr lang="en-US" sz="2200" dirty="0"/>
              <a:t> </a:t>
            </a:r>
            <a:r>
              <a:rPr lang="en-US" sz="2200" dirty="0" err="1"/>
              <a:t>kilometr</a:t>
            </a:r>
            <a:r>
              <a:rPr lang="en-US" sz="2200" dirty="0"/>
              <a:t> </a:t>
            </a:r>
            <a:r>
              <a:rPr lang="en-US" sz="2200" dirty="0" err="1"/>
              <a:t>uzunlikda</a:t>
            </a:r>
            <a:r>
              <a:rPr lang="en-US" sz="2200" dirty="0"/>
              <a:t> </a:t>
            </a:r>
            <a:r>
              <a:rPr lang="en-US" sz="2200" dirty="0" err="1"/>
              <a:t>bo’lishi</a:t>
            </a:r>
            <a:r>
              <a:rPr lang="en-US" sz="2200" dirty="0"/>
              <a:t> </a:t>
            </a:r>
            <a:r>
              <a:rPr lang="en-US" sz="2200" dirty="0" err="1"/>
              <a:t>yoki</a:t>
            </a:r>
            <a:r>
              <a:rPr lang="en-US" sz="2200" dirty="0"/>
              <a:t> </a:t>
            </a:r>
            <a:r>
              <a:rPr lang="en-US" sz="2200" dirty="0" err="1"/>
              <a:t>kichik</a:t>
            </a:r>
            <a:r>
              <a:rPr lang="en-US" sz="2200" dirty="0"/>
              <a:t> </a:t>
            </a:r>
            <a:r>
              <a:rPr lang="en-US" sz="2200" dirty="0" err="1"/>
              <a:t>xonaga</a:t>
            </a:r>
            <a:r>
              <a:rPr lang="en-US" sz="2200" dirty="0"/>
              <a:t> </a:t>
            </a:r>
            <a:r>
              <a:rPr lang="en-US" sz="2200" dirty="0" err="1"/>
              <a:t>sig’ishi</a:t>
            </a:r>
            <a:r>
              <a:rPr lang="en-US" sz="2200" dirty="0"/>
              <a:t> </a:t>
            </a:r>
            <a:r>
              <a:rPr lang="en-US" sz="2200" dirty="0" err="1"/>
              <a:t>mumkin</a:t>
            </a:r>
            <a:r>
              <a:rPr lang="en-US" sz="2200" dirty="0"/>
              <a:t>, ammo </a:t>
            </a:r>
            <a:r>
              <a:rPr lang="en-US" sz="2200" dirty="0" err="1"/>
              <a:t>barcha</a:t>
            </a:r>
            <a:r>
              <a:rPr lang="en-US" sz="2200" dirty="0"/>
              <a:t> </a:t>
            </a:r>
            <a:r>
              <a:rPr lang="en-US" sz="2200" dirty="0" err="1"/>
              <a:t>tezlatgichlar</a:t>
            </a:r>
            <a:r>
              <a:rPr lang="en-US" sz="2200" dirty="0"/>
              <a:t> </a:t>
            </a:r>
            <a:r>
              <a:rPr lang="en-US" sz="2200" dirty="0" err="1"/>
              <a:t>to’rtta</a:t>
            </a:r>
            <a:r>
              <a:rPr lang="en-US" sz="2200" dirty="0"/>
              <a:t> </a:t>
            </a:r>
            <a:r>
              <a:rPr lang="en-US" sz="2200" dirty="0" err="1"/>
              <a:t>asosiy</a:t>
            </a:r>
            <a:r>
              <a:rPr lang="en-US" sz="2200" dirty="0"/>
              <a:t> </a:t>
            </a:r>
            <a:r>
              <a:rPr lang="en-US" sz="2200" dirty="0" err="1"/>
              <a:t>komponentga</a:t>
            </a:r>
            <a:r>
              <a:rPr lang="en-US" sz="2200" dirty="0"/>
              <a:t> </a:t>
            </a:r>
            <a:r>
              <a:rPr lang="en-US" sz="2200" dirty="0" err="1"/>
              <a:t>ega</a:t>
            </a:r>
            <a:r>
              <a:rPr lang="en-US" sz="2200" dirty="0"/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/>
              <a:t>  1.Zaryadlangan </a:t>
            </a:r>
            <a:r>
              <a:rPr lang="en-US" sz="2200" dirty="0" err="1"/>
              <a:t>zarralarni</a:t>
            </a:r>
            <a:r>
              <a:rPr lang="en-US" sz="2200" dirty="0"/>
              <a:t> </a:t>
            </a:r>
            <a:r>
              <a:rPr lang="en-US" sz="2200" dirty="0" err="1"/>
              <a:t>hosil</a:t>
            </a:r>
            <a:r>
              <a:rPr lang="en-US" sz="2200" dirty="0"/>
              <a:t> </a:t>
            </a:r>
            <a:r>
              <a:rPr lang="en-US" sz="2200" dirty="0" err="1"/>
              <a:t>qiluvchi</a:t>
            </a:r>
            <a:r>
              <a:rPr lang="en-US" sz="2200" dirty="0"/>
              <a:t> </a:t>
            </a:r>
            <a:r>
              <a:rPr lang="en-US" sz="2200" dirty="0" err="1"/>
              <a:t>manba</a:t>
            </a:r>
            <a:r>
              <a:rPr lang="en-US" sz="2200" dirty="0"/>
              <a:t>.
  2. Statik </a:t>
            </a:r>
            <a:r>
              <a:rPr lang="en-US" sz="2200" dirty="0" err="1"/>
              <a:t>yoki</a:t>
            </a:r>
            <a:r>
              <a:rPr lang="en-US" sz="2200" dirty="0"/>
              <a:t> </a:t>
            </a:r>
            <a:r>
              <a:rPr lang="en-US" sz="2200" dirty="0" err="1"/>
              <a:t>tebranuvchi</a:t>
            </a:r>
            <a:r>
              <a:rPr lang="en-US" sz="2200" dirty="0"/>
              <a:t> </a:t>
            </a:r>
            <a:r>
              <a:rPr lang="en-US" sz="2200" dirty="0" err="1"/>
              <a:t>elektr</a:t>
            </a:r>
            <a:r>
              <a:rPr lang="en-US" sz="2200" dirty="0"/>
              <a:t> </a:t>
            </a:r>
            <a:r>
              <a:rPr lang="en-US" sz="2200" dirty="0" err="1"/>
              <a:t>maydonini</a:t>
            </a:r>
            <a:r>
              <a:rPr lang="en-US" sz="2200" dirty="0"/>
              <a:t> </a:t>
            </a:r>
            <a:r>
              <a:rPr lang="en-US" sz="2200" dirty="0" err="1"/>
              <a:t>qo’llash</a:t>
            </a:r>
            <a:r>
              <a:rPr lang="en-US" sz="2200" dirty="0"/>
              <a:t> </a:t>
            </a:r>
            <a:r>
              <a:rPr lang="en-US" sz="2200" dirty="0" err="1"/>
              <a:t>orqali</a:t>
            </a:r>
            <a:r>
              <a:rPr lang="en-US" sz="2200" dirty="0"/>
              <a:t> </a:t>
            </a:r>
            <a:r>
              <a:rPr lang="en-US" sz="2200" dirty="0" err="1"/>
              <a:t>zarrachalarga</a:t>
            </a:r>
            <a:r>
              <a:rPr lang="en-US" sz="2200" dirty="0"/>
              <a:t> </a:t>
            </a:r>
            <a:r>
              <a:rPr lang="en-US" sz="2200" dirty="0" err="1"/>
              <a:t>energiya</a:t>
            </a:r>
            <a:r>
              <a:rPr lang="en-US" sz="2200" dirty="0"/>
              <a:t> </a:t>
            </a:r>
            <a:r>
              <a:rPr lang="en-US" sz="2200" dirty="0" err="1"/>
              <a:t>qo’shish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ularni</a:t>
            </a:r>
            <a:r>
              <a:rPr lang="en-US" sz="2200" dirty="0"/>
              <a:t> </a:t>
            </a:r>
            <a:r>
              <a:rPr lang="en-US" sz="2200" dirty="0" err="1"/>
              <a:t>tezlashtirish</a:t>
            </a:r>
            <a:r>
              <a:rPr lang="en-US" sz="2200" dirty="0"/>
              <a:t> </a:t>
            </a:r>
            <a:r>
              <a:rPr lang="en-US" sz="2200" dirty="0" err="1"/>
              <a:t>uchun</a:t>
            </a:r>
            <a:r>
              <a:rPr lang="en-US" sz="2200" dirty="0"/>
              <a:t> </a:t>
            </a:r>
            <a:r>
              <a:rPr lang="en-US" sz="2200" dirty="0" err="1"/>
              <a:t>kompozit</a:t>
            </a:r>
            <a:r>
              <a:rPr lang="en-US" sz="2200" dirty="0"/>
              <a:t> </a:t>
            </a:r>
            <a:r>
              <a:rPr lang="en-US" sz="2200" dirty="0" err="1"/>
              <a:t>qurilma</a:t>
            </a:r>
            <a:r>
              <a:rPr lang="en-US" sz="2200" dirty="0"/>
              <a:t>;
  3.Vakuumdagi </a:t>
            </a:r>
            <a:r>
              <a:rPr lang="en-US" sz="2200" dirty="0" err="1"/>
              <a:t>metall</a:t>
            </a:r>
            <a:r>
              <a:rPr lang="en-US" sz="2200" dirty="0"/>
              <a:t> </a:t>
            </a:r>
            <a:r>
              <a:rPr lang="en-US" sz="2200" dirty="0" err="1"/>
              <a:t>naychalar</a:t>
            </a:r>
            <a:r>
              <a:rPr lang="en-US" sz="2200" dirty="0"/>
              <a:t> </a:t>
            </a:r>
            <a:r>
              <a:rPr lang="en-US" sz="2200" dirty="0" err="1"/>
              <a:t>ketma-ketligi</a:t>
            </a:r>
            <a:r>
              <a:rPr lang="en-US" sz="2200" dirty="0"/>
              <a:t> </a:t>
            </a:r>
            <a:r>
              <a:rPr lang="en-US" sz="2200" dirty="0" err="1"/>
              <a:t>zarrachalarning</a:t>
            </a:r>
            <a:r>
              <a:rPr lang="en-US" sz="2200" dirty="0"/>
              <a:t> </a:t>
            </a:r>
            <a:r>
              <a:rPr lang="en-US" sz="2200" dirty="0" err="1"/>
              <a:t>havo</a:t>
            </a:r>
            <a:r>
              <a:rPr lang="en-US" sz="2200" dirty="0"/>
              <a:t> </a:t>
            </a:r>
            <a:r>
              <a:rPr lang="en-US" sz="2200" dirty="0" err="1"/>
              <a:t>molekulalari</a:t>
            </a:r>
            <a:r>
              <a:rPr lang="en-US" sz="2200" dirty="0"/>
              <a:t> </a:t>
            </a:r>
            <a:r>
              <a:rPr lang="en-US" sz="2200" dirty="0" err="1"/>
              <a:t>yoki</a:t>
            </a:r>
            <a:r>
              <a:rPr lang="en-US" sz="2200" dirty="0"/>
              <a:t> </a:t>
            </a:r>
            <a:r>
              <a:rPr lang="en-US" sz="2200" dirty="0" err="1"/>
              <a:t>nurni</a:t>
            </a:r>
            <a:r>
              <a:rPr lang="en-US" sz="2200" dirty="0"/>
              <a:t> </a:t>
            </a:r>
            <a:r>
              <a:rPr lang="en-US" sz="2200" dirty="0" err="1"/>
              <a:t>tarqatib</a:t>
            </a:r>
            <a:r>
              <a:rPr lang="en-US" sz="2200" dirty="0"/>
              <a:t> </a:t>
            </a:r>
            <a:r>
              <a:rPr lang="en-US" sz="2200" dirty="0" err="1"/>
              <a:t>yuborishi</a:t>
            </a:r>
            <a:r>
              <a:rPr lang="en-US" sz="2200" dirty="0"/>
              <a:t> </a:t>
            </a:r>
            <a:r>
              <a:rPr lang="en-US" sz="2200" dirty="0" err="1"/>
              <a:t>mumkin</a:t>
            </a:r>
            <a:r>
              <a:rPr lang="en-US" sz="2200" dirty="0"/>
              <a:t> </a:t>
            </a:r>
            <a:r>
              <a:rPr lang="en-US" sz="2200" dirty="0" err="1"/>
              <a:t>bo’lgan</a:t>
            </a:r>
            <a:r>
              <a:rPr lang="en-US" sz="2200" dirty="0"/>
              <a:t> chang </a:t>
            </a:r>
            <a:r>
              <a:rPr lang="en-US" sz="2200" dirty="0" err="1"/>
              <a:t>bilan</a:t>
            </a:r>
            <a:r>
              <a:rPr lang="en-US" sz="2200" dirty="0"/>
              <a:t> </a:t>
            </a:r>
            <a:r>
              <a:rPr lang="en-US" sz="2200" dirty="0" err="1"/>
              <a:t>to’qnashmasdan</a:t>
            </a:r>
            <a:r>
              <a:rPr lang="en-US" sz="2200" dirty="0"/>
              <a:t> </a:t>
            </a:r>
            <a:r>
              <a:rPr lang="en-US" sz="2200" dirty="0" err="1"/>
              <a:t>erkin</a:t>
            </a:r>
            <a:r>
              <a:rPr lang="en-US" sz="2200" dirty="0"/>
              <a:t> </a:t>
            </a:r>
            <a:r>
              <a:rPr lang="en-US" sz="2200" dirty="0" err="1"/>
              <a:t>harakatlanishiga</a:t>
            </a:r>
            <a:r>
              <a:rPr lang="en-US" sz="2200" dirty="0"/>
              <a:t> </a:t>
            </a:r>
            <a:r>
              <a:rPr lang="en-US" sz="2200" dirty="0" err="1"/>
              <a:t>imkon</a:t>
            </a:r>
            <a:r>
              <a:rPr lang="en-US" sz="2200" dirty="0"/>
              <a:t> </a:t>
            </a:r>
            <a:r>
              <a:rPr lang="en-US" sz="2200" dirty="0" err="1"/>
              <a:t>beradi</a:t>
            </a:r>
            <a:r>
              <a:rPr lang="en-US" sz="2200" dirty="0"/>
              <a:t>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/>
              <a:t>  4. Nishon </a:t>
            </a:r>
            <a:r>
              <a:rPr lang="en-US" sz="2200" dirty="0" err="1"/>
              <a:t>namunasiga</a:t>
            </a:r>
            <a:r>
              <a:rPr lang="en-US" sz="2200" dirty="0"/>
              <a:t> </a:t>
            </a:r>
            <a:r>
              <a:rPr lang="en-US" sz="2200" dirty="0" err="1"/>
              <a:t>bombardimon</a:t>
            </a:r>
            <a:r>
              <a:rPr lang="en-US" sz="2200" dirty="0"/>
              <a:t> </a:t>
            </a:r>
            <a:r>
              <a:rPr lang="en-US" sz="2200" dirty="0" err="1"/>
              <a:t>qilinishdan</a:t>
            </a:r>
            <a:r>
              <a:rPr lang="en-US" sz="2200" dirty="0"/>
              <a:t> </a:t>
            </a:r>
            <a:r>
              <a:rPr lang="en-US" sz="2200" dirty="0" err="1"/>
              <a:t>oldin</a:t>
            </a:r>
            <a:r>
              <a:rPr lang="en-US" sz="2200" dirty="0"/>
              <a:t> </a:t>
            </a:r>
            <a:r>
              <a:rPr lang="en-US" sz="2200" dirty="0" err="1"/>
              <a:t>nur</a:t>
            </a:r>
            <a:r>
              <a:rPr lang="en-US" sz="2200" dirty="0"/>
              <a:t> </a:t>
            </a:r>
            <a:r>
              <a:rPr lang="en-US" sz="2200" dirty="0" err="1"/>
              <a:t>zarralarini</a:t>
            </a:r>
            <a:r>
              <a:rPr lang="en-US" sz="2200" dirty="0"/>
              <a:t> </a:t>
            </a:r>
            <a:r>
              <a:rPr lang="en-US" sz="2200" dirty="0" err="1"/>
              <a:t>yo’naltirish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fokuslash</a:t>
            </a:r>
            <a:r>
              <a:rPr lang="en-US" sz="2200" dirty="0"/>
              <a:t> </a:t>
            </a:r>
            <a:r>
              <a:rPr lang="en-US" sz="2200" dirty="0" err="1"/>
              <a:t>yoki</a:t>
            </a:r>
            <a:r>
              <a:rPr lang="en-US" sz="2200" dirty="0"/>
              <a:t> </a:t>
            </a:r>
            <a:r>
              <a:rPr lang="en-US" sz="2200" dirty="0" err="1"/>
              <a:t>ularning</a:t>
            </a:r>
            <a:r>
              <a:rPr lang="en-US" sz="2200" dirty="0"/>
              <a:t> </a:t>
            </a:r>
            <a:r>
              <a:rPr lang="en-US" sz="2200" dirty="0" err="1"/>
              <a:t>traektoriyalarini</a:t>
            </a:r>
            <a:r>
              <a:rPr lang="en-US" sz="2200" dirty="0"/>
              <a:t> </a:t>
            </a:r>
            <a:r>
              <a:rPr lang="en-US" sz="2200" dirty="0" err="1"/>
              <a:t>o’zgartirish</a:t>
            </a:r>
            <a:r>
              <a:rPr lang="en-US" sz="2200" dirty="0"/>
              <a:t> </a:t>
            </a:r>
            <a:r>
              <a:rPr lang="en-US" sz="2200" dirty="0" err="1"/>
              <a:t>uchun</a:t>
            </a:r>
            <a:r>
              <a:rPr lang="en-US" sz="2200" dirty="0"/>
              <a:t> </a:t>
            </a:r>
            <a:r>
              <a:rPr lang="en-US" sz="2200" dirty="0" err="1"/>
              <a:t>elektromagnitlar</a:t>
            </a:r>
            <a:r>
              <a:rPr lang="en-US" sz="2200" dirty="0"/>
              <a:t> </a:t>
            </a:r>
            <a:r>
              <a:rPr lang="en-US" sz="2200" dirty="0" err="1"/>
              <a:t>tizimi</a:t>
            </a:r>
            <a:r>
              <a:rPr lang="en-US" sz="2200" dirty="0"/>
              <a:t>.</a:t>
            </a:r>
            <a:endParaRPr lang="uz-Latn-UZ" sz="2200" dirty="0"/>
          </a:p>
        </p:txBody>
      </p:sp>
    </p:spTree>
    <p:extLst>
      <p:ext uri="{BB962C8B-B14F-4D97-AF65-F5344CB8AC3E}">
        <p14:creationId xmlns:p14="http://schemas.microsoft.com/office/powerpoint/2010/main" val="341257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AC9C8DFE-2559-C4FC-C09C-F404E8E52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8050"/>
            <a:ext cx="10515600" cy="55443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🩺 </a:t>
            </a:r>
            <a:r>
              <a:rPr lang="en-US" sz="2400" dirty="0" err="1"/>
              <a:t>Tibbiyotda</a:t>
            </a:r>
            <a:r>
              <a:rPr lang="en-US" sz="2400" dirty="0"/>
              <a:t>:  </a:t>
            </a:r>
            <a:r>
              <a:rPr lang="en-US" sz="2400" dirty="0" err="1"/>
              <a:t>Nurlar</a:t>
            </a:r>
            <a:r>
              <a:rPr lang="en-US" sz="2400" dirty="0"/>
              <a:t> </a:t>
            </a:r>
            <a:r>
              <a:rPr lang="en-US" sz="2400" dirty="0" err="1"/>
              <a:t>tibbiy</a:t>
            </a:r>
            <a:r>
              <a:rPr lang="en-US" sz="2400" dirty="0"/>
              <a:t> </a:t>
            </a:r>
            <a:r>
              <a:rPr lang="en-US" sz="2400" dirty="0" err="1"/>
              <a:t>uskunalarni</a:t>
            </a:r>
            <a:r>
              <a:rPr lang="en-US" sz="2400" dirty="0"/>
              <a:t> </a:t>
            </a:r>
            <a:r>
              <a:rPr lang="en-US" sz="2400" dirty="0" err="1"/>
              <a:t>sterilizatsiya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ishlatilishi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saraton</a:t>
            </a:r>
            <a:r>
              <a:rPr lang="en-US" sz="2400" dirty="0"/>
              <a:t> </a:t>
            </a:r>
            <a:r>
              <a:rPr lang="en-US" sz="2400" dirty="0" err="1"/>
              <a:t>kasalligini</a:t>
            </a:r>
            <a:r>
              <a:rPr lang="en-US" sz="2400" dirty="0"/>
              <a:t> </a:t>
            </a:r>
            <a:r>
              <a:rPr lang="en-US" sz="2400" dirty="0" err="1"/>
              <a:t>tashxislash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davolash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radiofarmatsevtik</a:t>
            </a:r>
            <a:r>
              <a:rPr lang="en-US" sz="2400" dirty="0"/>
              <a:t> </a:t>
            </a:r>
            <a:r>
              <a:rPr lang="en-US" sz="2400" dirty="0" err="1"/>
              <a:t>vositalarni</a:t>
            </a:r>
            <a:r>
              <a:rPr lang="en-US" sz="2400" dirty="0"/>
              <a:t> </a:t>
            </a:r>
            <a:r>
              <a:rPr lang="en-US" sz="2400" dirty="0" err="1"/>
              <a:t>sintez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zarur</a:t>
            </a:r>
            <a:r>
              <a:rPr lang="en-US" sz="2400" dirty="0"/>
              <a:t> </a:t>
            </a:r>
            <a:r>
              <a:rPr lang="en-US" sz="2400" dirty="0" err="1"/>
              <a:t>bo’lgan</a:t>
            </a:r>
            <a:r>
              <a:rPr lang="en-US" sz="2400" dirty="0"/>
              <a:t> </a:t>
            </a:r>
            <a:r>
              <a:rPr lang="en-US" sz="2400" dirty="0" err="1"/>
              <a:t>radioizotoplarni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 </a:t>
            </a:r>
            <a:r>
              <a:rPr lang="en-US" sz="2400" dirty="0" err="1"/>
              <a:t>Katta</a:t>
            </a:r>
            <a:r>
              <a:rPr lang="en-US" sz="2400" dirty="0"/>
              <a:t> </a:t>
            </a:r>
            <a:r>
              <a:rPr lang="en-US" sz="2400" dirty="0" err="1"/>
              <a:t>tezlatgichlar</a:t>
            </a:r>
            <a:r>
              <a:rPr lang="en-US" sz="2400" dirty="0"/>
              <a:t> </a:t>
            </a:r>
            <a:r>
              <a:rPr lang="en-US" sz="2400" dirty="0" err="1"/>
              <a:t>saraton</a:t>
            </a:r>
            <a:r>
              <a:rPr lang="en-US" sz="2400" dirty="0"/>
              <a:t> </a:t>
            </a:r>
            <a:r>
              <a:rPr lang="en-US" sz="2400" dirty="0" err="1"/>
              <a:t>hujayralarini</a:t>
            </a:r>
            <a:r>
              <a:rPr lang="en-US" sz="2400" dirty="0"/>
              <a:t> </a:t>
            </a:r>
            <a:r>
              <a:rPr lang="en-US" sz="2400" dirty="0" err="1"/>
              <a:t>yo’q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, </a:t>
            </a:r>
            <a:r>
              <a:rPr lang="en-US" sz="2400" dirty="0" err="1"/>
              <a:t>oqsillar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viruslarning</a:t>
            </a:r>
            <a:r>
              <a:rPr lang="en-US" sz="2400" dirty="0"/>
              <a:t> </a:t>
            </a:r>
            <a:r>
              <a:rPr lang="en-US" sz="2400" dirty="0" err="1"/>
              <a:t>tuzilishini</a:t>
            </a:r>
            <a:r>
              <a:rPr lang="en-US" sz="2400" dirty="0"/>
              <a:t> </a:t>
            </a:r>
            <a:r>
              <a:rPr lang="en-US" sz="2400" dirty="0" err="1"/>
              <a:t>ochib</a:t>
            </a:r>
            <a:r>
              <a:rPr lang="en-US" sz="2400" dirty="0"/>
              <a:t> </a:t>
            </a:r>
            <a:r>
              <a:rPr lang="en-US" sz="2400" dirty="0" err="1"/>
              <a:t>berish</a:t>
            </a:r>
            <a:r>
              <a:rPr lang="en-US" sz="2400" dirty="0"/>
              <a:t>, </a:t>
            </a:r>
            <a:r>
              <a:rPr lang="en-US" sz="2400" dirty="0" err="1"/>
              <a:t>vaktsinalar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dorilarni</a:t>
            </a:r>
            <a:r>
              <a:rPr lang="en-US" sz="2400" dirty="0"/>
              <a:t> </a:t>
            </a:r>
            <a:r>
              <a:rPr lang="en-US" sz="2400" dirty="0" err="1"/>
              <a:t>optimallashtirish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ham </a:t>
            </a:r>
            <a:r>
              <a:rPr lang="en-US" sz="2400" dirty="0" err="1"/>
              <a:t>qo’llaniladi</a:t>
            </a:r>
            <a:r>
              <a:rPr lang="en-US" sz="24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📚 </a:t>
            </a:r>
            <a:r>
              <a:rPr lang="en-US" sz="2400" dirty="0" err="1"/>
              <a:t>Tadqiqotda</a:t>
            </a:r>
            <a:r>
              <a:rPr lang="en-US" sz="2400" dirty="0"/>
              <a:t>:  Bir </a:t>
            </a:r>
            <a:r>
              <a:rPr lang="en-US" sz="2400" dirty="0" err="1"/>
              <a:t>nechta</a:t>
            </a:r>
            <a:r>
              <a:rPr lang="en-US" sz="2400" dirty="0"/>
              <a:t> </a:t>
            </a:r>
            <a:r>
              <a:rPr lang="en-US" sz="2400" dirty="0" err="1"/>
              <a:t>tezlatgichlar</a:t>
            </a:r>
            <a:r>
              <a:rPr lang="en-US" sz="2400" dirty="0"/>
              <a:t>  </a:t>
            </a:r>
            <a:r>
              <a:rPr lang="en-US" sz="2400" dirty="0" err="1"/>
              <a:t>eng</a:t>
            </a:r>
            <a:r>
              <a:rPr lang="en-US" sz="2400" dirty="0"/>
              <a:t> </a:t>
            </a:r>
            <a:r>
              <a:rPr lang="en-US" sz="2400" dirty="0" err="1"/>
              <a:t>kattalari</a:t>
            </a:r>
            <a:r>
              <a:rPr lang="en-US" sz="2400" dirty="0"/>
              <a:t>  </a:t>
            </a:r>
            <a:r>
              <a:rPr lang="en-US" sz="2400" dirty="0" err="1"/>
              <a:t>koinotimizning</a:t>
            </a:r>
            <a:r>
              <a:rPr lang="en-US" sz="2400" dirty="0"/>
              <a:t> </a:t>
            </a:r>
            <a:r>
              <a:rPr lang="en-US" sz="2400" dirty="0" err="1"/>
              <a:t>kelib</a:t>
            </a:r>
            <a:r>
              <a:rPr lang="en-US" sz="2400" dirty="0"/>
              <a:t> </a:t>
            </a:r>
            <a:r>
              <a:rPr lang="en-US" sz="2400" dirty="0" err="1"/>
              <a:t>chiqishi</a:t>
            </a:r>
            <a:r>
              <a:rPr lang="en-US" sz="2400" dirty="0"/>
              <a:t> </a:t>
            </a:r>
            <a:r>
              <a:rPr lang="en-US" sz="2400" dirty="0" err="1"/>
              <a:t>haqidagi</a:t>
            </a:r>
            <a:r>
              <a:rPr lang="en-US" sz="2400" dirty="0"/>
              <a:t> </a:t>
            </a:r>
            <a:r>
              <a:rPr lang="en-US" sz="2400" dirty="0" err="1"/>
              <a:t>bilimlarimizni</a:t>
            </a:r>
            <a:r>
              <a:rPr lang="en-US" sz="2400" dirty="0"/>
              <a:t> </a:t>
            </a:r>
            <a:r>
              <a:rPr lang="en-US" sz="2400" dirty="0" err="1"/>
              <a:t>kengaytirish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deyarli</a:t>
            </a:r>
            <a:r>
              <a:rPr lang="en-US" sz="2400" dirty="0"/>
              <a:t> </a:t>
            </a:r>
            <a:r>
              <a:rPr lang="en-US" sz="2400" dirty="0" err="1"/>
              <a:t>yorug’lik</a:t>
            </a:r>
            <a:r>
              <a:rPr lang="en-US" sz="2400" dirty="0"/>
              <a:t> </a:t>
            </a:r>
            <a:r>
              <a:rPr lang="en-US" sz="2400" dirty="0" err="1"/>
              <a:t>tezligida</a:t>
            </a:r>
            <a:r>
              <a:rPr lang="en-US" sz="2400" dirty="0"/>
              <a:t>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osti</a:t>
            </a:r>
            <a:r>
              <a:rPr lang="en-US" sz="2400" dirty="0"/>
              <a:t> </a:t>
            </a:r>
            <a:r>
              <a:rPr lang="en-US" sz="2400" dirty="0" err="1"/>
              <a:t>zarrachalarining</a:t>
            </a:r>
            <a:r>
              <a:rPr lang="en-US" sz="2400" dirty="0"/>
              <a:t> </a:t>
            </a:r>
            <a:r>
              <a:rPr lang="en-US" sz="2400" dirty="0" err="1"/>
              <a:t>to’qnashuvini</a:t>
            </a:r>
            <a:r>
              <a:rPr lang="en-US" sz="2400" dirty="0"/>
              <a:t> </a:t>
            </a:r>
            <a:r>
              <a:rPr lang="en-US" sz="2400" dirty="0" err="1"/>
              <a:t>ta’minlash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ishlatiladi</a:t>
            </a:r>
            <a:r>
              <a:rPr lang="en-US" sz="2400" dirty="0"/>
              <a:t>. </a:t>
            </a:r>
            <a:r>
              <a:rPr lang="en-US" sz="2400" dirty="0" err="1"/>
              <a:t>Ushbu</a:t>
            </a:r>
            <a:r>
              <a:rPr lang="en-US" sz="2400" dirty="0"/>
              <a:t> </a:t>
            </a:r>
            <a:r>
              <a:rPr lang="en-US" sz="2400" dirty="0" err="1"/>
              <a:t>tezlatgichlarning</a:t>
            </a:r>
            <a:r>
              <a:rPr lang="en-US" sz="2400" dirty="0"/>
              <a:t> </a:t>
            </a:r>
            <a:r>
              <a:rPr lang="en-US" sz="2400" dirty="0" err="1"/>
              <a:t>ba’zilari</a:t>
            </a:r>
            <a:r>
              <a:rPr lang="en-US" sz="2400" dirty="0"/>
              <a:t> </a:t>
            </a:r>
            <a:r>
              <a:rPr lang="en-US" sz="2400" dirty="0" err="1"/>
              <a:t>odatda</a:t>
            </a:r>
            <a:r>
              <a:rPr lang="en-US" sz="2400" dirty="0"/>
              <a:t> </a:t>
            </a:r>
            <a:r>
              <a:rPr lang="en-US" sz="2400" dirty="0" err="1"/>
              <a:t>yadroviy</a:t>
            </a:r>
            <a:r>
              <a:rPr lang="en-US" sz="2400" dirty="0"/>
              <a:t> </a:t>
            </a:r>
            <a:r>
              <a:rPr lang="en-US" sz="2400" dirty="0" err="1"/>
              <a:t>tadqiqot</a:t>
            </a:r>
            <a:r>
              <a:rPr lang="en-US" sz="2400" dirty="0"/>
              <a:t> </a:t>
            </a:r>
            <a:r>
              <a:rPr lang="en-US" sz="2400" dirty="0" err="1"/>
              <a:t>reaktorlari</a:t>
            </a:r>
            <a:r>
              <a:rPr lang="en-US" sz="2400" dirty="0"/>
              <a:t> </a:t>
            </a:r>
            <a:r>
              <a:rPr lang="en-US" sz="2400" dirty="0" err="1"/>
              <a:t>tomonidan</a:t>
            </a:r>
            <a:r>
              <a:rPr lang="en-US" sz="2400" dirty="0"/>
              <a:t> </a:t>
            </a:r>
            <a:r>
              <a:rPr lang="en-US" sz="2400" dirty="0" err="1"/>
              <a:t>turli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foydalanish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taklif</a:t>
            </a:r>
            <a:r>
              <a:rPr lang="en-US" sz="2400" dirty="0"/>
              <a:t> </a:t>
            </a:r>
            <a:r>
              <a:rPr lang="en-US" sz="2400" dirty="0" err="1"/>
              <a:t>qilinadigan</a:t>
            </a:r>
            <a:r>
              <a:rPr lang="en-US" sz="2400" dirty="0"/>
              <a:t> </a:t>
            </a:r>
            <a:r>
              <a:rPr lang="en-US" sz="2400" dirty="0" err="1"/>
              <a:t>neytronlarni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ham </a:t>
            </a:r>
            <a:r>
              <a:rPr lang="en-US" sz="2400" dirty="0" err="1"/>
              <a:t>ishlatiladi</a:t>
            </a:r>
            <a:r>
              <a:rPr lang="en-US" sz="2400" dirty="0"/>
              <a:t>.</a:t>
            </a:r>
            <a:endParaRPr lang="uz-Latn-UZ" sz="2400" dirty="0"/>
          </a:p>
        </p:txBody>
      </p:sp>
    </p:spTree>
    <p:extLst>
      <p:ext uri="{BB962C8B-B14F-4D97-AF65-F5344CB8AC3E}">
        <p14:creationId xmlns:p14="http://schemas.microsoft.com/office/powerpoint/2010/main" val="792990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0F926E40-2862-3216-A920-006858B61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682" y="976967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🌍 </a:t>
            </a:r>
            <a:r>
              <a:rPr lang="en-US" sz="2400" dirty="0" err="1"/>
              <a:t>Atrof-muhitda</a:t>
            </a:r>
            <a:r>
              <a:rPr lang="en-US" sz="2400" dirty="0"/>
              <a:t>:  </a:t>
            </a:r>
            <a:r>
              <a:rPr lang="en-US" sz="2400" dirty="0" err="1"/>
              <a:t>Odatda</a:t>
            </a:r>
            <a:r>
              <a:rPr lang="en-US" sz="2400" dirty="0"/>
              <a:t> proton </a:t>
            </a:r>
            <a:r>
              <a:rPr lang="en-US" sz="2400" dirty="0" err="1"/>
              <a:t>nurlari</a:t>
            </a:r>
            <a:r>
              <a:rPr lang="en-US" sz="2400" dirty="0"/>
              <a:t> </a:t>
            </a:r>
            <a:r>
              <a:rPr lang="en-US" sz="2400" dirty="0" err="1"/>
              <a:t>havo</a:t>
            </a:r>
            <a:r>
              <a:rPr lang="en-US" sz="2400" dirty="0"/>
              <a:t>,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tuproqdagi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kimyoviy</a:t>
            </a:r>
            <a:r>
              <a:rPr lang="en-US" sz="2400" dirty="0"/>
              <a:t> </a:t>
            </a:r>
            <a:r>
              <a:rPr lang="en-US" sz="2400" dirty="0" err="1"/>
              <a:t>elementlarni</a:t>
            </a:r>
            <a:r>
              <a:rPr lang="en-US" sz="2400" dirty="0"/>
              <a:t> </a:t>
            </a:r>
            <a:r>
              <a:rPr lang="en-US" sz="2400" dirty="0" err="1"/>
              <a:t>aniqlash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ishlatilishi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 </a:t>
            </a:r>
            <a:r>
              <a:rPr lang="en-US" sz="2400" dirty="0" err="1"/>
              <a:t>Masalan</a:t>
            </a:r>
            <a:r>
              <a:rPr lang="en-US" sz="2400" dirty="0"/>
              <a:t>, </a:t>
            </a:r>
            <a:r>
              <a:rPr lang="en-US" sz="2400" dirty="0" err="1"/>
              <a:t>havo</a:t>
            </a:r>
            <a:r>
              <a:rPr lang="en-US" sz="2400" dirty="0"/>
              <a:t> </a:t>
            </a:r>
            <a:r>
              <a:rPr lang="en-US" sz="2400" dirty="0" err="1"/>
              <a:t>namunalaridagi</a:t>
            </a:r>
            <a:r>
              <a:rPr lang="en-US" sz="2400" dirty="0"/>
              <a:t> </a:t>
            </a:r>
            <a:r>
              <a:rPr lang="en-US" sz="2400" dirty="0" err="1"/>
              <a:t>kimyoviy</a:t>
            </a:r>
            <a:r>
              <a:rPr lang="en-US" sz="2400" dirty="0"/>
              <a:t> </a:t>
            </a:r>
            <a:r>
              <a:rPr lang="en-US" sz="2400" dirty="0" err="1"/>
              <a:t>moddalar</a:t>
            </a:r>
            <a:r>
              <a:rPr lang="en-US" sz="2400" dirty="0"/>
              <a:t> </a:t>
            </a:r>
            <a:r>
              <a:rPr lang="en-US" sz="2400" dirty="0" err="1"/>
              <a:t>analitik</a:t>
            </a:r>
            <a:r>
              <a:rPr lang="en-US" sz="2400" dirty="0"/>
              <a:t> </a:t>
            </a:r>
            <a:r>
              <a:rPr lang="en-US" sz="2400" dirty="0" err="1"/>
              <a:t>usullar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o’rganiladigan</a:t>
            </a:r>
            <a:r>
              <a:rPr lang="en-US" sz="2400" dirty="0"/>
              <a:t> </a:t>
            </a:r>
            <a:r>
              <a:rPr lang="en-US" sz="2400" dirty="0" err="1"/>
              <a:t>maxsus</a:t>
            </a:r>
            <a:r>
              <a:rPr lang="en-US" sz="2400" dirty="0"/>
              <a:t> </a:t>
            </a:r>
            <a:r>
              <a:rPr lang="en-US" sz="2400" dirty="0" err="1"/>
              <a:t>filtrlar</a:t>
            </a:r>
            <a:r>
              <a:rPr lang="en-US" sz="2400" dirty="0"/>
              <a:t> </a:t>
            </a:r>
            <a:r>
              <a:rPr lang="en-US" sz="2400" dirty="0" err="1"/>
              <a:t>yordamida</a:t>
            </a:r>
            <a:r>
              <a:rPr lang="en-US" sz="2400" dirty="0"/>
              <a:t> </a:t>
            </a:r>
            <a:r>
              <a:rPr lang="en-US" sz="2400" dirty="0" err="1"/>
              <a:t>to’planadi</a:t>
            </a:r>
            <a:r>
              <a:rPr lang="en-US" sz="2400" dirty="0"/>
              <a:t>. </a:t>
            </a:r>
            <a:r>
              <a:rPr lang="en-US" sz="2400" dirty="0" err="1"/>
              <a:t>Natijalar</a:t>
            </a:r>
            <a:r>
              <a:rPr lang="en-US" sz="2400" dirty="0"/>
              <a:t> </a:t>
            </a:r>
            <a:r>
              <a:rPr lang="en-US" sz="2400" dirty="0" err="1"/>
              <a:t>turli</a:t>
            </a:r>
            <a:r>
              <a:rPr lang="en-US" sz="2400" dirty="0"/>
              <a:t> </a:t>
            </a:r>
            <a:r>
              <a:rPr lang="en-US" sz="2400" dirty="0" err="1"/>
              <a:t>ifloslantiruvchi</a:t>
            </a:r>
            <a:r>
              <a:rPr lang="en-US" sz="2400" dirty="0"/>
              <a:t> </a:t>
            </a:r>
            <a:r>
              <a:rPr lang="en-US" sz="2400" dirty="0" err="1"/>
              <a:t>moddalarning</a:t>
            </a:r>
            <a:r>
              <a:rPr lang="en-US" sz="2400" dirty="0"/>
              <a:t> </a:t>
            </a:r>
            <a:r>
              <a:rPr lang="en-US" sz="2400" dirty="0" err="1"/>
              <a:t>konsentratsiyasi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tarkibini</a:t>
            </a:r>
            <a:r>
              <a:rPr lang="en-US" sz="2400" dirty="0"/>
              <a:t> </a:t>
            </a:r>
            <a:r>
              <a:rPr lang="en-US" sz="2400" dirty="0" err="1"/>
              <a:t>ochib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havo</a:t>
            </a:r>
            <a:r>
              <a:rPr lang="en-US" sz="2400" dirty="0"/>
              <a:t> </a:t>
            </a:r>
            <a:r>
              <a:rPr lang="en-US" sz="2400" dirty="0" err="1"/>
              <a:t>sifatining</a:t>
            </a:r>
            <a:r>
              <a:rPr lang="en-US" sz="2400" dirty="0"/>
              <a:t> </a:t>
            </a:r>
            <a:r>
              <a:rPr lang="en-US" sz="2400" dirty="0" err="1"/>
              <a:t>noyob</a:t>
            </a:r>
            <a:r>
              <a:rPr lang="en-US" sz="2400" dirty="0"/>
              <a:t> </a:t>
            </a:r>
            <a:r>
              <a:rPr lang="en-US" sz="2400" dirty="0" err="1"/>
              <a:t>belgisini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
 🏭 </a:t>
            </a:r>
            <a:r>
              <a:rPr lang="en-US" sz="2400" dirty="0" err="1"/>
              <a:t>Sanoatda</a:t>
            </a:r>
            <a:r>
              <a:rPr lang="en-US" sz="2400" dirty="0"/>
              <a:t>:  </a:t>
            </a:r>
            <a:r>
              <a:rPr lang="en-US" sz="2400" dirty="0" err="1"/>
              <a:t>Nurlar</a:t>
            </a:r>
            <a:r>
              <a:rPr lang="en-US" sz="2400" dirty="0"/>
              <a:t>, </a:t>
            </a:r>
            <a:r>
              <a:rPr lang="en-US" sz="2400" dirty="0" err="1"/>
              <a:t>masalan</a:t>
            </a:r>
            <a:r>
              <a:rPr lang="en-US" sz="2400" dirty="0"/>
              <a:t>, </a:t>
            </a:r>
            <a:r>
              <a:rPr lang="en-US" sz="2400" dirty="0" err="1"/>
              <a:t>materialni</a:t>
            </a:r>
            <a:r>
              <a:rPr lang="en-US" sz="2400" dirty="0"/>
              <a:t> </a:t>
            </a:r>
            <a:r>
              <a:rPr lang="en-US" sz="2400" dirty="0" err="1"/>
              <a:t>yanada</a:t>
            </a:r>
            <a:r>
              <a:rPr lang="en-US" sz="2400" dirty="0"/>
              <a:t> </a:t>
            </a:r>
            <a:r>
              <a:rPr lang="en-US" sz="2400" dirty="0" err="1"/>
              <a:t>bardoshli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maqsadli</a:t>
            </a:r>
            <a:r>
              <a:rPr lang="en-US" sz="2400" dirty="0"/>
              <a:t> </a:t>
            </a:r>
            <a:r>
              <a:rPr lang="en-US" sz="2400" dirty="0" err="1"/>
              <a:t>materiallarning</a:t>
            </a:r>
            <a:r>
              <a:rPr lang="en-US" sz="2400" dirty="0"/>
              <a:t> </a:t>
            </a:r>
            <a:r>
              <a:rPr lang="en-US" sz="2400" dirty="0" err="1"/>
              <a:t>atomlari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o’zaro</a:t>
            </a:r>
            <a:r>
              <a:rPr lang="en-US" sz="2400" dirty="0"/>
              <a:t> </a:t>
            </a:r>
            <a:r>
              <a:rPr lang="en-US" sz="2400" dirty="0" err="1"/>
              <a:t>ta’sir</a:t>
            </a:r>
            <a:r>
              <a:rPr lang="en-US" sz="2400" dirty="0"/>
              <a:t> </a:t>
            </a:r>
            <a:r>
              <a:rPr lang="en-US" sz="2400" dirty="0" err="1"/>
              <a:t>qilishi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</a:t>
            </a:r>
            <a:endParaRPr lang="uz-Latn-UZ" sz="2400" dirty="0"/>
          </a:p>
        </p:txBody>
      </p:sp>
    </p:spTree>
    <p:extLst>
      <p:ext uri="{BB962C8B-B14F-4D97-AF65-F5344CB8AC3E}">
        <p14:creationId xmlns:p14="http://schemas.microsoft.com/office/powerpoint/2010/main" val="2534115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6BB6A15E-AAE9-7A20-42CF-E00CF427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74290" y="0"/>
            <a:ext cx="10515600" cy="1325563"/>
          </a:xfrm>
        </p:spPr>
        <p:txBody>
          <a:bodyPr/>
          <a:lstStyle/>
          <a:p>
            <a:r>
              <a:rPr lang="en-US" sz="3600" dirty="0" err="1"/>
              <a:t>Foydalanilgan</a:t>
            </a:r>
            <a:r>
              <a:rPr lang="en-US" sz="3600" dirty="0"/>
              <a:t> </a:t>
            </a:r>
            <a:r>
              <a:rPr lang="en-US" sz="3600" dirty="0" err="1"/>
              <a:t>adabiyotlar</a:t>
            </a:r>
            <a:r>
              <a:rPr lang="en-US" sz="3600" dirty="0"/>
              <a:t>.</a:t>
            </a:r>
            <a:endParaRPr lang="uz-Latn-UZ" sz="3600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33B022DC-46E2-4DFD-E038-09094233C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83283"/>
            <a:ext cx="10820400" cy="40241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2600" dirty="0"/>
              <a:t>International Atomic  Energy  Agency </a:t>
            </a:r>
            <a:r>
              <a:rPr lang="en-US" sz="2600" dirty="0">
                <a:hlinkClick r:id="rId2"/>
              </a:rPr>
              <a:t>https://www.google.com/url?sa=t&amp;source=web&amp;rct=j&amp;opi=89978449&amp;url=https://www.iaea.org/newscenter/news/what-are-particle-accelerators&amp;ved=2ahUKEwjF8eznxOySAxUEcfEDHRRWDmUQFnoECEgQAQ&amp;usg=AOvVaw0NZH7K7zOvvCuFrYC_S7ay</a:t>
            </a:r>
            <a:endParaRPr lang="en-US" sz="2600" dirty="0"/>
          </a:p>
          <a:p>
            <a:pPr>
              <a:lnSpc>
                <a:spcPct val="110000"/>
              </a:lnSpc>
            </a:pPr>
            <a:r>
              <a:rPr lang="en-US" sz="2600" dirty="0"/>
              <a:t>Wikipedia </a:t>
            </a:r>
            <a:r>
              <a:rPr lang="en-US" sz="2600" dirty="0">
                <a:hlinkClick r:id="rId3"/>
              </a:rPr>
              <a:t>https://en.wikipedia.org/wiki/Nuclear_reactor</a:t>
            </a:r>
            <a:endParaRPr lang="en-US" sz="2600" dirty="0"/>
          </a:p>
          <a:p>
            <a:pPr>
              <a:lnSpc>
                <a:spcPct val="110000"/>
              </a:lnSpc>
            </a:pPr>
            <a:r>
              <a:rPr lang="en-US" sz="2600" dirty="0"/>
              <a:t>World nuclear </a:t>
            </a:r>
            <a:r>
              <a:rPr lang="en-US" sz="2600" dirty="0" err="1"/>
              <a:t>Assocattsion</a:t>
            </a:r>
            <a:r>
              <a:rPr lang="en-US" sz="2600" dirty="0"/>
              <a:t> https://www.google.com/url?sa=t&amp;source=web&amp;rct=j&amp;opi=89978449&amp;url=https://world-nuclear.org/information-library/nuclear-power-reactors/overview/nuclear-power-reactors&amp;ved=2ahUKEwjpqca2yOySAxXihv0HHSsfB5sQFnoECHQQAQ&amp;sqi=2&amp;usg=AOvVaw0lIJbWbQZbQ64k9NXL7HP</a:t>
            </a:r>
            <a:r>
              <a:rPr lang="en-US" sz="2400" dirty="0"/>
              <a:t>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46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21EB2314-C111-D9F4-A76A-030CC1F6F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62" y="239366"/>
            <a:ext cx="1850410" cy="1325563"/>
          </a:xfrm>
        </p:spPr>
        <p:txBody>
          <a:bodyPr>
            <a:normAutofit/>
          </a:bodyPr>
          <a:lstStyle/>
          <a:p>
            <a:r>
              <a:rPr lang="en-US" dirty="0" err="1"/>
              <a:t>Reja</a:t>
            </a:r>
            <a:r>
              <a:rPr lang="en-US" dirty="0"/>
              <a:t>:</a:t>
            </a:r>
            <a:endParaRPr lang="uz-Latn-UZ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E94C5476-12EC-3CD4-C39B-8B0BF056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565" y="1897438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energetikasiga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reaktorlari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?</a:t>
            </a:r>
          </a:p>
          <a:p>
            <a:pPr marL="514350" indent="-514350">
              <a:buAutoNum type="arabicPeriod"/>
            </a:pP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reaktorlarining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r>
              <a:rPr lang="en-US" dirty="0" err="1"/>
              <a:t>Tezlatkichlar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tushuncha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r>
              <a:rPr lang="en-US" dirty="0" err="1"/>
              <a:t>Tezlatkichlarning</a:t>
            </a:r>
            <a:r>
              <a:rPr lang="en-US" dirty="0"/>
              <a:t> </a:t>
            </a:r>
            <a:r>
              <a:rPr lang="en-US" dirty="0" err="1"/>
              <a:t>qoʻllanilishi</a:t>
            </a:r>
            <a:r>
              <a:rPr lang="en-US" dirty="0"/>
              <a:t>.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898114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50302C15-DCED-E49D-3A00-EE3D9E575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1250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dirty="0" err="1"/>
              <a:t>E'tiboringiz</a:t>
            </a:r>
            <a:r>
              <a:rPr lang="en-US" sz="4800" dirty="0"/>
              <a:t> </a:t>
            </a:r>
            <a:r>
              <a:rPr lang="en-US" sz="4800" dirty="0" err="1"/>
              <a:t>uchun</a:t>
            </a:r>
            <a:r>
              <a:rPr lang="en-US" sz="4800" dirty="0"/>
              <a:t> </a:t>
            </a:r>
            <a:r>
              <a:rPr lang="en-US" sz="4800" dirty="0" err="1"/>
              <a:t>raxmat</a:t>
            </a:r>
            <a:r>
              <a:rPr lang="en-US" sz="4800" dirty="0"/>
              <a:t>!!!</a:t>
            </a:r>
            <a:endParaRPr lang="uz-Latn-UZ" sz="4800" dirty="0"/>
          </a:p>
        </p:txBody>
      </p:sp>
    </p:spTree>
    <p:extLst>
      <p:ext uri="{BB962C8B-B14F-4D97-AF65-F5344CB8AC3E}">
        <p14:creationId xmlns:p14="http://schemas.microsoft.com/office/powerpoint/2010/main" val="3738263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BA098E7A-4492-54AF-341E-AC0E04EFE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70997" y="0"/>
            <a:ext cx="10515600" cy="741266"/>
          </a:xfrm>
        </p:spPr>
        <p:txBody>
          <a:bodyPr>
            <a:normAutofit/>
          </a:bodyPr>
          <a:lstStyle/>
          <a:p>
            <a:r>
              <a:rPr lang="en-US" sz="3600" dirty="0" err="1"/>
              <a:t>Yadro</a:t>
            </a:r>
            <a:r>
              <a:rPr lang="en-US" sz="3600" dirty="0"/>
              <a:t> </a:t>
            </a:r>
            <a:r>
              <a:rPr lang="en-US" sz="3600" dirty="0" err="1"/>
              <a:t>energetikasiga</a:t>
            </a:r>
            <a:r>
              <a:rPr lang="en-US" sz="3600" dirty="0"/>
              <a:t> </a:t>
            </a:r>
            <a:r>
              <a:rPr lang="en-US" sz="3600" dirty="0" err="1"/>
              <a:t>kirish</a:t>
            </a:r>
            <a:r>
              <a:rPr lang="en-US" sz="3600" dirty="0"/>
              <a:t>.</a:t>
            </a:r>
            <a:endParaRPr lang="uz-Latn-UZ" sz="3600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A62DBA9A-F4FC-B2D9-AC11-8DF625DCE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626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/>
              <a:t>   </a:t>
            </a:r>
            <a:r>
              <a:rPr lang="en-US" b="1" dirty="0" err="1"/>
              <a:t>Yadro</a:t>
            </a:r>
            <a:r>
              <a:rPr lang="en-US" b="1" dirty="0"/>
              <a:t> </a:t>
            </a:r>
            <a:r>
              <a:rPr lang="en-US" b="1" dirty="0" err="1"/>
              <a:t>energiyasi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reaktorda</a:t>
            </a:r>
            <a:r>
              <a:rPr lang="en-US" dirty="0"/>
              <a:t> </a:t>
            </a:r>
            <a:r>
              <a:rPr lang="en-US" dirty="0" err="1"/>
              <a:t>atomlarni</a:t>
            </a:r>
            <a:r>
              <a:rPr lang="en-US" dirty="0"/>
              <a:t> </a:t>
            </a:r>
            <a:r>
              <a:rPr lang="en-US" dirty="0" err="1"/>
              <a:t>parchalash</a:t>
            </a:r>
            <a:r>
              <a:rPr lang="en-US" dirty="0"/>
              <a:t> (</a:t>
            </a:r>
            <a:r>
              <a:rPr lang="en-US" dirty="0" err="1"/>
              <a:t>bo’linish</a:t>
            </a:r>
            <a:r>
              <a:rPr lang="en-US" dirty="0"/>
              <a:t>)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bo’ladigan</a:t>
            </a:r>
            <a:r>
              <a:rPr lang="en-US" dirty="0"/>
              <a:t>, past </a:t>
            </a:r>
            <a:r>
              <a:rPr lang="en-US" dirty="0" err="1"/>
              <a:t>uglerodli</a:t>
            </a:r>
            <a:r>
              <a:rPr lang="en-US" dirty="0"/>
              <a:t>, </a:t>
            </a:r>
            <a:r>
              <a:rPr lang="en-US" dirty="0" err="1"/>
              <a:t>ishonchli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, u </a:t>
            </a:r>
            <a:r>
              <a:rPr lang="en-US" dirty="0" err="1"/>
              <a:t>issiqlik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turbinalarni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chiqarishga</a:t>
            </a:r>
            <a:r>
              <a:rPr lang="en-US" dirty="0"/>
              <a:t> </a:t>
            </a:r>
            <a:r>
              <a:rPr lang="en-US" dirty="0" err="1"/>
              <a:t>aylantiradi</a:t>
            </a:r>
            <a:r>
              <a:rPr lang="en-US" dirty="0"/>
              <a:t>. Bu global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energiyasining</a:t>
            </a:r>
            <a:r>
              <a:rPr lang="en-US" dirty="0"/>
              <a:t> </a:t>
            </a:r>
            <a:r>
              <a:rPr lang="en-US" dirty="0" err="1"/>
              <a:t>taxminan</a:t>
            </a:r>
            <a:r>
              <a:rPr lang="en-US" dirty="0"/>
              <a:t> 10 </a:t>
            </a:r>
            <a:r>
              <a:rPr lang="en-US" dirty="0" err="1"/>
              <a:t>foizini</a:t>
            </a:r>
            <a:r>
              <a:rPr lang="en-US" dirty="0"/>
              <a:t> </a:t>
            </a:r>
            <a:r>
              <a:rPr lang="en-US" dirty="0" err="1"/>
              <a:t>ta’minlaydigan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bazaviy</a:t>
            </a:r>
            <a:r>
              <a:rPr lang="en-US" dirty="0"/>
              <a:t>, </a:t>
            </a:r>
            <a:r>
              <a:rPr lang="en-US" dirty="0" err="1"/>
              <a:t>toza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, </a:t>
            </a:r>
            <a:r>
              <a:rPr lang="en-US" dirty="0" err="1"/>
              <a:t>issiqxona</a:t>
            </a:r>
            <a:r>
              <a:rPr lang="en-US" dirty="0"/>
              <a:t> </a:t>
            </a:r>
            <a:r>
              <a:rPr lang="en-US" dirty="0" err="1"/>
              <a:t>gazlarini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chiqarmaydi</a:t>
            </a:r>
            <a:r>
              <a:rPr lang="en-US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/>
              <a:t>    </a:t>
            </a:r>
            <a:r>
              <a:rPr lang="en-US" dirty="0"/>
              <a:t>Kichik </a:t>
            </a:r>
            <a:r>
              <a:rPr lang="en-US" dirty="0" err="1"/>
              <a:t>koʻlamli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energiyasidan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1954-yilda (</a:t>
            </a:r>
            <a:r>
              <a:rPr lang="en-US" dirty="0" err="1"/>
              <a:t>Obninsk</a:t>
            </a:r>
            <a:r>
              <a:rPr lang="en-US" dirty="0"/>
              <a:t>)da </a:t>
            </a:r>
            <a:r>
              <a:rPr lang="en-US" dirty="0" err="1"/>
              <a:t>boshlangan</a:t>
            </a:r>
            <a:r>
              <a:rPr lang="en-US" dirty="0"/>
              <a:t>. </a:t>
            </a:r>
            <a:r>
              <a:rPr lang="en-US" dirty="0" err="1"/>
              <a:t>Dastlabki</a:t>
            </a:r>
            <a:r>
              <a:rPr lang="en-US" dirty="0"/>
              <a:t> </a:t>
            </a:r>
            <a:r>
              <a:rPr lang="en-US" dirty="0" err="1"/>
              <a:t>tijorat</a:t>
            </a:r>
            <a:r>
              <a:rPr lang="en-US" dirty="0"/>
              <a:t> </a:t>
            </a:r>
            <a:r>
              <a:rPr lang="en-US" dirty="0" err="1"/>
              <a:t>stansiyasi</a:t>
            </a:r>
            <a:r>
              <a:rPr lang="en-US" dirty="0"/>
              <a:t> 1956-yilda </a:t>
            </a:r>
            <a:r>
              <a:rPr lang="en-US" dirty="0" err="1"/>
              <a:t>ishga</a:t>
            </a:r>
            <a:r>
              <a:rPr lang="en-US" dirty="0"/>
              <a:t> </a:t>
            </a:r>
            <a:r>
              <a:rPr lang="en-US" dirty="0" err="1"/>
              <a:t>tushirilgan</a:t>
            </a:r>
            <a:r>
              <a:rPr lang="en-US" dirty="0"/>
              <a:t>. 2025- </a:t>
            </a:r>
            <a:r>
              <a:rPr lang="en-US" dirty="0" err="1"/>
              <a:t>yil</a:t>
            </a:r>
            <a:r>
              <a:rPr lang="en-US" dirty="0"/>
              <a:t> </a:t>
            </a:r>
            <a:r>
              <a:rPr lang="en-US" dirty="0" err="1"/>
              <a:t>holatiga</a:t>
            </a:r>
            <a:r>
              <a:rPr lang="en-US" dirty="0"/>
              <a:t> </a:t>
            </a:r>
            <a:r>
              <a:rPr lang="en-US" dirty="0" err="1"/>
              <a:t>koʻra</a:t>
            </a:r>
            <a:r>
              <a:rPr lang="en-US" dirty="0"/>
              <a:t> </a:t>
            </a:r>
            <a:r>
              <a:rPr lang="en-US" dirty="0" err="1"/>
              <a:t>jami</a:t>
            </a:r>
            <a:r>
              <a:rPr lang="en-US" dirty="0"/>
              <a:t> </a:t>
            </a:r>
            <a:r>
              <a:rPr lang="en-US" dirty="0" err="1"/>
              <a:t>stansiyalar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400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yetgan</a:t>
            </a:r>
            <a:r>
              <a:rPr lang="en-US" dirty="0"/>
              <a:t>.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11887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1F036A1A-B2E6-2A77-12DF-C4B961237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0098"/>
            <a:ext cx="105156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    </a:t>
            </a:r>
            <a:r>
              <a:rPr lang="en-US" dirty="0" err="1"/>
              <a:t>Afzalliklari</a:t>
            </a:r>
            <a:r>
              <a:rPr lang="en-US" dirty="0"/>
              <a:t>: U </a:t>
            </a:r>
            <a:r>
              <a:rPr lang="en-US" dirty="0" err="1"/>
              <a:t>uzluksiz</a:t>
            </a:r>
            <a:r>
              <a:rPr lang="en-US" dirty="0"/>
              <a:t>, 24/7 </a:t>
            </a:r>
            <a:r>
              <a:rPr lang="en-US" dirty="0" err="1"/>
              <a:t>quvvatni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, </a:t>
            </a:r>
            <a:r>
              <a:rPr lang="en-US" dirty="0" err="1"/>
              <a:t>ob-havodan</a:t>
            </a:r>
            <a:r>
              <a:rPr lang="en-US" dirty="0"/>
              <a:t> </a:t>
            </a:r>
            <a:r>
              <a:rPr lang="en-US" dirty="0" err="1"/>
              <a:t>qat’i</a:t>
            </a:r>
            <a:r>
              <a:rPr lang="en-US" dirty="0"/>
              <a:t> </a:t>
            </a:r>
            <a:r>
              <a:rPr lang="en-US" dirty="0" err="1"/>
              <a:t>nazar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vaqti-vaqti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tiklanadigan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manbalariga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ishonchli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U </a:t>
            </a:r>
            <a:r>
              <a:rPr lang="en-US" dirty="0" err="1"/>
              <a:t>issiqxona</a:t>
            </a:r>
            <a:r>
              <a:rPr lang="en-US" dirty="0"/>
              <a:t> </a:t>
            </a:r>
            <a:r>
              <a:rPr lang="en-US" dirty="0" err="1"/>
              <a:t>gazlari</a:t>
            </a:r>
            <a:r>
              <a:rPr lang="en-US" dirty="0"/>
              <a:t>, </a:t>
            </a:r>
            <a:r>
              <a:rPr lang="en-US" dirty="0" err="1"/>
              <a:t>oltingugurt</a:t>
            </a:r>
            <a:r>
              <a:rPr lang="en-US" dirty="0"/>
              <a:t> </a:t>
            </a:r>
            <a:r>
              <a:rPr lang="en-US" dirty="0" err="1"/>
              <a:t>dioksidi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simob</a:t>
            </a:r>
            <a:r>
              <a:rPr lang="en-US" dirty="0"/>
              <a:t> </a:t>
            </a:r>
            <a:r>
              <a:rPr lang="en-US" dirty="0" err="1"/>
              <a:t>chiqarmaydi</a:t>
            </a:r>
            <a:r>
              <a:rPr lang="en-US" dirty="0"/>
              <a:t>.
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   </a:t>
            </a:r>
            <a:r>
              <a:rPr lang="en-US" dirty="0" err="1"/>
              <a:t>Qiyinchiliklar</a:t>
            </a:r>
            <a:r>
              <a:rPr lang="en-US" dirty="0"/>
              <a:t>: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qiyinchiliklar</a:t>
            </a:r>
            <a:r>
              <a:rPr lang="en-US" dirty="0"/>
              <a:t> </a:t>
            </a:r>
            <a:r>
              <a:rPr lang="en-US" dirty="0" err="1"/>
              <a:t>qatoriga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</a:t>
            </a:r>
            <a:r>
              <a:rPr lang="en-US" dirty="0" err="1"/>
              <a:t>chiqindilarni</a:t>
            </a:r>
            <a:r>
              <a:rPr lang="en-US" dirty="0"/>
              <a:t> </a:t>
            </a:r>
            <a:r>
              <a:rPr lang="en-US" dirty="0" err="1"/>
              <a:t>boshqarish</a:t>
            </a:r>
            <a:r>
              <a:rPr lang="en-US" dirty="0"/>
              <a:t>, </a:t>
            </a:r>
            <a:r>
              <a:rPr lang="en-US" dirty="0" err="1"/>
              <a:t>qurilishning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xarajatlari</a:t>
            </a:r>
            <a:r>
              <a:rPr lang="en-US" dirty="0"/>
              <a:t>, </a:t>
            </a:r>
            <a:r>
              <a:rPr lang="en-US" dirty="0" err="1"/>
              <a:t>baxtsiz</a:t>
            </a:r>
            <a:r>
              <a:rPr lang="en-US" dirty="0"/>
              <a:t> </a:t>
            </a:r>
            <a:r>
              <a:rPr lang="en-US" dirty="0" err="1"/>
              <a:t>hodisalarda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</a:t>
            </a:r>
            <a:r>
              <a:rPr lang="en-US" dirty="0" err="1"/>
              <a:t>chiqindilar</a:t>
            </a:r>
            <a:r>
              <a:rPr lang="en-US" dirty="0"/>
              <a:t> </a:t>
            </a:r>
            <a:r>
              <a:rPr lang="en-US" dirty="0" err="1"/>
              <a:t>xavfi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qurol</a:t>
            </a:r>
            <a:r>
              <a:rPr lang="en-US" dirty="0"/>
              <a:t> </a:t>
            </a:r>
            <a:r>
              <a:rPr lang="en-US" dirty="0" err="1"/>
              <a:t>ishlatish</a:t>
            </a:r>
            <a:r>
              <a:rPr lang="en-US" dirty="0"/>
              <a:t> </a:t>
            </a:r>
            <a:r>
              <a:rPr lang="en-US" dirty="0" err="1"/>
              <a:t>ehtimoli</a:t>
            </a:r>
            <a:r>
              <a:rPr lang="en-US" dirty="0"/>
              <a:t> </a:t>
            </a:r>
            <a:r>
              <a:rPr lang="en-US" dirty="0" err="1"/>
              <a:t>kiradi</a:t>
            </a:r>
            <a:r>
              <a:rPr lang="en-US" dirty="0"/>
              <a:t>.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272914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kibi 6">
            <a:extLst>
              <a:ext uri="{FF2B5EF4-FFF2-40B4-BE49-F238E27FC236}">
                <a16:creationId xmlns:a16="http://schemas.microsoft.com/office/drawing/2014/main" id="{889328E0-8EC3-2E48-7CDC-136F394B6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29" y="954111"/>
            <a:ext cx="11825323" cy="494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02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E0C407F-B685-D196-23E7-9C1655F9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57085" y="-342327"/>
            <a:ext cx="7531157" cy="1325563"/>
          </a:xfrm>
        </p:spPr>
        <p:txBody>
          <a:bodyPr>
            <a:normAutofit/>
          </a:bodyPr>
          <a:lstStyle/>
          <a:p>
            <a:r>
              <a:rPr lang="en-US" sz="3600" dirty="0" err="1"/>
              <a:t>Yadro</a:t>
            </a:r>
            <a:r>
              <a:rPr lang="en-US" sz="3600" dirty="0"/>
              <a:t> </a:t>
            </a:r>
            <a:r>
              <a:rPr lang="en-US" sz="3600" dirty="0" err="1"/>
              <a:t>reaktorlari</a:t>
            </a:r>
            <a:r>
              <a:rPr lang="en-US" sz="3600" dirty="0"/>
              <a:t> </a:t>
            </a:r>
            <a:r>
              <a:rPr lang="en-US" sz="3600" dirty="0" err="1"/>
              <a:t>nima</a:t>
            </a:r>
            <a:r>
              <a:rPr lang="en-US" sz="3600" dirty="0"/>
              <a:t>?</a:t>
            </a:r>
            <a:endParaRPr lang="uz-Latn-UZ" sz="3600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24AF812D-E3F7-2F47-55D7-34D01F295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    </a:t>
            </a:r>
            <a:r>
              <a:rPr lang="en-US" b="1" dirty="0" err="1"/>
              <a:t>Yadro</a:t>
            </a:r>
            <a:r>
              <a:rPr lang="en-US" b="1" dirty="0"/>
              <a:t> </a:t>
            </a:r>
            <a:r>
              <a:rPr lang="en-US" b="1" dirty="0" err="1"/>
              <a:t>reaktori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boshqariladigan</a:t>
            </a:r>
            <a:r>
              <a:rPr lang="en-US" dirty="0"/>
              <a:t> </a:t>
            </a:r>
            <a:r>
              <a:rPr lang="en-US" dirty="0" err="1"/>
              <a:t>bo’linish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zanjiri</a:t>
            </a:r>
            <a:r>
              <a:rPr lang="en-US" dirty="0"/>
              <a:t> </a:t>
            </a:r>
            <a:r>
              <a:rPr lang="en-US" dirty="0" err="1"/>
              <a:t>reaksiyasini</a:t>
            </a:r>
            <a:r>
              <a:rPr lang="en-US" dirty="0"/>
              <a:t> </a:t>
            </a:r>
            <a:r>
              <a:rPr lang="en-US" dirty="0" err="1"/>
              <a:t>qo’llab-quvvatlash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ishlatiladigan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tijorat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, </a:t>
            </a:r>
            <a:r>
              <a:rPr lang="en-US" dirty="0" err="1"/>
              <a:t>dengiz</a:t>
            </a:r>
            <a:r>
              <a:rPr lang="en-US" dirty="0"/>
              <a:t> </a:t>
            </a:r>
            <a:r>
              <a:rPr lang="en-US" dirty="0" err="1"/>
              <a:t>harakati</a:t>
            </a:r>
            <a:r>
              <a:rPr lang="en-US" dirty="0"/>
              <a:t>, </a:t>
            </a:r>
            <a:r>
              <a:rPr lang="en-US" dirty="0" err="1"/>
              <a:t>qurol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tadqiqotlar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 </a:t>
            </a:r>
            <a:r>
              <a:rPr lang="en-US" dirty="0" err="1"/>
              <a:t>Bo’linuvchi</a:t>
            </a:r>
            <a:r>
              <a:rPr lang="en-US" dirty="0"/>
              <a:t> </a:t>
            </a:r>
            <a:r>
              <a:rPr lang="en-US" dirty="0" err="1"/>
              <a:t>yadrolar</a:t>
            </a:r>
            <a:r>
              <a:rPr lang="en-US" dirty="0"/>
              <a:t> (</a:t>
            </a:r>
            <a:r>
              <a:rPr lang="en-US" dirty="0" err="1"/>
              <a:t>asosan</a:t>
            </a:r>
            <a:r>
              <a:rPr lang="en-US" dirty="0"/>
              <a:t> uran-235 </a:t>
            </a:r>
            <a:r>
              <a:rPr lang="en-US" dirty="0" err="1"/>
              <a:t>yoki</a:t>
            </a:r>
            <a:r>
              <a:rPr lang="en-US" dirty="0"/>
              <a:t> plutoniy-239)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neytronlarni</a:t>
            </a:r>
            <a:r>
              <a:rPr lang="en-US" dirty="0"/>
              <a:t> </a:t>
            </a:r>
            <a:r>
              <a:rPr lang="en-US" dirty="0" err="1"/>
              <a:t>yutadi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bo’linadi</a:t>
            </a:r>
            <a:r>
              <a:rPr lang="en-US" dirty="0"/>
              <a:t>,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neytronlarni</a:t>
            </a:r>
            <a:r>
              <a:rPr lang="en-US" dirty="0"/>
              <a:t> </a:t>
            </a:r>
            <a:r>
              <a:rPr lang="en-US" dirty="0" err="1"/>
              <a:t>chiqaradi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 </a:t>
            </a:r>
            <a:r>
              <a:rPr lang="en-US" dirty="0" err="1"/>
              <a:t>bo’linishni</a:t>
            </a:r>
            <a:r>
              <a:rPr lang="en-US" dirty="0"/>
              <a:t> </a:t>
            </a:r>
            <a:r>
              <a:rPr lang="en-US" dirty="0" err="1"/>
              <a:t>keltirib</a:t>
            </a:r>
            <a:r>
              <a:rPr lang="en-US" dirty="0"/>
              <a:t> </a:t>
            </a:r>
            <a:r>
              <a:rPr lang="en-US" dirty="0" err="1"/>
              <a:t>chiqarishi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Reaktorlar</a:t>
            </a:r>
            <a:r>
              <a:rPr lang="en-US" dirty="0"/>
              <a:t> </a:t>
            </a:r>
            <a:r>
              <a:rPr lang="en-US" dirty="0" err="1"/>
              <a:t>buni</a:t>
            </a:r>
            <a:r>
              <a:rPr lang="en-US" dirty="0"/>
              <a:t> </a:t>
            </a:r>
            <a:r>
              <a:rPr lang="en-US" dirty="0" err="1"/>
              <a:t>barqarorlashtiradi</a:t>
            </a:r>
            <a:r>
              <a:rPr lang="en-US" dirty="0"/>
              <a:t>, </a:t>
            </a:r>
            <a:r>
              <a:rPr lang="en-US" dirty="0" err="1"/>
              <a:t>yadrodagi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yutgichlar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moderatorlarni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soladi</a:t>
            </a:r>
            <a:r>
              <a:rPr lang="en-US" dirty="0"/>
              <a:t>. </a:t>
            </a:r>
            <a:r>
              <a:rPr lang="en-US" dirty="0" err="1"/>
              <a:t>Yoqilg’I</a:t>
            </a:r>
            <a:r>
              <a:rPr lang="en-US" dirty="0"/>
              <a:t> </a:t>
            </a:r>
            <a:r>
              <a:rPr lang="en-US" dirty="0" err="1"/>
              <a:t>samaradorligi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boyitilgan</a:t>
            </a:r>
            <a:r>
              <a:rPr lang="en-US" dirty="0"/>
              <a:t> </a:t>
            </a:r>
            <a:r>
              <a:rPr lang="en-US" dirty="0" err="1"/>
              <a:t>uran</a:t>
            </a:r>
            <a:r>
              <a:rPr lang="en-US" dirty="0"/>
              <a:t> </a:t>
            </a:r>
            <a:r>
              <a:rPr lang="en-US" dirty="0" err="1"/>
              <a:t>ko’mirga</a:t>
            </a:r>
            <a:r>
              <a:rPr lang="en-US" dirty="0"/>
              <a:t> </a:t>
            </a:r>
            <a:r>
              <a:rPr lang="en-US" dirty="0" err="1"/>
              <a:t>qaraganda</a:t>
            </a:r>
            <a:r>
              <a:rPr lang="en-US" dirty="0"/>
              <a:t> 120 000 </a:t>
            </a:r>
            <a:r>
              <a:rPr lang="en-US" dirty="0" err="1"/>
              <a:t>baravar</a:t>
            </a:r>
            <a:r>
              <a:rPr lang="en-US" dirty="0"/>
              <a:t> </a:t>
            </a:r>
            <a:r>
              <a:rPr lang="en-US" dirty="0" err="1"/>
              <a:t>ko’proq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zichligiga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75176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kibi 5">
            <a:extLst>
              <a:ext uri="{FF2B5EF4-FFF2-40B4-BE49-F238E27FC236}">
                <a16:creationId xmlns:a16="http://schemas.microsoft.com/office/drawing/2014/main" id="{32478C6B-AF1F-9FC5-7AEB-F27AC1B2D5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23" y="957264"/>
            <a:ext cx="11424954" cy="519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81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8B80C204-9EDC-634F-222D-026E01BB0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86" y="314632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/>
              <a:t>   </a:t>
            </a:r>
            <a:r>
              <a:rPr lang="en-US" sz="2400" b="1" dirty="0" err="1"/>
              <a:t>Yadro</a:t>
            </a:r>
            <a:r>
              <a:rPr lang="en-US" sz="2400" b="1" dirty="0"/>
              <a:t> </a:t>
            </a:r>
            <a:r>
              <a:rPr lang="en-US" sz="2400" b="1" dirty="0" err="1"/>
              <a:t>reaktorlari</a:t>
            </a:r>
            <a:r>
              <a:rPr lang="en-US" sz="2400" b="1" dirty="0"/>
              <a:t> </a:t>
            </a:r>
            <a:r>
              <a:rPr lang="en-US" sz="2400" dirty="0"/>
              <a:t>–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aniq</a:t>
            </a:r>
            <a:r>
              <a:rPr lang="en-US" sz="2400" dirty="0"/>
              <a:t> </a:t>
            </a:r>
            <a:r>
              <a:rPr lang="en-US" sz="2400" dirty="0" err="1"/>
              <a:t>muhandislik</a:t>
            </a:r>
            <a:r>
              <a:rPr lang="en-US" sz="2400" dirty="0"/>
              <a:t> </a:t>
            </a:r>
            <a:r>
              <a:rPr lang="en-US" sz="2400" dirty="0" err="1"/>
              <a:t>standartlariga</a:t>
            </a:r>
            <a:r>
              <a:rPr lang="en-US" sz="2400" dirty="0"/>
              <a:t> </a:t>
            </a:r>
            <a:r>
              <a:rPr lang="en-US" sz="2400" dirty="0" err="1"/>
              <a:t>muvofiq</a:t>
            </a:r>
            <a:r>
              <a:rPr lang="en-US" sz="2400" dirty="0"/>
              <a:t> </a:t>
            </a:r>
            <a:r>
              <a:rPr lang="en-US" sz="2400" dirty="0" err="1"/>
              <a:t>qurilgan</a:t>
            </a:r>
            <a:r>
              <a:rPr lang="en-US" sz="2400" dirty="0"/>
              <a:t> </a:t>
            </a:r>
            <a:r>
              <a:rPr lang="en-US" sz="2400" dirty="0" err="1"/>
              <a:t>murakkab</a:t>
            </a:r>
            <a:r>
              <a:rPr lang="en-US" sz="2400" dirty="0"/>
              <a:t> </a:t>
            </a:r>
            <a:r>
              <a:rPr lang="en-US" sz="2400" dirty="0" err="1"/>
              <a:t>mashinalar</a:t>
            </a:r>
            <a:r>
              <a:rPr lang="en-US" sz="2400" dirty="0"/>
              <a:t>.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elektr</a:t>
            </a:r>
            <a:r>
              <a:rPr lang="en-US" sz="2400" dirty="0"/>
              <a:t> </a:t>
            </a:r>
            <a:r>
              <a:rPr lang="en-US" sz="2400" dirty="0" err="1"/>
              <a:t>energiyasini</a:t>
            </a:r>
            <a:r>
              <a:rPr lang="en-US" sz="2400" dirty="0"/>
              <a:t> </a:t>
            </a:r>
            <a:r>
              <a:rPr lang="en-US" sz="2400" dirty="0" err="1"/>
              <a:t>qanday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chiqarishi</a:t>
            </a:r>
            <a:r>
              <a:rPr lang="en-US" sz="2400" dirty="0"/>
              <a:t> </a:t>
            </a:r>
            <a:r>
              <a:rPr lang="en-US" sz="2400" dirty="0" err="1"/>
              <a:t>haqida</a:t>
            </a:r>
            <a:r>
              <a:rPr lang="en-US" sz="2400" dirty="0"/>
              <a:t> </a:t>
            </a:r>
            <a:r>
              <a:rPr lang="en-US" sz="2400" dirty="0" err="1"/>
              <a:t>umumiy</a:t>
            </a:r>
            <a:r>
              <a:rPr lang="en-US" sz="2400" dirty="0"/>
              <a:t> </a:t>
            </a:r>
            <a:r>
              <a:rPr lang="en-US" sz="2400" dirty="0" err="1"/>
              <a:t>ma’lumot</a:t>
            </a:r>
            <a:r>
              <a:rPr lang="en-US" sz="2400" dirty="0"/>
              <a:t>:
   1. </a:t>
            </a:r>
            <a:r>
              <a:rPr lang="en-US" sz="2400" dirty="0" err="1"/>
              <a:t>Uran</a:t>
            </a:r>
            <a:r>
              <a:rPr lang="en-US" sz="2400" dirty="0"/>
              <a:t> </a:t>
            </a:r>
            <a:r>
              <a:rPr lang="en-US" sz="2400" dirty="0" err="1"/>
              <a:t>qazib</a:t>
            </a:r>
            <a:r>
              <a:rPr lang="en-US" sz="2400" dirty="0"/>
              <a:t> </a:t>
            </a:r>
            <a:r>
              <a:rPr lang="en-US" sz="2400" dirty="0" err="1"/>
              <a:t>olinadi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yoqilg’I</a:t>
            </a:r>
            <a:r>
              <a:rPr lang="en-US" sz="2400" dirty="0"/>
              <a:t> </a:t>
            </a:r>
            <a:r>
              <a:rPr lang="en-US" sz="2400" dirty="0" err="1"/>
              <a:t>to’plamiga</a:t>
            </a:r>
            <a:r>
              <a:rPr lang="en-US" sz="2400" dirty="0"/>
              <a:t> </a:t>
            </a:r>
            <a:r>
              <a:rPr lang="en-US" sz="2400" dirty="0" err="1"/>
              <a:t>aylantiriladi</a:t>
            </a:r>
            <a:r>
              <a:rPr lang="en-US" sz="2400" dirty="0"/>
              <a:t>. </a:t>
            </a:r>
            <a:r>
              <a:rPr lang="en-US" sz="2400" dirty="0" err="1"/>
              <a:t>Operatorlar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yoqilg’I</a:t>
            </a:r>
            <a:r>
              <a:rPr lang="en-US" sz="2400" dirty="0"/>
              <a:t> </a:t>
            </a:r>
            <a:r>
              <a:rPr lang="en-US" sz="2400" dirty="0" err="1"/>
              <a:t>to’plamlarini</a:t>
            </a:r>
            <a:r>
              <a:rPr lang="en-US" sz="2400" dirty="0"/>
              <a:t>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reaktoriga</a:t>
            </a:r>
            <a:r>
              <a:rPr lang="en-US" sz="2400" dirty="0"/>
              <a:t> </a:t>
            </a:r>
            <a:r>
              <a:rPr lang="en-US" sz="2400" dirty="0" err="1"/>
              <a:t>yuklaydilar</a:t>
            </a:r>
            <a:r>
              <a:rPr lang="en-US" sz="24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   2. </a:t>
            </a:r>
            <a:r>
              <a:rPr lang="en-US" sz="2400" dirty="0" err="1"/>
              <a:t>Sekin</a:t>
            </a:r>
            <a:r>
              <a:rPr lang="en-US" sz="2400" dirty="0"/>
              <a:t> </a:t>
            </a:r>
            <a:r>
              <a:rPr lang="en-US" sz="2400" dirty="0" err="1"/>
              <a:t>harakatlanuvchi</a:t>
            </a:r>
            <a:r>
              <a:rPr lang="en-US" sz="2400" dirty="0"/>
              <a:t> </a:t>
            </a:r>
            <a:r>
              <a:rPr lang="en-US" sz="2400" dirty="0" err="1"/>
              <a:t>neytronlar</a:t>
            </a:r>
            <a:r>
              <a:rPr lang="en-US" sz="2400" dirty="0"/>
              <a:t> </a:t>
            </a:r>
            <a:r>
              <a:rPr lang="en-US" sz="2400" dirty="0" err="1"/>
              <a:t>uran</a:t>
            </a:r>
            <a:r>
              <a:rPr lang="en-US" sz="2400" dirty="0"/>
              <a:t> </a:t>
            </a:r>
            <a:r>
              <a:rPr lang="en-US" sz="2400" dirty="0" err="1"/>
              <a:t>yadrolarini</a:t>
            </a:r>
            <a:r>
              <a:rPr lang="en-US" sz="2400" dirty="0"/>
              <a:t> </a:t>
            </a:r>
            <a:r>
              <a:rPr lang="en-US" sz="2400" dirty="0" err="1"/>
              <a:t>parchalab</a:t>
            </a:r>
            <a:r>
              <a:rPr lang="en-US" sz="2400" dirty="0"/>
              <a:t>,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zanjiri</a:t>
            </a:r>
            <a:r>
              <a:rPr lang="en-US" sz="2400" dirty="0"/>
              <a:t> </a:t>
            </a:r>
            <a:r>
              <a:rPr lang="en-US" sz="2400" dirty="0" err="1"/>
              <a:t>reaksiyasini</a:t>
            </a:r>
            <a:r>
              <a:rPr lang="en-US" sz="2400" dirty="0"/>
              <a:t> </a:t>
            </a:r>
            <a:r>
              <a:rPr lang="en-US" sz="2400" dirty="0" err="1"/>
              <a:t>boshlaydi</a:t>
            </a:r>
            <a:r>
              <a:rPr lang="en-US" sz="2400" dirty="0"/>
              <a:t>. Bu </a:t>
            </a:r>
            <a:r>
              <a:rPr lang="en-US" sz="2400" dirty="0" err="1"/>
              <a:t>reaksiya</a:t>
            </a:r>
            <a:r>
              <a:rPr lang="en-US" sz="2400" dirty="0"/>
              <a:t> </a:t>
            </a:r>
            <a:r>
              <a:rPr lang="en-US" sz="2400" dirty="0" err="1"/>
              <a:t>puxta</a:t>
            </a:r>
            <a:r>
              <a:rPr lang="en-US" sz="2400" dirty="0"/>
              <a:t> </a:t>
            </a:r>
            <a:r>
              <a:rPr lang="en-US" sz="2400" dirty="0" err="1"/>
              <a:t>muhandislik</a:t>
            </a:r>
            <a:r>
              <a:rPr lang="en-US" sz="2400" dirty="0"/>
              <a:t> </a:t>
            </a:r>
            <a:r>
              <a:rPr lang="en-US" sz="2400" dirty="0" err="1"/>
              <a:t>tufayli</a:t>
            </a:r>
            <a:r>
              <a:rPr lang="en-US" sz="2400" dirty="0"/>
              <a:t> </a:t>
            </a:r>
            <a:r>
              <a:rPr lang="en-US" sz="2400" dirty="0" err="1"/>
              <a:t>davom</a:t>
            </a:r>
            <a:r>
              <a:rPr lang="en-US" sz="2400" dirty="0"/>
              <a:t> </a:t>
            </a:r>
            <a:r>
              <a:rPr lang="en-US" sz="2400" dirty="0" err="1"/>
              <a:t>etadi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zavodda</a:t>
            </a:r>
            <a:r>
              <a:rPr lang="en-US" sz="2400" dirty="0"/>
              <a:t> </a:t>
            </a:r>
            <a:r>
              <a:rPr lang="en-US" sz="2400" dirty="0" err="1"/>
              <a:t>ishlaydigan</a:t>
            </a:r>
            <a:r>
              <a:rPr lang="en-US" sz="2400" dirty="0"/>
              <a:t> </a:t>
            </a:r>
            <a:r>
              <a:rPr lang="en-US" sz="2400" dirty="0" err="1"/>
              <a:t>xodimlar</a:t>
            </a:r>
            <a:r>
              <a:rPr lang="en-US" sz="2400" dirty="0"/>
              <a:t> </a:t>
            </a:r>
            <a:r>
              <a:rPr lang="en-US" sz="2400" dirty="0" err="1"/>
              <a:t>tomonidan</a:t>
            </a:r>
            <a:r>
              <a:rPr lang="en-US" sz="2400" dirty="0"/>
              <a:t> </a:t>
            </a:r>
            <a:r>
              <a:rPr lang="en-US" sz="2400" dirty="0" err="1"/>
              <a:t>istalgan</a:t>
            </a:r>
            <a:r>
              <a:rPr lang="en-US" sz="2400" dirty="0"/>
              <a:t> </a:t>
            </a:r>
            <a:r>
              <a:rPr lang="en-US" sz="2400" dirty="0" err="1"/>
              <a:t>vaqtda</a:t>
            </a:r>
            <a:r>
              <a:rPr lang="en-US" sz="2400" dirty="0"/>
              <a:t> </a:t>
            </a:r>
            <a:r>
              <a:rPr lang="en-US" sz="2400" dirty="0" err="1"/>
              <a:t>to’xtatilishi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   3. Uran yadrosining parchalanishi natijasida ajralib chiqadigan neytronlar juda tez, </a:t>
            </a:r>
            <a:r>
              <a:rPr lang="en-US" sz="2400" dirty="0" err="1"/>
              <a:t>yorug’lik</a:t>
            </a:r>
            <a:r>
              <a:rPr lang="en-US" sz="2400" dirty="0"/>
              <a:t> tezligiga yaqin tezlikda harakatlanadi. Sekin neytronlar uran atomlarini parchalash uchun eng samarali hisoblanadi. Yadro reaktorida neytronlarni sekinlashtiradigan moderator deb ataladigan maxsus material mavjud. </a:t>
            </a:r>
            <a:r>
              <a:rPr lang="en-US" sz="2400" dirty="0" err="1"/>
              <a:t>Ko’pgina</a:t>
            </a:r>
            <a:r>
              <a:rPr lang="en-US" sz="2400" dirty="0"/>
              <a:t> materiallar moderator vazifasini bajarishi </a:t>
            </a:r>
            <a:r>
              <a:rPr lang="en-US" sz="2400" dirty="0" err="1"/>
              <a:t>mumkin</a:t>
            </a:r>
            <a:r>
              <a:rPr lang="en-US" sz="2400" dirty="0"/>
              <a:t> </a:t>
            </a:r>
            <a:r>
              <a:rPr lang="en-US" sz="2400" dirty="0" err="1"/>
              <a:t>bo’lsa</a:t>
            </a:r>
            <a:r>
              <a:rPr lang="en-US" sz="2400" dirty="0"/>
              <a:t>-da, Kanada reaktorlari </a:t>
            </a:r>
            <a:r>
              <a:rPr lang="en-US" sz="2400" dirty="0" err="1"/>
              <a:t>maxsus</a:t>
            </a:r>
            <a:r>
              <a:rPr lang="en-US" sz="2400" dirty="0"/>
              <a:t> </a:t>
            </a:r>
            <a:r>
              <a:rPr lang="en-US" sz="2400" dirty="0" err="1"/>
              <a:t>og’ir</a:t>
            </a:r>
            <a:r>
              <a:rPr lang="en-US" sz="2400" dirty="0"/>
              <a:t> </a:t>
            </a:r>
            <a:r>
              <a:rPr lang="en-US" sz="2400" dirty="0" err="1"/>
              <a:t>suvdan</a:t>
            </a:r>
            <a:r>
              <a:rPr lang="en-US" sz="2400" dirty="0"/>
              <a:t> </a:t>
            </a:r>
            <a:r>
              <a:rPr lang="en-US" sz="2400" dirty="0" err="1"/>
              <a:t>foydalanadilar</a:t>
            </a:r>
            <a:r>
              <a:rPr lang="en-US" sz="2400" dirty="0"/>
              <a:t>,</a:t>
            </a:r>
            <a:endParaRPr lang="uz-Latn-UZ" sz="2400" dirty="0"/>
          </a:p>
        </p:txBody>
      </p:sp>
    </p:spTree>
    <p:extLst>
      <p:ext uri="{BB962C8B-B14F-4D97-AF65-F5344CB8AC3E}">
        <p14:creationId xmlns:p14="http://schemas.microsoft.com/office/powerpoint/2010/main" val="2444217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CCFF5433-1A7F-3514-E3A0-BBF077DE8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7" y="829836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 err="1"/>
              <a:t>bu</a:t>
            </a:r>
            <a:r>
              <a:rPr lang="en-US" sz="2000" dirty="0"/>
              <a:t> H₂O </a:t>
            </a:r>
            <a:r>
              <a:rPr lang="en-US" sz="2000" dirty="0" err="1"/>
              <a:t>bo’lib</a:t>
            </a:r>
            <a:r>
              <a:rPr lang="en-US" sz="2000" dirty="0"/>
              <a:t>, </a:t>
            </a:r>
            <a:r>
              <a:rPr lang="en-US" sz="2000" dirty="0" err="1"/>
              <a:t>oddiy</a:t>
            </a:r>
            <a:r>
              <a:rPr lang="en-US" sz="2000" dirty="0"/>
              <a:t> </a:t>
            </a:r>
            <a:r>
              <a:rPr lang="en-US" sz="2000" dirty="0" err="1"/>
              <a:t>vodorod</a:t>
            </a:r>
            <a:r>
              <a:rPr lang="en-US" sz="2000" dirty="0"/>
              <a:t> </a:t>
            </a:r>
            <a:r>
              <a:rPr lang="en-US" sz="2000" dirty="0" err="1"/>
              <a:t>deuteriy</a:t>
            </a:r>
            <a:r>
              <a:rPr lang="en-US" sz="2000" dirty="0"/>
              <a:t> deb </a:t>
            </a:r>
            <a:r>
              <a:rPr lang="en-US" sz="2000" dirty="0" err="1"/>
              <a:t>ataladigan</a:t>
            </a:r>
            <a:r>
              <a:rPr lang="en-US" sz="2000" dirty="0"/>
              <a:t> </a:t>
            </a:r>
            <a:r>
              <a:rPr lang="en-US" sz="2000" dirty="0" err="1"/>
              <a:t>og’irroq</a:t>
            </a:r>
            <a:r>
              <a:rPr lang="en-US" sz="2000" dirty="0"/>
              <a:t> </a:t>
            </a:r>
            <a:r>
              <a:rPr lang="en-US" sz="2000" dirty="0" err="1"/>
              <a:t>vodorod</a:t>
            </a:r>
            <a:r>
              <a:rPr lang="en-US" sz="2000" dirty="0"/>
              <a:t> </a:t>
            </a:r>
            <a:r>
              <a:rPr lang="en-US" sz="2000" dirty="0" err="1"/>
              <a:t>shakli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almashtiriladi</a:t>
            </a:r>
            <a:r>
              <a:rPr lang="en-US" sz="2000" dirty="0"/>
              <a:t>.  </a:t>
            </a:r>
            <a:r>
              <a:rPr lang="en-US" sz="2100" dirty="0" err="1"/>
              <a:t>Reaktorda</a:t>
            </a:r>
            <a:r>
              <a:rPr lang="en-US" sz="2100" dirty="0"/>
              <a:t> </a:t>
            </a:r>
            <a:r>
              <a:rPr lang="en-US" sz="2100" dirty="0" err="1"/>
              <a:t>ishlaydigan</a:t>
            </a:r>
            <a:r>
              <a:rPr lang="en-US" sz="2100" dirty="0"/>
              <a:t> </a:t>
            </a:r>
            <a:r>
              <a:rPr lang="en-US" sz="2100" dirty="0" err="1"/>
              <a:t>yadro</a:t>
            </a:r>
            <a:r>
              <a:rPr lang="en-US" sz="2100" dirty="0"/>
              <a:t> </a:t>
            </a:r>
            <a:r>
              <a:rPr lang="en-US" sz="2100" dirty="0" err="1"/>
              <a:t>mutaxassislari</a:t>
            </a:r>
            <a:r>
              <a:rPr lang="en-US" sz="2100" dirty="0"/>
              <a:t> </a:t>
            </a:r>
            <a:r>
              <a:rPr lang="en-US" sz="2100" dirty="0" err="1"/>
              <a:t>boshqaruv</a:t>
            </a:r>
            <a:r>
              <a:rPr lang="en-US" sz="2100" dirty="0"/>
              <a:t> </a:t>
            </a:r>
            <a:r>
              <a:rPr lang="en-US" sz="2100" dirty="0" err="1"/>
              <a:t>sterjenlarini</a:t>
            </a:r>
            <a:r>
              <a:rPr lang="en-US" sz="2100" dirty="0"/>
              <a:t> </a:t>
            </a:r>
            <a:r>
              <a:rPr lang="en-US" sz="2100" dirty="0" err="1"/>
              <a:t>reaktor</a:t>
            </a:r>
            <a:r>
              <a:rPr lang="en-US" sz="2100" dirty="0"/>
              <a:t> </a:t>
            </a:r>
            <a:r>
              <a:rPr lang="en-US" sz="2100" dirty="0" err="1"/>
              <a:t>yadrosiga</a:t>
            </a:r>
            <a:r>
              <a:rPr lang="en-US" sz="2100" dirty="0"/>
              <a:t> </a:t>
            </a:r>
            <a:r>
              <a:rPr lang="en-US" sz="2100" dirty="0" err="1"/>
              <a:t>va</a:t>
            </a:r>
            <a:r>
              <a:rPr lang="en-US" sz="2100" dirty="0"/>
              <a:t> </a:t>
            </a:r>
            <a:r>
              <a:rPr lang="en-US" sz="2100" dirty="0" err="1"/>
              <a:t>tashqarisiga</a:t>
            </a:r>
            <a:r>
              <a:rPr lang="en-US" sz="2100" dirty="0"/>
              <a:t> </a:t>
            </a:r>
            <a:r>
              <a:rPr lang="en-US" sz="2100" dirty="0" err="1"/>
              <a:t>siljitish</a:t>
            </a:r>
            <a:r>
              <a:rPr lang="en-US" sz="2100" dirty="0"/>
              <a:t> </a:t>
            </a:r>
            <a:r>
              <a:rPr lang="en-US" sz="2100" dirty="0" err="1"/>
              <a:t>orqali</a:t>
            </a:r>
            <a:r>
              <a:rPr lang="en-US" sz="2100" dirty="0"/>
              <a:t> </a:t>
            </a:r>
            <a:r>
              <a:rPr lang="en-US" sz="2100" dirty="0" err="1"/>
              <a:t>reaksiyalarni</a:t>
            </a:r>
            <a:r>
              <a:rPr lang="en-US" sz="2100" dirty="0"/>
              <a:t> </a:t>
            </a:r>
            <a:r>
              <a:rPr lang="en-US" sz="2100" dirty="0" err="1"/>
              <a:t>boshqaradilar</a:t>
            </a:r>
            <a:r>
              <a:rPr lang="en-US" sz="2100" dirty="0"/>
              <a:t>. Bu </a:t>
            </a:r>
            <a:r>
              <a:rPr lang="en-US" sz="2100" dirty="0" err="1"/>
              <a:t>sterjenlar</a:t>
            </a:r>
            <a:r>
              <a:rPr lang="en-US" sz="2100" dirty="0"/>
              <a:t> </a:t>
            </a:r>
            <a:r>
              <a:rPr lang="en-US" sz="2100" dirty="0" err="1"/>
              <a:t>kerak</a:t>
            </a:r>
            <a:r>
              <a:rPr lang="en-US" sz="2100" dirty="0"/>
              <a:t> </a:t>
            </a:r>
            <a:r>
              <a:rPr lang="en-US" sz="2100" dirty="0" err="1"/>
              <a:t>bo’lganda</a:t>
            </a:r>
            <a:r>
              <a:rPr lang="en-US" sz="2100" dirty="0"/>
              <a:t> </a:t>
            </a:r>
            <a:r>
              <a:rPr lang="en-US" sz="2100" dirty="0" err="1"/>
              <a:t>parchalanishni</a:t>
            </a:r>
            <a:r>
              <a:rPr lang="en-US" sz="2100" dirty="0"/>
              <a:t> </a:t>
            </a:r>
            <a:r>
              <a:rPr lang="en-US" sz="2100" dirty="0" err="1"/>
              <a:t>sekinlashtirish</a:t>
            </a:r>
            <a:r>
              <a:rPr lang="en-US" sz="2100" dirty="0"/>
              <a:t> </a:t>
            </a:r>
            <a:r>
              <a:rPr lang="en-US" sz="2100" dirty="0" err="1"/>
              <a:t>yoki</a:t>
            </a:r>
            <a:r>
              <a:rPr lang="en-US" sz="2100" dirty="0"/>
              <a:t> </a:t>
            </a:r>
            <a:r>
              <a:rPr lang="en-US" sz="2100" dirty="0" err="1"/>
              <a:t>to’xtatish</a:t>
            </a:r>
            <a:r>
              <a:rPr lang="en-US" sz="2100" dirty="0"/>
              <a:t> </a:t>
            </a:r>
            <a:r>
              <a:rPr lang="en-US" sz="2100" dirty="0" err="1"/>
              <a:t>uchun</a:t>
            </a:r>
            <a:r>
              <a:rPr lang="en-US" sz="2100" dirty="0"/>
              <a:t> </a:t>
            </a:r>
            <a:r>
              <a:rPr lang="en-US" sz="2100" dirty="0" err="1"/>
              <a:t>neytronlarni</a:t>
            </a:r>
            <a:r>
              <a:rPr lang="en-US" sz="2100" dirty="0"/>
              <a:t> </a:t>
            </a:r>
            <a:r>
              <a:rPr lang="en-US" sz="2100" dirty="0" err="1"/>
              <a:t>yutib</a:t>
            </a:r>
            <a:r>
              <a:rPr lang="en-US" sz="2100" dirty="0"/>
              <a:t> </a:t>
            </a:r>
            <a:r>
              <a:rPr lang="en-US" sz="2100" dirty="0" err="1"/>
              <a:t>yuboradigan</a:t>
            </a:r>
            <a:r>
              <a:rPr lang="en-US" sz="2100" dirty="0"/>
              <a:t> </a:t>
            </a:r>
            <a:r>
              <a:rPr lang="en-US" sz="2100" dirty="0" err="1"/>
              <a:t>materiallardan</a:t>
            </a:r>
            <a:r>
              <a:rPr lang="en-US" sz="2100" dirty="0"/>
              <a:t> </a:t>
            </a:r>
            <a:r>
              <a:rPr lang="en-US" sz="2100" dirty="0" err="1"/>
              <a:t>tayyorlangan</a:t>
            </a:r>
            <a:r>
              <a:rPr lang="en-US" sz="2100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100" dirty="0"/>
              <a:t>4. Bu </a:t>
            </a:r>
            <a:r>
              <a:rPr lang="en-US" sz="2100" dirty="0" err="1"/>
              <a:t>issiqlikni</a:t>
            </a:r>
            <a:r>
              <a:rPr lang="en-US" sz="2100" dirty="0"/>
              <a:t> </a:t>
            </a:r>
            <a:r>
              <a:rPr lang="en-US" sz="2100" dirty="0" err="1"/>
              <a:t>amaliy</a:t>
            </a:r>
            <a:r>
              <a:rPr lang="en-US" sz="2100" dirty="0"/>
              <a:t> </a:t>
            </a:r>
            <a:r>
              <a:rPr lang="en-US" sz="2100" dirty="0" err="1"/>
              <a:t>ishga</a:t>
            </a:r>
            <a:r>
              <a:rPr lang="en-US" sz="2100" dirty="0"/>
              <a:t> (</a:t>
            </a:r>
            <a:r>
              <a:rPr lang="en-US" sz="2100" dirty="0" err="1"/>
              <a:t>va</a:t>
            </a:r>
            <a:r>
              <a:rPr lang="en-US" sz="2100" dirty="0"/>
              <a:t> </a:t>
            </a:r>
            <a:r>
              <a:rPr lang="en-US" sz="2100" dirty="0" err="1"/>
              <a:t>keyin</a:t>
            </a:r>
            <a:r>
              <a:rPr lang="en-US" sz="2100" dirty="0"/>
              <a:t> </a:t>
            </a:r>
            <a:r>
              <a:rPr lang="en-US" sz="2100" dirty="0" err="1"/>
              <a:t>elektr</a:t>
            </a:r>
            <a:r>
              <a:rPr lang="en-US" sz="2100" dirty="0"/>
              <a:t> </a:t>
            </a:r>
            <a:r>
              <a:rPr lang="en-US" sz="2100" dirty="0" err="1"/>
              <a:t>energiyasiga</a:t>
            </a:r>
            <a:r>
              <a:rPr lang="en-US" sz="2100" dirty="0"/>
              <a:t>) </a:t>
            </a:r>
            <a:r>
              <a:rPr lang="en-US" sz="2100" dirty="0" err="1"/>
              <a:t>aylantirish</a:t>
            </a:r>
            <a:r>
              <a:rPr lang="en-US" sz="2100" dirty="0"/>
              <a:t> </a:t>
            </a:r>
            <a:r>
              <a:rPr lang="en-US" sz="2100" dirty="0" err="1"/>
              <a:t>uchun</a:t>
            </a:r>
            <a:r>
              <a:rPr lang="en-US" sz="2100" dirty="0"/>
              <a:t> </a:t>
            </a:r>
            <a:r>
              <a:rPr lang="en-US" sz="2100" dirty="0" err="1"/>
              <a:t>reaktor</a:t>
            </a:r>
            <a:r>
              <a:rPr lang="en-US" sz="2100" dirty="0"/>
              <a:t> </a:t>
            </a:r>
            <a:r>
              <a:rPr lang="en-US" sz="2100" dirty="0" err="1"/>
              <a:t>yadrosi</a:t>
            </a:r>
            <a:r>
              <a:rPr lang="en-US" sz="2100" dirty="0"/>
              <a:t> </a:t>
            </a:r>
            <a:r>
              <a:rPr lang="en-US" sz="2100" dirty="0" err="1"/>
              <a:t>orqali</a:t>
            </a:r>
            <a:r>
              <a:rPr lang="en-US" sz="2100" dirty="0"/>
              <a:t> </a:t>
            </a:r>
            <a:r>
              <a:rPr lang="en-US" sz="2100" dirty="0" err="1"/>
              <a:t>sovutish</a:t>
            </a:r>
            <a:r>
              <a:rPr lang="en-US" sz="2100" dirty="0"/>
              <a:t> </a:t>
            </a:r>
            <a:r>
              <a:rPr lang="en-US" sz="2100" dirty="0" err="1"/>
              <a:t>suyuqligi</a:t>
            </a:r>
            <a:r>
              <a:rPr lang="en-US" sz="2100" dirty="0"/>
              <a:t> (</a:t>
            </a:r>
            <a:r>
              <a:rPr lang="en-US" sz="2100" dirty="0" err="1"/>
              <a:t>Kanadada</a:t>
            </a:r>
            <a:r>
              <a:rPr lang="en-US" sz="2100" dirty="0"/>
              <a:t> </a:t>
            </a:r>
            <a:r>
              <a:rPr lang="en-US" sz="2100" dirty="0" err="1"/>
              <a:t>og’ir</a:t>
            </a:r>
            <a:r>
              <a:rPr lang="en-US" sz="2100" dirty="0"/>
              <a:t> </a:t>
            </a:r>
            <a:r>
              <a:rPr lang="en-US" sz="2100" dirty="0" err="1"/>
              <a:t>suv</a:t>
            </a:r>
            <a:r>
              <a:rPr lang="en-US" sz="2100" dirty="0"/>
              <a:t>) </a:t>
            </a:r>
            <a:r>
              <a:rPr lang="en-US" sz="2100" dirty="0" err="1"/>
              <a:t>aylanadi</a:t>
            </a:r>
            <a:r>
              <a:rPr lang="en-US" sz="2100" dirty="0"/>
              <a:t> </a:t>
            </a:r>
            <a:r>
              <a:rPr lang="en-US" sz="2100" dirty="0" err="1"/>
              <a:t>va</a:t>
            </a:r>
            <a:r>
              <a:rPr lang="en-US" sz="2100" dirty="0"/>
              <a:t> </a:t>
            </a:r>
            <a:r>
              <a:rPr lang="en-US" sz="2100" dirty="0" err="1"/>
              <a:t>uni</a:t>
            </a:r>
            <a:r>
              <a:rPr lang="en-US" sz="2100" dirty="0"/>
              <a:t> </a:t>
            </a:r>
            <a:r>
              <a:rPr lang="en-US" sz="2100" dirty="0" err="1"/>
              <a:t>sovutish</a:t>
            </a:r>
            <a:r>
              <a:rPr lang="en-US" sz="2100" dirty="0"/>
              <a:t> </a:t>
            </a:r>
            <a:r>
              <a:rPr lang="en-US" sz="2100" dirty="0" err="1"/>
              <a:t>uchun</a:t>
            </a:r>
            <a:r>
              <a:rPr lang="en-US" sz="2100" dirty="0"/>
              <a:t> </a:t>
            </a:r>
            <a:r>
              <a:rPr lang="en-US" sz="2100" dirty="0" err="1"/>
              <a:t>ishlatiladi</a:t>
            </a:r>
            <a:r>
              <a:rPr lang="en-US" sz="2100" dirty="0"/>
              <a:t>.
5. Bu </a:t>
            </a:r>
            <a:r>
              <a:rPr lang="en-US" sz="2100" dirty="0" err="1"/>
              <a:t>reaksiya</a:t>
            </a:r>
            <a:r>
              <a:rPr lang="en-US" sz="2100" dirty="0"/>
              <a:t> </a:t>
            </a:r>
            <a:r>
              <a:rPr lang="en-US" sz="2100" dirty="0" err="1"/>
              <a:t>suvni</a:t>
            </a:r>
            <a:r>
              <a:rPr lang="en-US" sz="2100" dirty="0"/>
              <a:t> </a:t>
            </a:r>
            <a:r>
              <a:rPr lang="en-US" sz="2100" dirty="0" err="1"/>
              <a:t>yuqori</a:t>
            </a:r>
            <a:r>
              <a:rPr lang="en-US" sz="2100" dirty="0"/>
              <a:t> </a:t>
            </a:r>
            <a:r>
              <a:rPr lang="en-US" sz="2100" dirty="0" err="1"/>
              <a:t>bosimli</a:t>
            </a:r>
            <a:r>
              <a:rPr lang="en-US" sz="2100" dirty="0"/>
              <a:t> </a:t>
            </a:r>
            <a:r>
              <a:rPr lang="en-US" sz="2100" dirty="0" err="1"/>
              <a:t>bug’ga</a:t>
            </a:r>
            <a:r>
              <a:rPr lang="en-US" sz="2100" dirty="0"/>
              <a:t> </a:t>
            </a:r>
            <a:r>
              <a:rPr lang="en-US" sz="2100" dirty="0" err="1"/>
              <a:t>aylantiradi</a:t>
            </a:r>
            <a:r>
              <a:rPr lang="en-US" sz="2100" dirty="0"/>
              <a:t>. Bosim </a:t>
            </a:r>
            <a:r>
              <a:rPr lang="en-US" sz="2100" dirty="0" err="1"/>
              <a:t>bug’ni</a:t>
            </a:r>
            <a:r>
              <a:rPr lang="en-US" sz="2100" dirty="0"/>
              <a:t> </a:t>
            </a:r>
            <a:r>
              <a:rPr lang="en-US" sz="2100" dirty="0" err="1"/>
              <a:t>turbinalarni</a:t>
            </a:r>
            <a:r>
              <a:rPr lang="en-US" sz="2100" dirty="0"/>
              <a:t> </a:t>
            </a:r>
            <a:r>
              <a:rPr lang="en-US" sz="2100" dirty="0" err="1"/>
              <a:t>aylantirishga</a:t>
            </a:r>
            <a:r>
              <a:rPr lang="en-US" sz="2100" dirty="0"/>
              <a:t> </a:t>
            </a:r>
            <a:r>
              <a:rPr lang="en-US" sz="2100" dirty="0" err="1"/>
              <a:t>undaydi</a:t>
            </a:r>
            <a:r>
              <a:rPr lang="en-US" sz="2100" dirty="0"/>
              <a:t>.
6. </a:t>
            </a:r>
            <a:r>
              <a:rPr lang="en-US" sz="2100" dirty="0" err="1"/>
              <a:t>Aylanuvchi</a:t>
            </a:r>
            <a:r>
              <a:rPr lang="en-US" sz="2100" dirty="0"/>
              <a:t> </a:t>
            </a:r>
            <a:r>
              <a:rPr lang="en-US" sz="2100" dirty="0" err="1"/>
              <a:t>turbinalarning</a:t>
            </a:r>
            <a:r>
              <a:rPr lang="en-US" sz="2100" dirty="0"/>
              <a:t> </a:t>
            </a:r>
            <a:r>
              <a:rPr lang="en-US" sz="2100" dirty="0" err="1"/>
              <a:t>energiyasi</a:t>
            </a:r>
            <a:r>
              <a:rPr lang="en-US" sz="2100" dirty="0"/>
              <a:t> </a:t>
            </a:r>
            <a:r>
              <a:rPr lang="en-US" sz="2100" dirty="0" err="1"/>
              <a:t>elektr</a:t>
            </a:r>
            <a:r>
              <a:rPr lang="en-US" sz="2100" dirty="0"/>
              <a:t> </a:t>
            </a:r>
            <a:r>
              <a:rPr lang="en-US" sz="2100" dirty="0" err="1"/>
              <a:t>generatori</a:t>
            </a:r>
            <a:r>
              <a:rPr lang="en-US" sz="2100" dirty="0"/>
              <a:t> </a:t>
            </a:r>
            <a:r>
              <a:rPr lang="en-US" sz="2100" dirty="0" err="1"/>
              <a:t>ichidagi</a:t>
            </a:r>
            <a:r>
              <a:rPr lang="en-US" sz="2100" dirty="0"/>
              <a:t> </a:t>
            </a:r>
            <a:r>
              <a:rPr lang="en-US" sz="2100" dirty="0" err="1"/>
              <a:t>magnitlarning</a:t>
            </a:r>
            <a:r>
              <a:rPr lang="en-US" sz="2100" dirty="0"/>
              <a:t> </a:t>
            </a:r>
            <a:r>
              <a:rPr lang="en-US" sz="2100" dirty="0" err="1"/>
              <a:t>harakati</a:t>
            </a:r>
            <a:r>
              <a:rPr lang="en-US" sz="2100" dirty="0"/>
              <a:t> </a:t>
            </a:r>
            <a:r>
              <a:rPr lang="en-US" sz="2100" dirty="0" err="1"/>
              <a:t>orqali</a:t>
            </a:r>
            <a:r>
              <a:rPr lang="en-US" sz="2100" dirty="0"/>
              <a:t> </a:t>
            </a:r>
            <a:r>
              <a:rPr lang="en-US" sz="2100" dirty="0" err="1"/>
              <a:t>elektr</a:t>
            </a:r>
            <a:r>
              <a:rPr lang="en-US" sz="2100" dirty="0"/>
              <a:t> </a:t>
            </a:r>
            <a:r>
              <a:rPr lang="en-US" sz="2100" dirty="0" err="1"/>
              <a:t>energiyasiga</a:t>
            </a:r>
            <a:r>
              <a:rPr lang="en-US" sz="2100" dirty="0"/>
              <a:t> </a:t>
            </a:r>
            <a:r>
              <a:rPr lang="en-US" sz="2100" dirty="0" err="1"/>
              <a:t>aylanadi</a:t>
            </a:r>
            <a:r>
              <a:rPr lang="en-US" sz="2100" dirty="0"/>
              <a:t>.</a:t>
            </a:r>
            <a:endParaRPr lang="uz-Latn-UZ" sz="2100" dirty="0"/>
          </a:p>
        </p:txBody>
      </p:sp>
    </p:spTree>
    <p:extLst>
      <p:ext uri="{BB962C8B-B14F-4D97-AF65-F5344CB8AC3E}">
        <p14:creationId xmlns:p14="http://schemas.microsoft.com/office/powerpoint/2010/main" val="967858071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32</TotalTime>
  <Words>1544</Words>
  <Application>Microsoft Office PowerPoint</Application>
  <PresentationFormat>Keng ekranli</PresentationFormat>
  <Paragraphs>60</Paragraphs>
  <Slides>20</Slides>
  <Notes>0</Notes>
  <HiddenSlides>0</HiddenSlides>
  <MMClips>0</MMClip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20</vt:i4>
      </vt:variant>
    </vt:vector>
  </HeadingPairs>
  <TitlesOfParts>
    <vt:vector size="21" baseType="lpstr">
      <vt:lpstr>След самолета</vt:lpstr>
      <vt:lpstr>Yadro reaktorlari va ularning turlari. Tezlatkichlar va ularning qoʻllanilishi.</vt:lpstr>
      <vt:lpstr>Reja:</vt:lpstr>
      <vt:lpstr>Yadro energetikasiga kirish.</vt:lpstr>
      <vt:lpstr>PowerPoint taqdimoti</vt:lpstr>
      <vt:lpstr>PowerPoint taqdimoti</vt:lpstr>
      <vt:lpstr>Yadro reaktorlari nima?</vt:lpstr>
      <vt:lpstr>PowerPoint taqdimoti</vt:lpstr>
      <vt:lpstr>PowerPoint taqdimoti</vt:lpstr>
      <vt:lpstr>PowerPoint taqdimoti</vt:lpstr>
      <vt:lpstr>Yadro reaktorlarining turlari.</vt:lpstr>
      <vt:lpstr>PowerPoint taqdimoti</vt:lpstr>
      <vt:lpstr>BWR yadro reaktorlari.</vt:lpstr>
      <vt:lpstr>PowerPoint taqdimoti</vt:lpstr>
      <vt:lpstr>PowerPoint taqdimoti</vt:lpstr>
      <vt:lpstr>Tezlatkichlar haqida tushuncha.</vt:lpstr>
      <vt:lpstr>PowerPoint taqdimoti</vt:lpstr>
      <vt:lpstr>PowerPoint taqdimoti</vt:lpstr>
      <vt:lpstr>PowerPoint taqdimoti</vt:lpstr>
      <vt:lpstr>Foydalanilgan adabiyotlar.</vt:lpstr>
      <vt:lpstr>E'tiboringiz uchun raxmat!!!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Yadro reaktorlari va ularning turlari. Tezlatkichlar va ularning qoʻllanilishi.</dc:title>
  <dc:creator>tony5147email@gmail.com</dc:creator>
  <cp:lastModifiedBy>tony5147email@gmail.com</cp:lastModifiedBy>
  <cp:revision>10</cp:revision>
  <dcterms:created xsi:type="dcterms:W3CDTF">2026-02-22T06:19:12Z</dcterms:created>
  <dcterms:modified xsi:type="dcterms:W3CDTF">2026-04-23T05:36:13Z</dcterms:modified>
</cp:coreProperties>
</file>