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4" roundtripDataSignature="AMtx7miPgiinoMOQ5LIrTQ2+IdBTs81w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12" name="Shape 12"/>
        <p:cNvGrpSpPr/>
        <p:nvPr/>
      </p:nvGrpSpPr>
      <p:grpSpPr>
        <a:xfrm>
          <a:off x="0" y="0"/>
          <a:ext cx="0" cy="0"/>
          <a:chOff x="0" y="0"/>
          <a:chExt cx="0" cy="0"/>
        </a:xfrm>
      </p:grpSpPr>
      <p:pic>
        <p:nvPicPr>
          <p:cNvPr descr="Droplets-HD-Content-R1d.png" id="13" name="Google Shape;13;p20"/>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14" name="Google Shape;14;p20"/>
          <p:cNvSpPr txBox="1"/>
          <p:nvPr>
            <p:ph type="title"/>
          </p:nvPr>
        </p:nvSpPr>
        <p:spPr>
          <a:xfrm>
            <a:off x="1218367" y="618520"/>
            <a:ext cx="1381926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0"/>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0"/>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0"/>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анорамная фотография с подписью">
  <p:cSld name="Панорамная фотография с подписью">
    <p:spTree>
      <p:nvGrpSpPr>
        <p:cNvPr id="78" name="Shape 78"/>
        <p:cNvGrpSpPr/>
        <p:nvPr/>
      </p:nvGrpSpPr>
      <p:grpSpPr>
        <a:xfrm>
          <a:off x="0" y="0"/>
          <a:ext cx="0" cy="0"/>
          <a:chOff x="0" y="0"/>
          <a:chExt cx="0" cy="0"/>
        </a:xfrm>
      </p:grpSpPr>
      <p:pic>
        <p:nvPicPr>
          <p:cNvPr descr="Droplets-HD-Content-R1d.png" id="79" name="Google Shape;79;p29"/>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80" name="Google Shape;80;p29"/>
          <p:cNvSpPr txBox="1"/>
          <p:nvPr>
            <p:ph type="title"/>
          </p:nvPr>
        </p:nvSpPr>
        <p:spPr>
          <a:xfrm>
            <a:off x="1218392" y="4289374"/>
            <a:ext cx="13819243" cy="81161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400"/>
              <a:buFont typeface="Twentieth Centur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9"/>
          <p:cNvSpPr/>
          <p:nvPr>
            <p:ph idx="2" type="pic"/>
          </p:nvPr>
        </p:nvSpPr>
        <p:spPr>
          <a:xfrm>
            <a:off x="1579659" y="698261"/>
            <a:ext cx="13096709" cy="3214136"/>
          </a:xfrm>
          <a:prstGeom prst="roundRect">
            <a:avLst>
              <a:gd fmla="val 4944" name="adj"/>
            </a:avLst>
          </a:prstGeom>
          <a:noFill/>
          <a:ln cap="sq" cmpd="sng" w="82550">
            <a:solidFill>
              <a:srgbClr val="EAEAEA"/>
            </a:solidFill>
            <a:prstDash val="solid"/>
            <a:miter lim="800000"/>
            <a:headEnd len="sm" w="sm" type="none"/>
            <a:tailEnd len="sm" w="sm" type="none"/>
          </a:ln>
        </p:spPr>
      </p:sp>
      <p:sp>
        <p:nvSpPr>
          <p:cNvPr id="82" name="Google Shape;82;p29"/>
          <p:cNvSpPr txBox="1"/>
          <p:nvPr>
            <p:ph idx="1" type="body"/>
          </p:nvPr>
        </p:nvSpPr>
        <p:spPr>
          <a:xfrm>
            <a:off x="1218365" y="5108728"/>
            <a:ext cx="13819269" cy="682472"/>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200"/>
              <a:buNone/>
              <a:defRPr sz="1200"/>
            </a:lvl1pPr>
            <a:lvl2pPr indent="-228600" lvl="1" marL="914400" algn="l">
              <a:lnSpc>
                <a:spcPct val="120000"/>
              </a:lnSpc>
              <a:spcBef>
                <a:spcPts val="500"/>
              </a:spcBef>
              <a:spcAft>
                <a:spcPts val="0"/>
              </a:spcAft>
              <a:buSzPts val="1050"/>
              <a:buNone/>
              <a:defRPr sz="1050"/>
            </a:lvl2pPr>
            <a:lvl3pPr indent="-228600" lvl="2" marL="1371600" algn="l">
              <a:lnSpc>
                <a:spcPct val="120000"/>
              </a:lnSpc>
              <a:spcBef>
                <a:spcPts val="500"/>
              </a:spcBef>
              <a:spcAft>
                <a:spcPts val="0"/>
              </a:spcAft>
              <a:buSzPts val="900"/>
              <a:buNone/>
              <a:defRPr sz="900"/>
            </a:lvl3pPr>
            <a:lvl4pPr indent="-228600" lvl="3" marL="1828800" algn="l">
              <a:lnSpc>
                <a:spcPct val="120000"/>
              </a:lnSpc>
              <a:spcBef>
                <a:spcPts val="500"/>
              </a:spcBef>
              <a:spcAft>
                <a:spcPts val="0"/>
              </a:spcAft>
              <a:buSzPts val="750"/>
              <a:buNone/>
              <a:defRPr sz="750"/>
            </a:lvl4pPr>
            <a:lvl5pPr indent="-228600" lvl="4" marL="2286000" algn="l">
              <a:lnSpc>
                <a:spcPct val="120000"/>
              </a:lnSpc>
              <a:spcBef>
                <a:spcPts val="500"/>
              </a:spcBef>
              <a:spcAft>
                <a:spcPts val="0"/>
              </a:spcAft>
              <a:buSzPts val="750"/>
              <a:buNone/>
              <a:defRPr sz="750"/>
            </a:lvl5pPr>
            <a:lvl6pPr indent="-228600" lvl="5" marL="2743200" algn="l">
              <a:lnSpc>
                <a:spcPct val="120000"/>
              </a:lnSpc>
              <a:spcBef>
                <a:spcPts val="500"/>
              </a:spcBef>
              <a:spcAft>
                <a:spcPts val="0"/>
              </a:spcAft>
              <a:buSzPts val="750"/>
              <a:buNone/>
              <a:defRPr sz="750"/>
            </a:lvl6pPr>
            <a:lvl7pPr indent="-228600" lvl="6" marL="3200400" algn="l">
              <a:lnSpc>
                <a:spcPct val="120000"/>
              </a:lnSpc>
              <a:spcBef>
                <a:spcPts val="500"/>
              </a:spcBef>
              <a:spcAft>
                <a:spcPts val="0"/>
              </a:spcAft>
              <a:buSzPts val="750"/>
              <a:buNone/>
              <a:defRPr sz="750"/>
            </a:lvl7pPr>
            <a:lvl8pPr indent="-228600" lvl="7" marL="3657600" algn="l">
              <a:lnSpc>
                <a:spcPct val="120000"/>
              </a:lnSpc>
              <a:spcBef>
                <a:spcPts val="500"/>
              </a:spcBef>
              <a:spcAft>
                <a:spcPts val="0"/>
              </a:spcAft>
              <a:buSzPts val="750"/>
              <a:buNone/>
              <a:defRPr sz="750"/>
            </a:lvl8pPr>
            <a:lvl9pPr indent="-228600" lvl="8" marL="4114800" algn="l">
              <a:lnSpc>
                <a:spcPct val="120000"/>
              </a:lnSpc>
              <a:spcBef>
                <a:spcPts val="500"/>
              </a:spcBef>
              <a:spcAft>
                <a:spcPts val="0"/>
              </a:spcAft>
              <a:buSzPts val="750"/>
              <a:buNone/>
              <a:defRPr sz="750"/>
            </a:lvl9pPr>
          </a:lstStyle>
          <a:p/>
        </p:txBody>
      </p:sp>
      <p:sp>
        <p:nvSpPr>
          <p:cNvPr id="83" name="Google Shape;83;p29"/>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9"/>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9"/>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подпись">
  <p:cSld name="Заголовок и подпись">
    <p:spTree>
      <p:nvGrpSpPr>
        <p:cNvPr id="86" name="Shape 86"/>
        <p:cNvGrpSpPr/>
        <p:nvPr/>
      </p:nvGrpSpPr>
      <p:grpSpPr>
        <a:xfrm>
          <a:off x="0" y="0"/>
          <a:ext cx="0" cy="0"/>
          <a:chOff x="0" y="0"/>
          <a:chExt cx="0" cy="0"/>
        </a:xfrm>
      </p:grpSpPr>
      <p:pic>
        <p:nvPicPr>
          <p:cNvPr descr="Droplets-HD-Content-R1d.png" id="87" name="Google Shape;87;p30"/>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88" name="Google Shape;88;p30"/>
          <p:cNvSpPr txBox="1"/>
          <p:nvPr>
            <p:ph type="title"/>
          </p:nvPr>
        </p:nvSpPr>
        <p:spPr>
          <a:xfrm>
            <a:off x="1218365" y="609599"/>
            <a:ext cx="13819269" cy="3427245"/>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2400"/>
              <a:buFont typeface="Twentieth Centur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30"/>
          <p:cNvSpPr txBox="1"/>
          <p:nvPr>
            <p:ph idx="1" type="body"/>
          </p:nvPr>
        </p:nvSpPr>
        <p:spPr>
          <a:xfrm>
            <a:off x="1218367" y="4204821"/>
            <a:ext cx="13819269" cy="1586380"/>
          </a:xfrm>
          <a:prstGeom prst="rect">
            <a:avLst/>
          </a:prstGeom>
          <a:noFill/>
          <a:ln>
            <a:noFill/>
          </a:ln>
        </p:spPr>
        <p:txBody>
          <a:bodyPr anchorCtr="0" anchor="ctr" bIns="45700" lIns="91425" spcFirstLastPara="1" rIns="91425" wrap="square" tIns="45700">
            <a:normAutofit/>
          </a:bodyPr>
          <a:lstStyle>
            <a:lvl1pPr indent="-228600" lvl="0" marL="457200" algn="ctr">
              <a:lnSpc>
                <a:spcPct val="120000"/>
              </a:lnSpc>
              <a:spcBef>
                <a:spcPts val="1000"/>
              </a:spcBef>
              <a:spcAft>
                <a:spcPts val="0"/>
              </a:spcAft>
              <a:buSzPts val="1200"/>
              <a:buNone/>
              <a:defRPr sz="1200"/>
            </a:lvl1pPr>
            <a:lvl2pPr indent="-228600" lvl="1" marL="914400" algn="l">
              <a:lnSpc>
                <a:spcPct val="120000"/>
              </a:lnSpc>
              <a:spcBef>
                <a:spcPts val="500"/>
              </a:spcBef>
              <a:spcAft>
                <a:spcPts val="0"/>
              </a:spcAft>
              <a:buSzPts val="1050"/>
              <a:buNone/>
              <a:defRPr sz="1050"/>
            </a:lvl2pPr>
            <a:lvl3pPr indent="-228600" lvl="2" marL="1371600" algn="l">
              <a:lnSpc>
                <a:spcPct val="120000"/>
              </a:lnSpc>
              <a:spcBef>
                <a:spcPts val="500"/>
              </a:spcBef>
              <a:spcAft>
                <a:spcPts val="0"/>
              </a:spcAft>
              <a:buSzPts val="900"/>
              <a:buNone/>
              <a:defRPr sz="900"/>
            </a:lvl3pPr>
            <a:lvl4pPr indent="-228600" lvl="3" marL="1828800" algn="l">
              <a:lnSpc>
                <a:spcPct val="120000"/>
              </a:lnSpc>
              <a:spcBef>
                <a:spcPts val="500"/>
              </a:spcBef>
              <a:spcAft>
                <a:spcPts val="0"/>
              </a:spcAft>
              <a:buSzPts val="750"/>
              <a:buNone/>
              <a:defRPr sz="750"/>
            </a:lvl4pPr>
            <a:lvl5pPr indent="-228600" lvl="4" marL="2286000" algn="l">
              <a:lnSpc>
                <a:spcPct val="120000"/>
              </a:lnSpc>
              <a:spcBef>
                <a:spcPts val="500"/>
              </a:spcBef>
              <a:spcAft>
                <a:spcPts val="0"/>
              </a:spcAft>
              <a:buSzPts val="750"/>
              <a:buNone/>
              <a:defRPr sz="750"/>
            </a:lvl5pPr>
            <a:lvl6pPr indent="-228600" lvl="5" marL="2743200" algn="l">
              <a:lnSpc>
                <a:spcPct val="120000"/>
              </a:lnSpc>
              <a:spcBef>
                <a:spcPts val="500"/>
              </a:spcBef>
              <a:spcAft>
                <a:spcPts val="0"/>
              </a:spcAft>
              <a:buSzPts val="750"/>
              <a:buNone/>
              <a:defRPr sz="750"/>
            </a:lvl6pPr>
            <a:lvl7pPr indent="-228600" lvl="6" marL="3200400" algn="l">
              <a:lnSpc>
                <a:spcPct val="120000"/>
              </a:lnSpc>
              <a:spcBef>
                <a:spcPts val="500"/>
              </a:spcBef>
              <a:spcAft>
                <a:spcPts val="0"/>
              </a:spcAft>
              <a:buSzPts val="750"/>
              <a:buNone/>
              <a:defRPr sz="750"/>
            </a:lvl7pPr>
            <a:lvl8pPr indent="-228600" lvl="7" marL="3657600" algn="l">
              <a:lnSpc>
                <a:spcPct val="120000"/>
              </a:lnSpc>
              <a:spcBef>
                <a:spcPts val="500"/>
              </a:spcBef>
              <a:spcAft>
                <a:spcPts val="0"/>
              </a:spcAft>
              <a:buSzPts val="750"/>
              <a:buNone/>
              <a:defRPr sz="750"/>
            </a:lvl8pPr>
            <a:lvl9pPr indent="-228600" lvl="8" marL="4114800" algn="l">
              <a:lnSpc>
                <a:spcPct val="120000"/>
              </a:lnSpc>
              <a:spcBef>
                <a:spcPts val="500"/>
              </a:spcBef>
              <a:spcAft>
                <a:spcPts val="0"/>
              </a:spcAft>
              <a:buSzPts val="750"/>
              <a:buNone/>
              <a:defRPr sz="750"/>
            </a:lvl9pPr>
          </a:lstStyle>
          <a:p/>
        </p:txBody>
      </p:sp>
      <p:sp>
        <p:nvSpPr>
          <p:cNvPr id="90" name="Google Shape;90;p30"/>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30"/>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0"/>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Цитата с подписью">
  <p:cSld name="Цитата с подписью">
    <p:spTree>
      <p:nvGrpSpPr>
        <p:cNvPr id="93" name="Shape 93"/>
        <p:cNvGrpSpPr/>
        <p:nvPr/>
      </p:nvGrpSpPr>
      <p:grpSpPr>
        <a:xfrm>
          <a:off x="0" y="0"/>
          <a:ext cx="0" cy="0"/>
          <a:chOff x="0" y="0"/>
          <a:chExt cx="0" cy="0"/>
        </a:xfrm>
      </p:grpSpPr>
      <p:pic>
        <p:nvPicPr>
          <p:cNvPr descr="Droplets-HD-Content-R1d.png" id="94" name="Google Shape;94;p31"/>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95" name="Google Shape;95;p31"/>
          <p:cNvSpPr txBox="1"/>
          <p:nvPr>
            <p:ph type="title"/>
          </p:nvPr>
        </p:nvSpPr>
        <p:spPr>
          <a:xfrm>
            <a:off x="1928284" y="609600"/>
            <a:ext cx="12403669" cy="2992904"/>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2400"/>
              <a:buFont typeface="Twentieth Centur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31"/>
          <p:cNvSpPr txBox="1"/>
          <p:nvPr>
            <p:ph idx="1" type="body"/>
          </p:nvPr>
        </p:nvSpPr>
        <p:spPr>
          <a:xfrm>
            <a:off x="2294194" y="3610032"/>
            <a:ext cx="11669732" cy="594788"/>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000"/>
              </a:spcBef>
              <a:spcAft>
                <a:spcPts val="0"/>
              </a:spcAft>
              <a:buSzPts val="1050"/>
              <a:buNone/>
              <a:defRPr sz="1050"/>
            </a:lvl1pPr>
            <a:lvl2pPr indent="-228600" lvl="1" marL="914400" algn="l">
              <a:lnSpc>
                <a:spcPct val="120000"/>
              </a:lnSpc>
              <a:spcBef>
                <a:spcPts val="500"/>
              </a:spcBef>
              <a:spcAft>
                <a:spcPts val="0"/>
              </a:spcAft>
              <a:buSzPts val="1050"/>
              <a:buNone/>
              <a:defRPr sz="1050"/>
            </a:lvl2pPr>
            <a:lvl3pPr indent="-228600" lvl="2" marL="1371600" algn="l">
              <a:lnSpc>
                <a:spcPct val="120000"/>
              </a:lnSpc>
              <a:spcBef>
                <a:spcPts val="500"/>
              </a:spcBef>
              <a:spcAft>
                <a:spcPts val="0"/>
              </a:spcAft>
              <a:buSzPts val="900"/>
              <a:buNone/>
              <a:defRPr sz="900"/>
            </a:lvl3pPr>
            <a:lvl4pPr indent="-228600" lvl="3" marL="1828800" algn="l">
              <a:lnSpc>
                <a:spcPct val="120000"/>
              </a:lnSpc>
              <a:spcBef>
                <a:spcPts val="500"/>
              </a:spcBef>
              <a:spcAft>
                <a:spcPts val="0"/>
              </a:spcAft>
              <a:buSzPts val="750"/>
              <a:buNone/>
              <a:defRPr sz="750"/>
            </a:lvl4pPr>
            <a:lvl5pPr indent="-228600" lvl="4" marL="2286000" algn="l">
              <a:lnSpc>
                <a:spcPct val="120000"/>
              </a:lnSpc>
              <a:spcBef>
                <a:spcPts val="500"/>
              </a:spcBef>
              <a:spcAft>
                <a:spcPts val="0"/>
              </a:spcAft>
              <a:buSzPts val="750"/>
              <a:buNone/>
              <a:defRPr sz="750"/>
            </a:lvl5pPr>
            <a:lvl6pPr indent="-228600" lvl="5" marL="2743200" algn="l">
              <a:lnSpc>
                <a:spcPct val="120000"/>
              </a:lnSpc>
              <a:spcBef>
                <a:spcPts val="500"/>
              </a:spcBef>
              <a:spcAft>
                <a:spcPts val="0"/>
              </a:spcAft>
              <a:buSzPts val="750"/>
              <a:buNone/>
              <a:defRPr sz="750"/>
            </a:lvl6pPr>
            <a:lvl7pPr indent="-228600" lvl="6" marL="3200400" algn="l">
              <a:lnSpc>
                <a:spcPct val="120000"/>
              </a:lnSpc>
              <a:spcBef>
                <a:spcPts val="500"/>
              </a:spcBef>
              <a:spcAft>
                <a:spcPts val="0"/>
              </a:spcAft>
              <a:buSzPts val="750"/>
              <a:buNone/>
              <a:defRPr sz="750"/>
            </a:lvl7pPr>
            <a:lvl8pPr indent="-228600" lvl="7" marL="3657600" algn="l">
              <a:lnSpc>
                <a:spcPct val="120000"/>
              </a:lnSpc>
              <a:spcBef>
                <a:spcPts val="500"/>
              </a:spcBef>
              <a:spcAft>
                <a:spcPts val="0"/>
              </a:spcAft>
              <a:buSzPts val="750"/>
              <a:buNone/>
              <a:defRPr sz="750"/>
            </a:lvl8pPr>
            <a:lvl9pPr indent="-228600" lvl="8" marL="4114800" algn="l">
              <a:lnSpc>
                <a:spcPct val="120000"/>
              </a:lnSpc>
              <a:spcBef>
                <a:spcPts val="500"/>
              </a:spcBef>
              <a:spcAft>
                <a:spcPts val="0"/>
              </a:spcAft>
              <a:buSzPts val="750"/>
              <a:buNone/>
              <a:defRPr sz="750"/>
            </a:lvl9pPr>
          </a:lstStyle>
          <a:p/>
        </p:txBody>
      </p:sp>
      <p:sp>
        <p:nvSpPr>
          <p:cNvPr id="97" name="Google Shape;97;p31"/>
          <p:cNvSpPr txBox="1"/>
          <p:nvPr>
            <p:ph idx="2" type="body"/>
          </p:nvPr>
        </p:nvSpPr>
        <p:spPr>
          <a:xfrm>
            <a:off x="1218365" y="4372799"/>
            <a:ext cx="13819269" cy="1421053"/>
          </a:xfrm>
          <a:prstGeom prst="rect">
            <a:avLst/>
          </a:prstGeom>
          <a:noFill/>
          <a:ln>
            <a:noFill/>
          </a:ln>
        </p:spPr>
        <p:txBody>
          <a:bodyPr anchorCtr="0" anchor="ctr" bIns="45700" lIns="91425" spcFirstLastPara="1" rIns="91425" wrap="square" tIns="45700">
            <a:normAutofit/>
          </a:bodyPr>
          <a:lstStyle>
            <a:lvl1pPr indent="-228600" lvl="0" marL="457200" algn="ctr">
              <a:lnSpc>
                <a:spcPct val="120000"/>
              </a:lnSpc>
              <a:spcBef>
                <a:spcPts val="1000"/>
              </a:spcBef>
              <a:spcAft>
                <a:spcPts val="0"/>
              </a:spcAft>
              <a:buSzPts val="1200"/>
              <a:buNone/>
              <a:defRPr sz="1200"/>
            </a:lvl1pPr>
            <a:lvl2pPr indent="-228600" lvl="1" marL="914400" algn="l">
              <a:lnSpc>
                <a:spcPct val="120000"/>
              </a:lnSpc>
              <a:spcBef>
                <a:spcPts val="500"/>
              </a:spcBef>
              <a:spcAft>
                <a:spcPts val="0"/>
              </a:spcAft>
              <a:buSzPts val="1050"/>
              <a:buNone/>
              <a:defRPr sz="1050"/>
            </a:lvl2pPr>
            <a:lvl3pPr indent="-228600" lvl="2" marL="1371600" algn="l">
              <a:lnSpc>
                <a:spcPct val="120000"/>
              </a:lnSpc>
              <a:spcBef>
                <a:spcPts val="500"/>
              </a:spcBef>
              <a:spcAft>
                <a:spcPts val="0"/>
              </a:spcAft>
              <a:buSzPts val="900"/>
              <a:buNone/>
              <a:defRPr sz="900"/>
            </a:lvl3pPr>
            <a:lvl4pPr indent="-228600" lvl="3" marL="1828800" algn="l">
              <a:lnSpc>
                <a:spcPct val="120000"/>
              </a:lnSpc>
              <a:spcBef>
                <a:spcPts val="500"/>
              </a:spcBef>
              <a:spcAft>
                <a:spcPts val="0"/>
              </a:spcAft>
              <a:buSzPts val="750"/>
              <a:buNone/>
              <a:defRPr sz="750"/>
            </a:lvl4pPr>
            <a:lvl5pPr indent="-228600" lvl="4" marL="2286000" algn="l">
              <a:lnSpc>
                <a:spcPct val="120000"/>
              </a:lnSpc>
              <a:spcBef>
                <a:spcPts val="500"/>
              </a:spcBef>
              <a:spcAft>
                <a:spcPts val="0"/>
              </a:spcAft>
              <a:buSzPts val="750"/>
              <a:buNone/>
              <a:defRPr sz="750"/>
            </a:lvl5pPr>
            <a:lvl6pPr indent="-228600" lvl="5" marL="2743200" algn="l">
              <a:lnSpc>
                <a:spcPct val="120000"/>
              </a:lnSpc>
              <a:spcBef>
                <a:spcPts val="500"/>
              </a:spcBef>
              <a:spcAft>
                <a:spcPts val="0"/>
              </a:spcAft>
              <a:buSzPts val="750"/>
              <a:buNone/>
              <a:defRPr sz="750"/>
            </a:lvl6pPr>
            <a:lvl7pPr indent="-228600" lvl="6" marL="3200400" algn="l">
              <a:lnSpc>
                <a:spcPct val="120000"/>
              </a:lnSpc>
              <a:spcBef>
                <a:spcPts val="500"/>
              </a:spcBef>
              <a:spcAft>
                <a:spcPts val="0"/>
              </a:spcAft>
              <a:buSzPts val="750"/>
              <a:buNone/>
              <a:defRPr sz="750"/>
            </a:lvl7pPr>
            <a:lvl8pPr indent="-228600" lvl="7" marL="3657600" algn="l">
              <a:lnSpc>
                <a:spcPct val="120000"/>
              </a:lnSpc>
              <a:spcBef>
                <a:spcPts val="500"/>
              </a:spcBef>
              <a:spcAft>
                <a:spcPts val="0"/>
              </a:spcAft>
              <a:buSzPts val="750"/>
              <a:buNone/>
              <a:defRPr sz="750"/>
            </a:lvl8pPr>
            <a:lvl9pPr indent="-228600" lvl="8" marL="4114800" algn="l">
              <a:lnSpc>
                <a:spcPct val="120000"/>
              </a:lnSpc>
              <a:spcBef>
                <a:spcPts val="500"/>
              </a:spcBef>
              <a:spcAft>
                <a:spcPts val="0"/>
              </a:spcAft>
              <a:buSzPts val="750"/>
              <a:buNone/>
              <a:defRPr sz="750"/>
            </a:lvl9pPr>
          </a:lstStyle>
          <a:p/>
        </p:txBody>
      </p:sp>
      <p:sp>
        <p:nvSpPr>
          <p:cNvPr id="98" name="Google Shape;98;p31"/>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1"/>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31"/>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
        <p:nvSpPr>
          <p:cNvPr id="101" name="Google Shape;101;p31"/>
          <p:cNvSpPr txBox="1"/>
          <p:nvPr/>
        </p:nvSpPr>
        <p:spPr>
          <a:xfrm>
            <a:off x="1335317" y="754166"/>
            <a:ext cx="812800" cy="584776"/>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Clr>
                <a:schemeClr val="dk1"/>
              </a:buClr>
              <a:buSzPts val="6000"/>
              <a:buFont typeface="Twentieth Century"/>
              <a:buNone/>
            </a:pPr>
            <a:r>
              <a:rPr b="0" lang="uz-Latn-UZ" sz="6000" cap="none">
                <a:solidFill>
                  <a:schemeClr val="dk1"/>
                </a:solidFill>
                <a:latin typeface="Twentieth Century"/>
                <a:ea typeface="Twentieth Century"/>
                <a:cs typeface="Twentieth Century"/>
                <a:sym typeface="Twentieth Century"/>
              </a:rPr>
              <a:t>“</a:t>
            </a:r>
            <a:endParaRPr/>
          </a:p>
        </p:txBody>
      </p:sp>
      <p:sp>
        <p:nvSpPr>
          <p:cNvPr id="102" name="Google Shape;102;p31"/>
          <p:cNvSpPr txBox="1"/>
          <p:nvPr/>
        </p:nvSpPr>
        <p:spPr>
          <a:xfrm>
            <a:off x="14076744" y="2993578"/>
            <a:ext cx="812800" cy="584776"/>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Clr>
                <a:schemeClr val="dk1"/>
              </a:buClr>
              <a:buSzPts val="6000"/>
              <a:buFont typeface="Twentieth Century"/>
              <a:buNone/>
            </a:pPr>
            <a:r>
              <a:rPr b="0" lang="uz-Latn-UZ" sz="6000" cap="none">
                <a:solidFill>
                  <a:schemeClr val="dk1"/>
                </a:solidFill>
                <a:latin typeface="Twentieth Century"/>
                <a:ea typeface="Twentieth Century"/>
                <a:cs typeface="Twentieth Century"/>
                <a:sym typeface="Twentieth Century"/>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Карточка имени">
  <p:cSld name="Карточка имени">
    <p:spTree>
      <p:nvGrpSpPr>
        <p:cNvPr id="103" name="Shape 103"/>
        <p:cNvGrpSpPr/>
        <p:nvPr/>
      </p:nvGrpSpPr>
      <p:grpSpPr>
        <a:xfrm>
          <a:off x="0" y="0"/>
          <a:ext cx="0" cy="0"/>
          <a:chOff x="0" y="0"/>
          <a:chExt cx="0" cy="0"/>
        </a:xfrm>
      </p:grpSpPr>
      <p:pic>
        <p:nvPicPr>
          <p:cNvPr descr="Droplets-HD-Content-R1d.png" id="104" name="Google Shape;104;p32"/>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105" name="Google Shape;105;p32"/>
          <p:cNvSpPr txBox="1"/>
          <p:nvPr>
            <p:ph type="title"/>
          </p:nvPr>
        </p:nvSpPr>
        <p:spPr>
          <a:xfrm>
            <a:off x="1218367" y="2138724"/>
            <a:ext cx="13819269" cy="2511835"/>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400"/>
              <a:buFont typeface="Twentieth Centur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32"/>
          <p:cNvSpPr txBox="1"/>
          <p:nvPr>
            <p:ph idx="1" type="body"/>
          </p:nvPr>
        </p:nvSpPr>
        <p:spPr>
          <a:xfrm>
            <a:off x="1218367" y="4662335"/>
            <a:ext cx="13819269" cy="1140644"/>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200"/>
              <a:buNone/>
              <a:defRPr sz="1200"/>
            </a:lvl1pPr>
            <a:lvl2pPr indent="-228600" lvl="1" marL="914400" algn="l">
              <a:lnSpc>
                <a:spcPct val="120000"/>
              </a:lnSpc>
              <a:spcBef>
                <a:spcPts val="500"/>
              </a:spcBef>
              <a:spcAft>
                <a:spcPts val="0"/>
              </a:spcAft>
              <a:buSzPts val="1050"/>
              <a:buNone/>
              <a:defRPr sz="1050"/>
            </a:lvl2pPr>
            <a:lvl3pPr indent="-228600" lvl="2" marL="1371600" algn="l">
              <a:lnSpc>
                <a:spcPct val="120000"/>
              </a:lnSpc>
              <a:spcBef>
                <a:spcPts val="500"/>
              </a:spcBef>
              <a:spcAft>
                <a:spcPts val="0"/>
              </a:spcAft>
              <a:buSzPts val="900"/>
              <a:buNone/>
              <a:defRPr sz="900"/>
            </a:lvl3pPr>
            <a:lvl4pPr indent="-228600" lvl="3" marL="1828800" algn="l">
              <a:lnSpc>
                <a:spcPct val="120000"/>
              </a:lnSpc>
              <a:spcBef>
                <a:spcPts val="500"/>
              </a:spcBef>
              <a:spcAft>
                <a:spcPts val="0"/>
              </a:spcAft>
              <a:buSzPts val="750"/>
              <a:buNone/>
              <a:defRPr sz="750"/>
            </a:lvl4pPr>
            <a:lvl5pPr indent="-228600" lvl="4" marL="2286000" algn="l">
              <a:lnSpc>
                <a:spcPct val="120000"/>
              </a:lnSpc>
              <a:spcBef>
                <a:spcPts val="500"/>
              </a:spcBef>
              <a:spcAft>
                <a:spcPts val="0"/>
              </a:spcAft>
              <a:buSzPts val="750"/>
              <a:buNone/>
              <a:defRPr sz="750"/>
            </a:lvl5pPr>
            <a:lvl6pPr indent="-228600" lvl="5" marL="2743200" algn="l">
              <a:lnSpc>
                <a:spcPct val="120000"/>
              </a:lnSpc>
              <a:spcBef>
                <a:spcPts val="500"/>
              </a:spcBef>
              <a:spcAft>
                <a:spcPts val="0"/>
              </a:spcAft>
              <a:buSzPts val="750"/>
              <a:buNone/>
              <a:defRPr sz="750"/>
            </a:lvl6pPr>
            <a:lvl7pPr indent="-228600" lvl="6" marL="3200400" algn="l">
              <a:lnSpc>
                <a:spcPct val="120000"/>
              </a:lnSpc>
              <a:spcBef>
                <a:spcPts val="500"/>
              </a:spcBef>
              <a:spcAft>
                <a:spcPts val="0"/>
              </a:spcAft>
              <a:buSzPts val="750"/>
              <a:buNone/>
              <a:defRPr sz="750"/>
            </a:lvl7pPr>
            <a:lvl8pPr indent="-228600" lvl="7" marL="3657600" algn="l">
              <a:lnSpc>
                <a:spcPct val="120000"/>
              </a:lnSpc>
              <a:spcBef>
                <a:spcPts val="500"/>
              </a:spcBef>
              <a:spcAft>
                <a:spcPts val="0"/>
              </a:spcAft>
              <a:buSzPts val="750"/>
              <a:buNone/>
              <a:defRPr sz="750"/>
            </a:lvl8pPr>
            <a:lvl9pPr indent="-228600" lvl="8" marL="4114800" algn="l">
              <a:lnSpc>
                <a:spcPct val="120000"/>
              </a:lnSpc>
              <a:spcBef>
                <a:spcPts val="500"/>
              </a:spcBef>
              <a:spcAft>
                <a:spcPts val="0"/>
              </a:spcAft>
              <a:buSzPts val="750"/>
              <a:buNone/>
              <a:defRPr sz="750"/>
            </a:lvl9pPr>
          </a:lstStyle>
          <a:p/>
        </p:txBody>
      </p:sp>
      <p:sp>
        <p:nvSpPr>
          <p:cNvPr id="107" name="Google Shape;107;p32"/>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32"/>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32"/>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ри колонки">
  <p:cSld name="Три колонки">
    <p:spTree>
      <p:nvGrpSpPr>
        <p:cNvPr id="110" name="Shape 110"/>
        <p:cNvGrpSpPr/>
        <p:nvPr/>
      </p:nvGrpSpPr>
      <p:grpSpPr>
        <a:xfrm>
          <a:off x="0" y="0"/>
          <a:ext cx="0" cy="0"/>
          <a:chOff x="0" y="0"/>
          <a:chExt cx="0" cy="0"/>
        </a:xfrm>
      </p:grpSpPr>
      <p:pic>
        <p:nvPicPr>
          <p:cNvPr descr="Droplets-HD-Content-R1d.png" id="111" name="Google Shape;111;p33"/>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112" name="Google Shape;112;p33"/>
          <p:cNvSpPr txBox="1"/>
          <p:nvPr>
            <p:ph type="title"/>
          </p:nvPr>
        </p:nvSpPr>
        <p:spPr>
          <a:xfrm>
            <a:off x="1218365" y="609600"/>
            <a:ext cx="13819269" cy="1605094"/>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33"/>
          <p:cNvSpPr txBox="1"/>
          <p:nvPr>
            <p:ph idx="1" type="body"/>
          </p:nvPr>
        </p:nvSpPr>
        <p:spPr>
          <a:xfrm>
            <a:off x="1218365" y="2367093"/>
            <a:ext cx="4398635"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1800"/>
              <a:buNone/>
              <a:defRPr b="0" sz="1800">
                <a:solidFill>
                  <a:schemeClr val="dk1"/>
                </a:solidFill>
              </a:defRPr>
            </a:lvl1pPr>
            <a:lvl2pPr indent="-228600" lvl="1" marL="914400" algn="l">
              <a:lnSpc>
                <a:spcPct val="120000"/>
              </a:lnSpc>
              <a:spcBef>
                <a:spcPts val="500"/>
              </a:spcBef>
              <a:spcAft>
                <a:spcPts val="0"/>
              </a:spcAft>
              <a:buSzPts val="1500"/>
              <a:buNone/>
              <a:defRPr b="1" sz="1500"/>
            </a:lvl2pPr>
            <a:lvl3pPr indent="-228600" lvl="2" marL="1371600" algn="l">
              <a:lnSpc>
                <a:spcPct val="120000"/>
              </a:lnSpc>
              <a:spcBef>
                <a:spcPts val="500"/>
              </a:spcBef>
              <a:spcAft>
                <a:spcPts val="0"/>
              </a:spcAft>
              <a:buSzPts val="1350"/>
              <a:buNone/>
              <a:defRPr b="1" sz="1350"/>
            </a:lvl3pPr>
            <a:lvl4pPr indent="-228600" lvl="3" marL="1828800" algn="l">
              <a:lnSpc>
                <a:spcPct val="120000"/>
              </a:lnSpc>
              <a:spcBef>
                <a:spcPts val="500"/>
              </a:spcBef>
              <a:spcAft>
                <a:spcPts val="0"/>
              </a:spcAft>
              <a:buSzPts val="1200"/>
              <a:buNone/>
              <a:defRPr b="1" sz="1200"/>
            </a:lvl4pPr>
            <a:lvl5pPr indent="-228600" lvl="4" marL="2286000" algn="l">
              <a:lnSpc>
                <a:spcPct val="120000"/>
              </a:lnSpc>
              <a:spcBef>
                <a:spcPts val="500"/>
              </a:spcBef>
              <a:spcAft>
                <a:spcPts val="0"/>
              </a:spcAft>
              <a:buSzPts val="1200"/>
              <a:buNone/>
              <a:defRPr b="1" sz="1200"/>
            </a:lvl5pPr>
            <a:lvl6pPr indent="-228600" lvl="5" marL="2743200" algn="l">
              <a:lnSpc>
                <a:spcPct val="120000"/>
              </a:lnSpc>
              <a:spcBef>
                <a:spcPts val="500"/>
              </a:spcBef>
              <a:spcAft>
                <a:spcPts val="0"/>
              </a:spcAft>
              <a:buSzPts val="1200"/>
              <a:buNone/>
              <a:defRPr b="1" sz="1200"/>
            </a:lvl6pPr>
            <a:lvl7pPr indent="-228600" lvl="6" marL="3200400" algn="l">
              <a:lnSpc>
                <a:spcPct val="120000"/>
              </a:lnSpc>
              <a:spcBef>
                <a:spcPts val="500"/>
              </a:spcBef>
              <a:spcAft>
                <a:spcPts val="0"/>
              </a:spcAft>
              <a:buSzPts val="1200"/>
              <a:buNone/>
              <a:defRPr b="1" sz="1200"/>
            </a:lvl7pPr>
            <a:lvl8pPr indent="-228600" lvl="7" marL="3657600" algn="l">
              <a:lnSpc>
                <a:spcPct val="120000"/>
              </a:lnSpc>
              <a:spcBef>
                <a:spcPts val="500"/>
              </a:spcBef>
              <a:spcAft>
                <a:spcPts val="0"/>
              </a:spcAft>
              <a:buSzPts val="1200"/>
              <a:buNone/>
              <a:defRPr b="1" sz="1200"/>
            </a:lvl8pPr>
            <a:lvl9pPr indent="-228600" lvl="8" marL="4114800" algn="l">
              <a:lnSpc>
                <a:spcPct val="120000"/>
              </a:lnSpc>
              <a:spcBef>
                <a:spcPts val="500"/>
              </a:spcBef>
              <a:spcAft>
                <a:spcPts val="0"/>
              </a:spcAft>
              <a:buSzPts val="1200"/>
              <a:buNone/>
              <a:defRPr b="1" sz="1200"/>
            </a:lvl9pPr>
          </a:lstStyle>
          <a:p/>
        </p:txBody>
      </p:sp>
      <p:sp>
        <p:nvSpPr>
          <p:cNvPr id="114" name="Google Shape;114;p33"/>
          <p:cNvSpPr txBox="1"/>
          <p:nvPr>
            <p:ph idx="2" type="body"/>
          </p:nvPr>
        </p:nvSpPr>
        <p:spPr>
          <a:xfrm>
            <a:off x="1218365" y="2943358"/>
            <a:ext cx="4398635"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050"/>
              <a:buNone/>
              <a:defRPr sz="1050"/>
            </a:lvl1pPr>
            <a:lvl2pPr indent="-228600" lvl="1" marL="914400" algn="l">
              <a:lnSpc>
                <a:spcPct val="120000"/>
              </a:lnSpc>
              <a:spcBef>
                <a:spcPts val="500"/>
              </a:spcBef>
              <a:spcAft>
                <a:spcPts val="0"/>
              </a:spcAft>
              <a:buSzPts val="900"/>
              <a:buNone/>
              <a:defRPr sz="900"/>
            </a:lvl2pPr>
            <a:lvl3pPr indent="-228600" lvl="2" marL="1371600" algn="l">
              <a:lnSpc>
                <a:spcPct val="120000"/>
              </a:lnSpc>
              <a:spcBef>
                <a:spcPts val="500"/>
              </a:spcBef>
              <a:spcAft>
                <a:spcPts val="0"/>
              </a:spcAft>
              <a:buSzPts val="750"/>
              <a:buNone/>
              <a:defRPr sz="750"/>
            </a:lvl3pPr>
            <a:lvl4pPr indent="-228600" lvl="3" marL="1828800" algn="l">
              <a:lnSpc>
                <a:spcPct val="120000"/>
              </a:lnSpc>
              <a:spcBef>
                <a:spcPts val="500"/>
              </a:spcBef>
              <a:spcAft>
                <a:spcPts val="0"/>
              </a:spcAft>
              <a:buSzPts val="675"/>
              <a:buNone/>
              <a:defRPr sz="675"/>
            </a:lvl4pPr>
            <a:lvl5pPr indent="-228600" lvl="4" marL="2286000" algn="l">
              <a:lnSpc>
                <a:spcPct val="120000"/>
              </a:lnSpc>
              <a:spcBef>
                <a:spcPts val="500"/>
              </a:spcBef>
              <a:spcAft>
                <a:spcPts val="0"/>
              </a:spcAft>
              <a:buSzPts val="675"/>
              <a:buNone/>
              <a:defRPr sz="675"/>
            </a:lvl5pPr>
            <a:lvl6pPr indent="-228600" lvl="5" marL="2743200" algn="l">
              <a:lnSpc>
                <a:spcPct val="120000"/>
              </a:lnSpc>
              <a:spcBef>
                <a:spcPts val="500"/>
              </a:spcBef>
              <a:spcAft>
                <a:spcPts val="0"/>
              </a:spcAft>
              <a:buSzPts val="675"/>
              <a:buNone/>
              <a:defRPr sz="675"/>
            </a:lvl6pPr>
            <a:lvl7pPr indent="-228600" lvl="6" marL="3200400" algn="l">
              <a:lnSpc>
                <a:spcPct val="120000"/>
              </a:lnSpc>
              <a:spcBef>
                <a:spcPts val="500"/>
              </a:spcBef>
              <a:spcAft>
                <a:spcPts val="0"/>
              </a:spcAft>
              <a:buSzPts val="675"/>
              <a:buNone/>
              <a:defRPr sz="675"/>
            </a:lvl7pPr>
            <a:lvl8pPr indent="-228600" lvl="7" marL="3657600" algn="l">
              <a:lnSpc>
                <a:spcPct val="120000"/>
              </a:lnSpc>
              <a:spcBef>
                <a:spcPts val="500"/>
              </a:spcBef>
              <a:spcAft>
                <a:spcPts val="0"/>
              </a:spcAft>
              <a:buSzPts val="675"/>
              <a:buNone/>
              <a:defRPr sz="675"/>
            </a:lvl8pPr>
            <a:lvl9pPr indent="-228600" lvl="8" marL="4114800" algn="l">
              <a:lnSpc>
                <a:spcPct val="120000"/>
              </a:lnSpc>
              <a:spcBef>
                <a:spcPts val="500"/>
              </a:spcBef>
              <a:spcAft>
                <a:spcPts val="0"/>
              </a:spcAft>
              <a:buSzPts val="675"/>
              <a:buNone/>
              <a:defRPr sz="675"/>
            </a:lvl9pPr>
          </a:lstStyle>
          <a:p/>
        </p:txBody>
      </p:sp>
      <p:sp>
        <p:nvSpPr>
          <p:cNvPr id="115" name="Google Shape;115;p33"/>
          <p:cNvSpPr txBox="1"/>
          <p:nvPr>
            <p:ph idx="3" type="body"/>
          </p:nvPr>
        </p:nvSpPr>
        <p:spPr>
          <a:xfrm>
            <a:off x="5936521" y="2367093"/>
            <a:ext cx="4388695"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1800"/>
              <a:buNone/>
              <a:defRPr b="0" sz="1800">
                <a:solidFill>
                  <a:schemeClr val="dk1"/>
                </a:solidFill>
              </a:defRPr>
            </a:lvl1pPr>
            <a:lvl2pPr indent="-228600" lvl="1" marL="914400" algn="l">
              <a:lnSpc>
                <a:spcPct val="120000"/>
              </a:lnSpc>
              <a:spcBef>
                <a:spcPts val="500"/>
              </a:spcBef>
              <a:spcAft>
                <a:spcPts val="0"/>
              </a:spcAft>
              <a:buSzPts val="1500"/>
              <a:buNone/>
              <a:defRPr b="1" sz="1500"/>
            </a:lvl2pPr>
            <a:lvl3pPr indent="-228600" lvl="2" marL="1371600" algn="l">
              <a:lnSpc>
                <a:spcPct val="120000"/>
              </a:lnSpc>
              <a:spcBef>
                <a:spcPts val="500"/>
              </a:spcBef>
              <a:spcAft>
                <a:spcPts val="0"/>
              </a:spcAft>
              <a:buSzPts val="1350"/>
              <a:buNone/>
              <a:defRPr b="1" sz="1350"/>
            </a:lvl3pPr>
            <a:lvl4pPr indent="-228600" lvl="3" marL="1828800" algn="l">
              <a:lnSpc>
                <a:spcPct val="120000"/>
              </a:lnSpc>
              <a:spcBef>
                <a:spcPts val="500"/>
              </a:spcBef>
              <a:spcAft>
                <a:spcPts val="0"/>
              </a:spcAft>
              <a:buSzPts val="1200"/>
              <a:buNone/>
              <a:defRPr b="1" sz="1200"/>
            </a:lvl4pPr>
            <a:lvl5pPr indent="-228600" lvl="4" marL="2286000" algn="l">
              <a:lnSpc>
                <a:spcPct val="120000"/>
              </a:lnSpc>
              <a:spcBef>
                <a:spcPts val="500"/>
              </a:spcBef>
              <a:spcAft>
                <a:spcPts val="0"/>
              </a:spcAft>
              <a:buSzPts val="1200"/>
              <a:buNone/>
              <a:defRPr b="1" sz="1200"/>
            </a:lvl5pPr>
            <a:lvl6pPr indent="-228600" lvl="5" marL="2743200" algn="l">
              <a:lnSpc>
                <a:spcPct val="120000"/>
              </a:lnSpc>
              <a:spcBef>
                <a:spcPts val="500"/>
              </a:spcBef>
              <a:spcAft>
                <a:spcPts val="0"/>
              </a:spcAft>
              <a:buSzPts val="1200"/>
              <a:buNone/>
              <a:defRPr b="1" sz="1200"/>
            </a:lvl6pPr>
            <a:lvl7pPr indent="-228600" lvl="6" marL="3200400" algn="l">
              <a:lnSpc>
                <a:spcPct val="120000"/>
              </a:lnSpc>
              <a:spcBef>
                <a:spcPts val="500"/>
              </a:spcBef>
              <a:spcAft>
                <a:spcPts val="0"/>
              </a:spcAft>
              <a:buSzPts val="1200"/>
              <a:buNone/>
              <a:defRPr b="1" sz="1200"/>
            </a:lvl7pPr>
            <a:lvl8pPr indent="-228600" lvl="7" marL="3657600" algn="l">
              <a:lnSpc>
                <a:spcPct val="120000"/>
              </a:lnSpc>
              <a:spcBef>
                <a:spcPts val="500"/>
              </a:spcBef>
              <a:spcAft>
                <a:spcPts val="0"/>
              </a:spcAft>
              <a:buSzPts val="1200"/>
              <a:buNone/>
              <a:defRPr b="1" sz="1200"/>
            </a:lvl8pPr>
            <a:lvl9pPr indent="-228600" lvl="8" marL="4114800" algn="l">
              <a:lnSpc>
                <a:spcPct val="120000"/>
              </a:lnSpc>
              <a:spcBef>
                <a:spcPts val="500"/>
              </a:spcBef>
              <a:spcAft>
                <a:spcPts val="0"/>
              </a:spcAft>
              <a:buSzPts val="1200"/>
              <a:buNone/>
              <a:defRPr b="1" sz="1200"/>
            </a:lvl9pPr>
          </a:lstStyle>
          <a:p/>
        </p:txBody>
      </p:sp>
      <p:sp>
        <p:nvSpPr>
          <p:cNvPr id="116" name="Google Shape;116;p33"/>
          <p:cNvSpPr txBox="1"/>
          <p:nvPr>
            <p:ph idx="4" type="body"/>
          </p:nvPr>
        </p:nvSpPr>
        <p:spPr>
          <a:xfrm>
            <a:off x="5921798" y="2943358"/>
            <a:ext cx="4404468"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050"/>
              <a:buNone/>
              <a:defRPr sz="1050"/>
            </a:lvl1pPr>
            <a:lvl2pPr indent="-228600" lvl="1" marL="914400" algn="l">
              <a:lnSpc>
                <a:spcPct val="120000"/>
              </a:lnSpc>
              <a:spcBef>
                <a:spcPts val="500"/>
              </a:spcBef>
              <a:spcAft>
                <a:spcPts val="0"/>
              </a:spcAft>
              <a:buSzPts val="900"/>
              <a:buNone/>
              <a:defRPr sz="900"/>
            </a:lvl2pPr>
            <a:lvl3pPr indent="-228600" lvl="2" marL="1371600" algn="l">
              <a:lnSpc>
                <a:spcPct val="120000"/>
              </a:lnSpc>
              <a:spcBef>
                <a:spcPts val="500"/>
              </a:spcBef>
              <a:spcAft>
                <a:spcPts val="0"/>
              </a:spcAft>
              <a:buSzPts val="750"/>
              <a:buNone/>
              <a:defRPr sz="750"/>
            </a:lvl3pPr>
            <a:lvl4pPr indent="-228600" lvl="3" marL="1828800" algn="l">
              <a:lnSpc>
                <a:spcPct val="120000"/>
              </a:lnSpc>
              <a:spcBef>
                <a:spcPts val="500"/>
              </a:spcBef>
              <a:spcAft>
                <a:spcPts val="0"/>
              </a:spcAft>
              <a:buSzPts val="675"/>
              <a:buNone/>
              <a:defRPr sz="675"/>
            </a:lvl4pPr>
            <a:lvl5pPr indent="-228600" lvl="4" marL="2286000" algn="l">
              <a:lnSpc>
                <a:spcPct val="120000"/>
              </a:lnSpc>
              <a:spcBef>
                <a:spcPts val="500"/>
              </a:spcBef>
              <a:spcAft>
                <a:spcPts val="0"/>
              </a:spcAft>
              <a:buSzPts val="675"/>
              <a:buNone/>
              <a:defRPr sz="675"/>
            </a:lvl5pPr>
            <a:lvl6pPr indent="-228600" lvl="5" marL="2743200" algn="l">
              <a:lnSpc>
                <a:spcPct val="120000"/>
              </a:lnSpc>
              <a:spcBef>
                <a:spcPts val="500"/>
              </a:spcBef>
              <a:spcAft>
                <a:spcPts val="0"/>
              </a:spcAft>
              <a:buSzPts val="675"/>
              <a:buNone/>
              <a:defRPr sz="675"/>
            </a:lvl6pPr>
            <a:lvl7pPr indent="-228600" lvl="6" marL="3200400" algn="l">
              <a:lnSpc>
                <a:spcPct val="120000"/>
              </a:lnSpc>
              <a:spcBef>
                <a:spcPts val="500"/>
              </a:spcBef>
              <a:spcAft>
                <a:spcPts val="0"/>
              </a:spcAft>
              <a:buSzPts val="675"/>
              <a:buNone/>
              <a:defRPr sz="675"/>
            </a:lvl7pPr>
            <a:lvl8pPr indent="-228600" lvl="7" marL="3657600" algn="l">
              <a:lnSpc>
                <a:spcPct val="120000"/>
              </a:lnSpc>
              <a:spcBef>
                <a:spcPts val="500"/>
              </a:spcBef>
              <a:spcAft>
                <a:spcPts val="0"/>
              </a:spcAft>
              <a:buSzPts val="675"/>
              <a:buNone/>
              <a:defRPr sz="675"/>
            </a:lvl8pPr>
            <a:lvl9pPr indent="-228600" lvl="8" marL="4114800" algn="l">
              <a:lnSpc>
                <a:spcPct val="120000"/>
              </a:lnSpc>
              <a:spcBef>
                <a:spcPts val="500"/>
              </a:spcBef>
              <a:spcAft>
                <a:spcPts val="0"/>
              </a:spcAft>
              <a:buSzPts val="675"/>
              <a:buNone/>
              <a:defRPr sz="675"/>
            </a:lvl9pPr>
          </a:lstStyle>
          <a:p/>
        </p:txBody>
      </p:sp>
      <p:sp>
        <p:nvSpPr>
          <p:cNvPr id="117" name="Google Shape;117;p33"/>
          <p:cNvSpPr txBox="1"/>
          <p:nvPr>
            <p:ph idx="5" type="body"/>
          </p:nvPr>
        </p:nvSpPr>
        <p:spPr>
          <a:xfrm>
            <a:off x="10631065" y="2367093"/>
            <a:ext cx="4406571"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1800"/>
              <a:buNone/>
              <a:defRPr b="0" sz="1800">
                <a:solidFill>
                  <a:schemeClr val="dk1"/>
                </a:solidFill>
              </a:defRPr>
            </a:lvl1pPr>
            <a:lvl2pPr indent="-228600" lvl="1" marL="914400" algn="l">
              <a:lnSpc>
                <a:spcPct val="120000"/>
              </a:lnSpc>
              <a:spcBef>
                <a:spcPts val="500"/>
              </a:spcBef>
              <a:spcAft>
                <a:spcPts val="0"/>
              </a:spcAft>
              <a:buSzPts val="1500"/>
              <a:buNone/>
              <a:defRPr b="1" sz="1500"/>
            </a:lvl2pPr>
            <a:lvl3pPr indent="-228600" lvl="2" marL="1371600" algn="l">
              <a:lnSpc>
                <a:spcPct val="120000"/>
              </a:lnSpc>
              <a:spcBef>
                <a:spcPts val="500"/>
              </a:spcBef>
              <a:spcAft>
                <a:spcPts val="0"/>
              </a:spcAft>
              <a:buSzPts val="1350"/>
              <a:buNone/>
              <a:defRPr b="1" sz="1350"/>
            </a:lvl3pPr>
            <a:lvl4pPr indent="-228600" lvl="3" marL="1828800" algn="l">
              <a:lnSpc>
                <a:spcPct val="120000"/>
              </a:lnSpc>
              <a:spcBef>
                <a:spcPts val="500"/>
              </a:spcBef>
              <a:spcAft>
                <a:spcPts val="0"/>
              </a:spcAft>
              <a:buSzPts val="1200"/>
              <a:buNone/>
              <a:defRPr b="1" sz="1200"/>
            </a:lvl4pPr>
            <a:lvl5pPr indent="-228600" lvl="4" marL="2286000" algn="l">
              <a:lnSpc>
                <a:spcPct val="120000"/>
              </a:lnSpc>
              <a:spcBef>
                <a:spcPts val="500"/>
              </a:spcBef>
              <a:spcAft>
                <a:spcPts val="0"/>
              </a:spcAft>
              <a:buSzPts val="1200"/>
              <a:buNone/>
              <a:defRPr b="1" sz="1200"/>
            </a:lvl5pPr>
            <a:lvl6pPr indent="-228600" lvl="5" marL="2743200" algn="l">
              <a:lnSpc>
                <a:spcPct val="120000"/>
              </a:lnSpc>
              <a:spcBef>
                <a:spcPts val="500"/>
              </a:spcBef>
              <a:spcAft>
                <a:spcPts val="0"/>
              </a:spcAft>
              <a:buSzPts val="1200"/>
              <a:buNone/>
              <a:defRPr b="1" sz="1200"/>
            </a:lvl6pPr>
            <a:lvl7pPr indent="-228600" lvl="6" marL="3200400" algn="l">
              <a:lnSpc>
                <a:spcPct val="120000"/>
              </a:lnSpc>
              <a:spcBef>
                <a:spcPts val="500"/>
              </a:spcBef>
              <a:spcAft>
                <a:spcPts val="0"/>
              </a:spcAft>
              <a:buSzPts val="1200"/>
              <a:buNone/>
              <a:defRPr b="1" sz="1200"/>
            </a:lvl7pPr>
            <a:lvl8pPr indent="-228600" lvl="7" marL="3657600" algn="l">
              <a:lnSpc>
                <a:spcPct val="120000"/>
              </a:lnSpc>
              <a:spcBef>
                <a:spcPts val="500"/>
              </a:spcBef>
              <a:spcAft>
                <a:spcPts val="0"/>
              </a:spcAft>
              <a:buSzPts val="1200"/>
              <a:buNone/>
              <a:defRPr b="1" sz="1200"/>
            </a:lvl8pPr>
            <a:lvl9pPr indent="-228600" lvl="8" marL="4114800" algn="l">
              <a:lnSpc>
                <a:spcPct val="120000"/>
              </a:lnSpc>
              <a:spcBef>
                <a:spcPts val="500"/>
              </a:spcBef>
              <a:spcAft>
                <a:spcPts val="0"/>
              </a:spcAft>
              <a:buSzPts val="1200"/>
              <a:buNone/>
              <a:defRPr b="1" sz="1200"/>
            </a:lvl9pPr>
          </a:lstStyle>
          <a:p/>
        </p:txBody>
      </p:sp>
      <p:sp>
        <p:nvSpPr>
          <p:cNvPr id="118" name="Google Shape;118;p33"/>
          <p:cNvSpPr txBox="1"/>
          <p:nvPr>
            <p:ph idx="6" type="body"/>
          </p:nvPr>
        </p:nvSpPr>
        <p:spPr>
          <a:xfrm>
            <a:off x="10631065" y="2943358"/>
            <a:ext cx="4406571" cy="2847845"/>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050"/>
              <a:buNone/>
              <a:defRPr sz="1050"/>
            </a:lvl1pPr>
            <a:lvl2pPr indent="-228600" lvl="1" marL="914400" algn="l">
              <a:lnSpc>
                <a:spcPct val="120000"/>
              </a:lnSpc>
              <a:spcBef>
                <a:spcPts val="500"/>
              </a:spcBef>
              <a:spcAft>
                <a:spcPts val="0"/>
              </a:spcAft>
              <a:buSzPts val="900"/>
              <a:buNone/>
              <a:defRPr sz="900"/>
            </a:lvl2pPr>
            <a:lvl3pPr indent="-228600" lvl="2" marL="1371600" algn="l">
              <a:lnSpc>
                <a:spcPct val="120000"/>
              </a:lnSpc>
              <a:spcBef>
                <a:spcPts val="500"/>
              </a:spcBef>
              <a:spcAft>
                <a:spcPts val="0"/>
              </a:spcAft>
              <a:buSzPts val="750"/>
              <a:buNone/>
              <a:defRPr sz="750"/>
            </a:lvl3pPr>
            <a:lvl4pPr indent="-228600" lvl="3" marL="1828800" algn="l">
              <a:lnSpc>
                <a:spcPct val="120000"/>
              </a:lnSpc>
              <a:spcBef>
                <a:spcPts val="500"/>
              </a:spcBef>
              <a:spcAft>
                <a:spcPts val="0"/>
              </a:spcAft>
              <a:buSzPts val="675"/>
              <a:buNone/>
              <a:defRPr sz="675"/>
            </a:lvl4pPr>
            <a:lvl5pPr indent="-228600" lvl="4" marL="2286000" algn="l">
              <a:lnSpc>
                <a:spcPct val="120000"/>
              </a:lnSpc>
              <a:spcBef>
                <a:spcPts val="500"/>
              </a:spcBef>
              <a:spcAft>
                <a:spcPts val="0"/>
              </a:spcAft>
              <a:buSzPts val="675"/>
              <a:buNone/>
              <a:defRPr sz="675"/>
            </a:lvl5pPr>
            <a:lvl6pPr indent="-228600" lvl="5" marL="2743200" algn="l">
              <a:lnSpc>
                <a:spcPct val="120000"/>
              </a:lnSpc>
              <a:spcBef>
                <a:spcPts val="500"/>
              </a:spcBef>
              <a:spcAft>
                <a:spcPts val="0"/>
              </a:spcAft>
              <a:buSzPts val="675"/>
              <a:buNone/>
              <a:defRPr sz="675"/>
            </a:lvl6pPr>
            <a:lvl7pPr indent="-228600" lvl="6" marL="3200400" algn="l">
              <a:lnSpc>
                <a:spcPct val="120000"/>
              </a:lnSpc>
              <a:spcBef>
                <a:spcPts val="500"/>
              </a:spcBef>
              <a:spcAft>
                <a:spcPts val="0"/>
              </a:spcAft>
              <a:buSzPts val="675"/>
              <a:buNone/>
              <a:defRPr sz="675"/>
            </a:lvl7pPr>
            <a:lvl8pPr indent="-228600" lvl="7" marL="3657600" algn="l">
              <a:lnSpc>
                <a:spcPct val="120000"/>
              </a:lnSpc>
              <a:spcBef>
                <a:spcPts val="500"/>
              </a:spcBef>
              <a:spcAft>
                <a:spcPts val="0"/>
              </a:spcAft>
              <a:buSzPts val="675"/>
              <a:buNone/>
              <a:defRPr sz="675"/>
            </a:lvl8pPr>
            <a:lvl9pPr indent="-228600" lvl="8" marL="4114800" algn="l">
              <a:lnSpc>
                <a:spcPct val="120000"/>
              </a:lnSpc>
              <a:spcBef>
                <a:spcPts val="500"/>
              </a:spcBef>
              <a:spcAft>
                <a:spcPts val="0"/>
              </a:spcAft>
              <a:buSzPts val="675"/>
              <a:buNone/>
              <a:defRPr sz="675"/>
            </a:lvl9pPr>
          </a:lstStyle>
          <a:p/>
        </p:txBody>
      </p:sp>
      <p:sp>
        <p:nvSpPr>
          <p:cNvPr id="119" name="Google Shape;119;p33"/>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33"/>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33"/>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толбец с тремя рисунками">
  <p:cSld name="Столбец с тремя рисунками">
    <p:spTree>
      <p:nvGrpSpPr>
        <p:cNvPr id="122" name="Shape 122"/>
        <p:cNvGrpSpPr/>
        <p:nvPr/>
      </p:nvGrpSpPr>
      <p:grpSpPr>
        <a:xfrm>
          <a:off x="0" y="0"/>
          <a:ext cx="0" cy="0"/>
          <a:chOff x="0" y="0"/>
          <a:chExt cx="0" cy="0"/>
        </a:xfrm>
      </p:grpSpPr>
      <p:pic>
        <p:nvPicPr>
          <p:cNvPr descr="Droplets-HD-Content-R1d.png" id="123" name="Google Shape;123;p34"/>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124" name="Google Shape;124;p34"/>
          <p:cNvSpPr txBox="1"/>
          <p:nvPr>
            <p:ph type="title"/>
          </p:nvPr>
        </p:nvSpPr>
        <p:spPr>
          <a:xfrm>
            <a:off x="1218365" y="610772"/>
            <a:ext cx="13819269" cy="160392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34"/>
          <p:cNvSpPr txBox="1"/>
          <p:nvPr>
            <p:ph idx="1" type="body"/>
          </p:nvPr>
        </p:nvSpPr>
        <p:spPr>
          <a:xfrm>
            <a:off x="1218366" y="4204820"/>
            <a:ext cx="4395212"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1650"/>
              <a:buNone/>
              <a:defRPr b="0" sz="1650">
                <a:solidFill>
                  <a:schemeClr val="dk1"/>
                </a:solidFill>
              </a:defRPr>
            </a:lvl1pPr>
            <a:lvl2pPr indent="-228600" lvl="1" marL="914400" algn="l">
              <a:lnSpc>
                <a:spcPct val="120000"/>
              </a:lnSpc>
              <a:spcBef>
                <a:spcPts val="500"/>
              </a:spcBef>
              <a:spcAft>
                <a:spcPts val="0"/>
              </a:spcAft>
              <a:buSzPts val="1500"/>
              <a:buNone/>
              <a:defRPr b="1" sz="1500"/>
            </a:lvl2pPr>
            <a:lvl3pPr indent="-228600" lvl="2" marL="1371600" algn="l">
              <a:lnSpc>
                <a:spcPct val="120000"/>
              </a:lnSpc>
              <a:spcBef>
                <a:spcPts val="500"/>
              </a:spcBef>
              <a:spcAft>
                <a:spcPts val="0"/>
              </a:spcAft>
              <a:buSzPts val="1350"/>
              <a:buNone/>
              <a:defRPr b="1" sz="1350"/>
            </a:lvl3pPr>
            <a:lvl4pPr indent="-228600" lvl="3" marL="1828800" algn="l">
              <a:lnSpc>
                <a:spcPct val="120000"/>
              </a:lnSpc>
              <a:spcBef>
                <a:spcPts val="500"/>
              </a:spcBef>
              <a:spcAft>
                <a:spcPts val="0"/>
              </a:spcAft>
              <a:buSzPts val="1200"/>
              <a:buNone/>
              <a:defRPr b="1" sz="1200"/>
            </a:lvl4pPr>
            <a:lvl5pPr indent="-228600" lvl="4" marL="2286000" algn="l">
              <a:lnSpc>
                <a:spcPct val="120000"/>
              </a:lnSpc>
              <a:spcBef>
                <a:spcPts val="500"/>
              </a:spcBef>
              <a:spcAft>
                <a:spcPts val="0"/>
              </a:spcAft>
              <a:buSzPts val="1200"/>
              <a:buNone/>
              <a:defRPr b="1" sz="1200"/>
            </a:lvl5pPr>
            <a:lvl6pPr indent="-228600" lvl="5" marL="2743200" algn="l">
              <a:lnSpc>
                <a:spcPct val="120000"/>
              </a:lnSpc>
              <a:spcBef>
                <a:spcPts val="500"/>
              </a:spcBef>
              <a:spcAft>
                <a:spcPts val="0"/>
              </a:spcAft>
              <a:buSzPts val="1200"/>
              <a:buNone/>
              <a:defRPr b="1" sz="1200"/>
            </a:lvl6pPr>
            <a:lvl7pPr indent="-228600" lvl="6" marL="3200400" algn="l">
              <a:lnSpc>
                <a:spcPct val="120000"/>
              </a:lnSpc>
              <a:spcBef>
                <a:spcPts val="500"/>
              </a:spcBef>
              <a:spcAft>
                <a:spcPts val="0"/>
              </a:spcAft>
              <a:buSzPts val="1200"/>
              <a:buNone/>
              <a:defRPr b="1" sz="1200"/>
            </a:lvl7pPr>
            <a:lvl8pPr indent="-228600" lvl="7" marL="3657600" algn="l">
              <a:lnSpc>
                <a:spcPct val="120000"/>
              </a:lnSpc>
              <a:spcBef>
                <a:spcPts val="500"/>
              </a:spcBef>
              <a:spcAft>
                <a:spcPts val="0"/>
              </a:spcAft>
              <a:buSzPts val="1200"/>
              <a:buNone/>
              <a:defRPr b="1" sz="1200"/>
            </a:lvl8pPr>
            <a:lvl9pPr indent="-228600" lvl="8" marL="4114800" algn="l">
              <a:lnSpc>
                <a:spcPct val="120000"/>
              </a:lnSpc>
              <a:spcBef>
                <a:spcPts val="500"/>
              </a:spcBef>
              <a:spcAft>
                <a:spcPts val="0"/>
              </a:spcAft>
              <a:buSzPts val="1200"/>
              <a:buNone/>
              <a:defRPr b="1" sz="1200"/>
            </a:lvl9pPr>
          </a:lstStyle>
          <a:p/>
        </p:txBody>
      </p:sp>
      <p:sp>
        <p:nvSpPr>
          <p:cNvPr id="126" name="Google Shape;126;p34"/>
          <p:cNvSpPr/>
          <p:nvPr>
            <p:ph idx="2" type="pic"/>
          </p:nvPr>
        </p:nvSpPr>
        <p:spPr>
          <a:xfrm>
            <a:off x="1218366" y="2367093"/>
            <a:ext cx="4395212" cy="1524000"/>
          </a:xfrm>
          <a:prstGeom prst="roundRect">
            <a:avLst>
              <a:gd fmla="val 9363" name="adj"/>
            </a:avLst>
          </a:prstGeom>
          <a:noFill/>
          <a:ln cap="sq" cmpd="sng" w="82550">
            <a:solidFill>
              <a:srgbClr val="EAEAEA"/>
            </a:solidFill>
            <a:prstDash val="solid"/>
            <a:miter lim="800000"/>
            <a:headEnd len="sm" w="sm" type="none"/>
            <a:tailEnd len="sm" w="sm" type="none"/>
          </a:ln>
        </p:spPr>
      </p:sp>
      <p:sp>
        <p:nvSpPr>
          <p:cNvPr id="127" name="Google Shape;127;p34"/>
          <p:cNvSpPr txBox="1"/>
          <p:nvPr>
            <p:ph idx="3" type="body"/>
          </p:nvPr>
        </p:nvSpPr>
        <p:spPr>
          <a:xfrm>
            <a:off x="1218366" y="4781082"/>
            <a:ext cx="4395212" cy="1010118"/>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050"/>
              <a:buNone/>
              <a:defRPr sz="1050"/>
            </a:lvl1pPr>
            <a:lvl2pPr indent="-228600" lvl="1" marL="914400" algn="l">
              <a:lnSpc>
                <a:spcPct val="120000"/>
              </a:lnSpc>
              <a:spcBef>
                <a:spcPts val="500"/>
              </a:spcBef>
              <a:spcAft>
                <a:spcPts val="0"/>
              </a:spcAft>
              <a:buSzPts val="900"/>
              <a:buNone/>
              <a:defRPr sz="900"/>
            </a:lvl2pPr>
            <a:lvl3pPr indent="-228600" lvl="2" marL="1371600" algn="l">
              <a:lnSpc>
                <a:spcPct val="120000"/>
              </a:lnSpc>
              <a:spcBef>
                <a:spcPts val="500"/>
              </a:spcBef>
              <a:spcAft>
                <a:spcPts val="0"/>
              </a:spcAft>
              <a:buSzPts val="750"/>
              <a:buNone/>
              <a:defRPr sz="750"/>
            </a:lvl3pPr>
            <a:lvl4pPr indent="-228600" lvl="3" marL="1828800" algn="l">
              <a:lnSpc>
                <a:spcPct val="120000"/>
              </a:lnSpc>
              <a:spcBef>
                <a:spcPts val="500"/>
              </a:spcBef>
              <a:spcAft>
                <a:spcPts val="0"/>
              </a:spcAft>
              <a:buSzPts val="675"/>
              <a:buNone/>
              <a:defRPr sz="675"/>
            </a:lvl4pPr>
            <a:lvl5pPr indent="-228600" lvl="4" marL="2286000" algn="l">
              <a:lnSpc>
                <a:spcPct val="120000"/>
              </a:lnSpc>
              <a:spcBef>
                <a:spcPts val="500"/>
              </a:spcBef>
              <a:spcAft>
                <a:spcPts val="0"/>
              </a:spcAft>
              <a:buSzPts val="675"/>
              <a:buNone/>
              <a:defRPr sz="675"/>
            </a:lvl5pPr>
            <a:lvl6pPr indent="-228600" lvl="5" marL="2743200" algn="l">
              <a:lnSpc>
                <a:spcPct val="120000"/>
              </a:lnSpc>
              <a:spcBef>
                <a:spcPts val="500"/>
              </a:spcBef>
              <a:spcAft>
                <a:spcPts val="0"/>
              </a:spcAft>
              <a:buSzPts val="675"/>
              <a:buNone/>
              <a:defRPr sz="675"/>
            </a:lvl6pPr>
            <a:lvl7pPr indent="-228600" lvl="6" marL="3200400" algn="l">
              <a:lnSpc>
                <a:spcPct val="120000"/>
              </a:lnSpc>
              <a:spcBef>
                <a:spcPts val="500"/>
              </a:spcBef>
              <a:spcAft>
                <a:spcPts val="0"/>
              </a:spcAft>
              <a:buSzPts val="675"/>
              <a:buNone/>
              <a:defRPr sz="675"/>
            </a:lvl7pPr>
            <a:lvl8pPr indent="-228600" lvl="7" marL="3657600" algn="l">
              <a:lnSpc>
                <a:spcPct val="120000"/>
              </a:lnSpc>
              <a:spcBef>
                <a:spcPts val="500"/>
              </a:spcBef>
              <a:spcAft>
                <a:spcPts val="0"/>
              </a:spcAft>
              <a:buSzPts val="675"/>
              <a:buNone/>
              <a:defRPr sz="675"/>
            </a:lvl8pPr>
            <a:lvl9pPr indent="-228600" lvl="8" marL="4114800" algn="l">
              <a:lnSpc>
                <a:spcPct val="120000"/>
              </a:lnSpc>
              <a:spcBef>
                <a:spcPts val="500"/>
              </a:spcBef>
              <a:spcAft>
                <a:spcPts val="0"/>
              </a:spcAft>
              <a:buSzPts val="675"/>
              <a:buNone/>
              <a:defRPr sz="675"/>
            </a:lvl9pPr>
          </a:lstStyle>
          <a:p/>
        </p:txBody>
      </p:sp>
      <p:sp>
        <p:nvSpPr>
          <p:cNvPr id="128" name="Google Shape;128;p34"/>
          <p:cNvSpPr txBox="1"/>
          <p:nvPr>
            <p:ph idx="4" type="body"/>
          </p:nvPr>
        </p:nvSpPr>
        <p:spPr>
          <a:xfrm>
            <a:off x="5923680" y="4204820"/>
            <a:ext cx="4402437"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1650"/>
              <a:buNone/>
              <a:defRPr b="0" sz="1650">
                <a:solidFill>
                  <a:schemeClr val="dk1"/>
                </a:solidFill>
              </a:defRPr>
            </a:lvl1pPr>
            <a:lvl2pPr indent="-228600" lvl="1" marL="914400" algn="l">
              <a:lnSpc>
                <a:spcPct val="120000"/>
              </a:lnSpc>
              <a:spcBef>
                <a:spcPts val="500"/>
              </a:spcBef>
              <a:spcAft>
                <a:spcPts val="0"/>
              </a:spcAft>
              <a:buSzPts val="1500"/>
              <a:buNone/>
              <a:defRPr b="1" sz="1500"/>
            </a:lvl2pPr>
            <a:lvl3pPr indent="-228600" lvl="2" marL="1371600" algn="l">
              <a:lnSpc>
                <a:spcPct val="120000"/>
              </a:lnSpc>
              <a:spcBef>
                <a:spcPts val="500"/>
              </a:spcBef>
              <a:spcAft>
                <a:spcPts val="0"/>
              </a:spcAft>
              <a:buSzPts val="1350"/>
              <a:buNone/>
              <a:defRPr b="1" sz="1350"/>
            </a:lvl3pPr>
            <a:lvl4pPr indent="-228600" lvl="3" marL="1828800" algn="l">
              <a:lnSpc>
                <a:spcPct val="120000"/>
              </a:lnSpc>
              <a:spcBef>
                <a:spcPts val="500"/>
              </a:spcBef>
              <a:spcAft>
                <a:spcPts val="0"/>
              </a:spcAft>
              <a:buSzPts val="1200"/>
              <a:buNone/>
              <a:defRPr b="1" sz="1200"/>
            </a:lvl4pPr>
            <a:lvl5pPr indent="-228600" lvl="4" marL="2286000" algn="l">
              <a:lnSpc>
                <a:spcPct val="120000"/>
              </a:lnSpc>
              <a:spcBef>
                <a:spcPts val="500"/>
              </a:spcBef>
              <a:spcAft>
                <a:spcPts val="0"/>
              </a:spcAft>
              <a:buSzPts val="1200"/>
              <a:buNone/>
              <a:defRPr b="1" sz="1200"/>
            </a:lvl5pPr>
            <a:lvl6pPr indent="-228600" lvl="5" marL="2743200" algn="l">
              <a:lnSpc>
                <a:spcPct val="120000"/>
              </a:lnSpc>
              <a:spcBef>
                <a:spcPts val="500"/>
              </a:spcBef>
              <a:spcAft>
                <a:spcPts val="0"/>
              </a:spcAft>
              <a:buSzPts val="1200"/>
              <a:buNone/>
              <a:defRPr b="1" sz="1200"/>
            </a:lvl6pPr>
            <a:lvl7pPr indent="-228600" lvl="6" marL="3200400" algn="l">
              <a:lnSpc>
                <a:spcPct val="120000"/>
              </a:lnSpc>
              <a:spcBef>
                <a:spcPts val="500"/>
              </a:spcBef>
              <a:spcAft>
                <a:spcPts val="0"/>
              </a:spcAft>
              <a:buSzPts val="1200"/>
              <a:buNone/>
              <a:defRPr b="1" sz="1200"/>
            </a:lvl7pPr>
            <a:lvl8pPr indent="-228600" lvl="7" marL="3657600" algn="l">
              <a:lnSpc>
                <a:spcPct val="120000"/>
              </a:lnSpc>
              <a:spcBef>
                <a:spcPts val="500"/>
              </a:spcBef>
              <a:spcAft>
                <a:spcPts val="0"/>
              </a:spcAft>
              <a:buSzPts val="1200"/>
              <a:buNone/>
              <a:defRPr b="1" sz="1200"/>
            </a:lvl8pPr>
            <a:lvl9pPr indent="-228600" lvl="8" marL="4114800" algn="l">
              <a:lnSpc>
                <a:spcPct val="120000"/>
              </a:lnSpc>
              <a:spcBef>
                <a:spcPts val="500"/>
              </a:spcBef>
              <a:spcAft>
                <a:spcPts val="0"/>
              </a:spcAft>
              <a:buSzPts val="1200"/>
              <a:buNone/>
              <a:defRPr b="1" sz="1200"/>
            </a:lvl9pPr>
          </a:lstStyle>
          <a:p/>
        </p:txBody>
      </p:sp>
      <p:sp>
        <p:nvSpPr>
          <p:cNvPr id="129" name="Google Shape;129;p34"/>
          <p:cNvSpPr/>
          <p:nvPr>
            <p:ph idx="5" type="pic"/>
          </p:nvPr>
        </p:nvSpPr>
        <p:spPr>
          <a:xfrm>
            <a:off x="5921797" y="2367093"/>
            <a:ext cx="4404469" cy="1524000"/>
          </a:xfrm>
          <a:prstGeom prst="roundRect">
            <a:avLst>
              <a:gd fmla="val 8841" name="adj"/>
            </a:avLst>
          </a:prstGeom>
          <a:noFill/>
          <a:ln cap="sq" cmpd="sng" w="82550">
            <a:solidFill>
              <a:srgbClr val="EAEAEA"/>
            </a:solidFill>
            <a:prstDash val="solid"/>
            <a:miter lim="800000"/>
            <a:headEnd len="sm" w="sm" type="none"/>
            <a:tailEnd len="sm" w="sm" type="none"/>
          </a:ln>
        </p:spPr>
      </p:sp>
      <p:sp>
        <p:nvSpPr>
          <p:cNvPr id="130" name="Google Shape;130;p34"/>
          <p:cNvSpPr txBox="1"/>
          <p:nvPr>
            <p:ph idx="6" type="body"/>
          </p:nvPr>
        </p:nvSpPr>
        <p:spPr>
          <a:xfrm>
            <a:off x="5921797" y="4781083"/>
            <a:ext cx="4404469" cy="1010119"/>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050"/>
              <a:buNone/>
              <a:defRPr sz="1050"/>
            </a:lvl1pPr>
            <a:lvl2pPr indent="-228600" lvl="1" marL="914400" algn="l">
              <a:lnSpc>
                <a:spcPct val="120000"/>
              </a:lnSpc>
              <a:spcBef>
                <a:spcPts val="500"/>
              </a:spcBef>
              <a:spcAft>
                <a:spcPts val="0"/>
              </a:spcAft>
              <a:buSzPts val="900"/>
              <a:buNone/>
              <a:defRPr sz="900"/>
            </a:lvl2pPr>
            <a:lvl3pPr indent="-228600" lvl="2" marL="1371600" algn="l">
              <a:lnSpc>
                <a:spcPct val="120000"/>
              </a:lnSpc>
              <a:spcBef>
                <a:spcPts val="500"/>
              </a:spcBef>
              <a:spcAft>
                <a:spcPts val="0"/>
              </a:spcAft>
              <a:buSzPts val="750"/>
              <a:buNone/>
              <a:defRPr sz="750"/>
            </a:lvl3pPr>
            <a:lvl4pPr indent="-228600" lvl="3" marL="1828800" algn="l">
              <a:lnSpc>
                <a:spcPct val="120000"/>
              </a:lnSpc>
              <a:spcBef>
                <a:spcPts val="500"/>
              </a:spcBef>
              <a:spcAft>
                <a:spcPts val="0"/>
              </a:spcAft>
              <a:buSzPts val="675"/>
              <a:buNone/>
              <a:defRPr sz="675"/>
            </a:lvl4pPr>
            <a:lvl5pPr indent="-228600" lvl="4" marL="2286000" algn="l">
              <a:lnSpc>
                <a:spcPct val="120000"/>
              </a:lnSpc>
              <a:spcBef>
                <a:spcPts val="500"/>
              </a:spcBef>
              <a:spcAft>
                <a:spcPts val="0"/>
              </a:spcAft>
              <a:buSzPts val="675"/>
              <a:buNone/>
              <a:defRPr sz="675"/>
            </a:lvl5pPr>
            <a:lvl6pPr indent="-228600" lvl="5" marL="2743200" algn="l">
              <a:lnSpc>
                <a:spcPct val="120000"/>
              </a:lnSpc>
              <a:spcBef>
                <a:spcPts val="500"/>
              </a:spcBef>
              <a:spcAft>
                <a:spcPts val="0"/>
              </a:spcAft>
              <a:buSzPts val="675"/>
              <a:buNone/>
              <a:defRPr sz="675"/>
            </a:lvl6pPr>
            <a:lvl7pPr indent="-228600" lvl="6" marL="3200400" algn="l">
              <a:lnSpc>
                <a:spcPct val="120000"/>
              </a:lnSpc>
              <a:spcBef>
                <a:spcPts val="500"/>
              </a:spcBef>
              <a:spcAft>
                <a:spcPts val="0"/>
              </a:spcAft>
              <a:buSzPts val="675"/>
              <a:buNone/>
              <a:defRPr sz="675"/>
            </a:lvl7pPr>
            <a:lvl8pPr indent="-228600" lvl="7" marL="3657600" algn="l">
              <a:lnSpc>
                <a:spcPct val="120000"/>
              </a:lnSpc>
              <a:spcBef>
                <a:spcPts val="500"/>
              </a:spcBef>
              <a:spcAft>
                <a:spcPts val="0"/>
              </a:spcAft>
              <a:buSzPts val="675"/>
              <a:buNone/>
              <a:defRPr sz="675"/>
            </a:lvl8pPr>
            <a:lvl9pPr indent="-228600" lvl="8" marL="4114800" algn="l">
              <a:lnSpc>
                <a:spcPct val="120000"/>
              </a:lnSpc>
              <a:spcBef>
                <a:spcPts val="500"/>
              </a:spcBef>
              <a:spcAft>
                <a:spcPts val="0"/>
              </a:spcAft>
              <a:buSzPts val="675"/>
              <a:buNone/>
              <a:defRPr sz="675"/>
            </a:lvl9pPr>
          </a:lstStyle>
          <a:p/>
        </p:txBody>
      </p:sp>
      <p:sp>
        <p:nvSpPr>
          <p:cNvPr id="131" name="Google Shape;131;p34"/>
          <p:cNvSpPr txBox="1"/>
          <p:nvPr>
            <p:ph idx="7" type="body"/>
          </p:nvPr>
        </p:nvSpPr>
        <p:spPr>
          <a:xfrm>
            <a:off x="10631066" y="4204820"/>
            <a:ext cx="4400908" cy="576262"/>
          </a:xfrm>
          <a:prstGeom prst="rect">
            <a:avLst/>
          </a:prstGeom>
          <a:noFill/>
          <a:ln>
            <a:noFill/>
          </a:ln>
        </p:spPr>
        <p:txBody>
          <a:bodyPr anchorCtr="0" anchor="b" bIns="45700" lIns="91425" spcFirstLastPara="1" rIns="91425" wrap="square" tIns="45700">
            <a:noAutofit/>
          </a:bodyPr>
          <a:lstStyle>
            <a:lvl1pPr indent="-228600" lvl="0" marL="457200" algn="ctr">
              <a:lnSpc>
                <a:spcPct val="85000"/>
              </a:lnSpc>
              <a:spcBef>
                <a:spcPts val="1000"/>
              </a:spcBef>
              <a:spcAft>
                <a:spcPts val="0"/>
              </a:spcAft>
              <a:buSzPts val="1650"/>
              <a:buNone/>
              <a:defRPr b="0" sz="1650">
                <a:solidFill>
                  <a:schemeClr val="dk1"/>
                </a:solidFill>
              </a:defRPr>
            </a:lvl1pPr>
            <a:lvl2pPr indent="-228600" lvl="1" marL="914400" algn="l">
              <a:lnSpc>
                <a:spcPct val="120000"/>
              </a:lnSpc>
              <a:spcBef>
                <a:spcPts val="500"/>
              </a:spcBef>
              <a:spcAft>
                <a:spcPts val="0"/>
              </a:spcAft>
              <a:buSzPts val="1500"/>
              <a:buNone/>
              <a:defRPr b="1" sz="1500"/>
            </a:lvl2pPr>
            <a:lvl3pPr indent="-228600" lvl="2" marL="1371600" algn="l">
              <a:lnSpc>
                <a:spcPct val="120000"/>
              </a:lnSpc>
              <a:spcBef>
                <a:spcPts val="500"/>
              </a:spcBef>
              <a:spcAft>
                <a:spcPts val="0"/>
              </a:spcAft>
              <a:buSzPts val="1350"/>
              <a:buNone/>
              <a:defRPr b="1" sz="1350"/>
            </a:lvl3pPr>
            <a:lvl4pPr indent="-228600" lvl="3" marL="1828800" algn="l">
              <a:lnSpc>
                <a:spcPct val="120000"/>
              </a:lnSpc>
              <a:spcBef>
                <a:spcPts val="500"/>
              </a:spcBef>
              <a:spcAft>
                <a:spcPts val="0"/>
              </a:spcAft>
              <a:buSzPts val="1200"/>
              <a:buNone/>
              <a:defRPr b="1" sz="1200"/>
            </a:lvl4pPr>
            <a:lvl5pPr indent="-228600" lvl="4" marL="2286000" algn="l">
              <a:lnSpc>
                <a:spcPct val="120000"/>
              </a:lnSpc>
              <a:spcBef>
                <a:spcPts val="500"/>
              </a:spcBef>
              <a:spcAft>
                <a:spcPts val="0"/>
              </a:spcAft>
              <a:buSzPts val="1200"/>
              <a:buNone/>
              <a:defRPr b="1" sz="1200"/>
            </a:lvl5pPr>
            <a:lvl6pPr indent="-228600" lvl="5" marL="2743200" algn="l">
              <a:lnSpc>
                <a:spcPct val="120000"/>
              </a:lnSpc>
              <a:spcBef>
                <a:spcPts val="500"/>
              </a:spcBef>
              <a:spcAft>
                <a:spcPts val="0"/>
              </a:spcAft>
              <a:buSzPts val="1200"/>
              <a:buNone/>
              <a:defRPr b="1" sz="1200"/>
            </a:lvl6pPr>
            <a:lvl7pPr indent="-228600" lvl="6" marL="3200400" algn="l">
              <a:lnSpc>
                <a:spcPct val="120000"/>
              </a:lnSpc>
              <a:spcBef>
                <a:spcPts val="500"/>
              </a:spcBef>
              <a:spcAft>
                <a:spcPts val="0"/>
              </a:spcAft>
              <a:buSzPts val="1200"/>
              <a:buNone/>
              <a:defRPr b="1" sz="1200"/>
            </a:lvl7pPr>
            <a:lvl8pPr indent="-228600" lvl="7" marL="3657600" algn="l">
              <a:lnSpc>
                <a:spcPct val="120000"/>
              </a:lnSpc>
              <a:spcBef>
                <a:spcPts val="500"/>
              </a:spcBef>
              <a:spcAft>
                <a:spcPts val="0"/>
              </a:spcAft>
              <a:buSzPts val="1200"/>
              <a:buNone/>
              <a:defRPr b="1" sz="1200"/>
            </a:lvl8pPr>
            <a:lvl9pPr indent="-228600" lvl="8" marL="4114800" algn="l">
              <a:lnSpc>
                <a:spcPct val="120000"/>
              </a:lnSpc>
              <a:spcBef>
                <a:spcPts val="500"/>
              </a:spcBef>
              <a:spcAft>
                <a:spcPts val="0"/>
              </a:spcAft>
              <a:buSzPts val="1200"/>
              <a:buNone/>
              <a:defRPr b="1" sz="1200"/>
            </a:lvl9pPr>
          </a:lstStyle>
          <a:p/>
        </p:txBody>
      </p:sp>
      <p:sp>
        <p:nvSpPr>
          <p:cNvPr id="132" name="Google Shape;132;p34"/>
          <p:cNvSpPr/>
          <p:nvPr>
            <p:ph idx="8" type="pic"/>
          </p:nvPr>
        </p:nvSpPr>
        <p:spPr>
          <a:xfrm>
            <a:off x="10631065" y="2367093"/>
            <a:ext cx="4406571" cy="1524000"/>
          </a:xfrm>
          <a:prstGeom prst="roundRect">
            <a:avLst>
              <a:gd fmla="val 8841" name="adj"/>
            </a:avLst>
          </a:prstGeom>
          <a:noFill/>
          <a:ln cap="sq" cmpd="sng" w="82550">
            <a:solidFill>
              <a:srgbClr val="EAEAEA"/>
            </a:solidFill>
            <a:prstDash val="solid"/>
            <a:miter lim="800000"/>
            <a:headEnd len="sm" w="sm" type="none"/>
            <a:tailEnd len="sm" w="sm" type="none"/>
          </a:ln>
        </p:spPr>
      </p:sp>
      <p:sp>
        <p:nvSpPr>
          <p:cNvPr id="133" name="Google Shape;133;p34"/>
          <p:cNvSpPr txBox="1"/>
          <p:nvPr>
            <p:ph idx="9" type="body"/>
          </p:nvPr>
        </p:nvSpPr>
        <p:spPr>
          <a:xfrm>
            <a:off x="10630900" y="4781081"/>
            <a:ext cx="4406737" cy="1010121"/>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050"/>
              <a:buNone/>
              <a:defRPr sz="1050"/>
            </a:lvl1pPr>
            <a:lvl2pPr indent="-228600" lvl="1" marL="914400" algn="l">
              <a:lnSpc>
                <a:spcPct val="120000"/>
              </a:lnSpc>
              <a:spcBef>
                <a:spcPts val="500"/>
              </a:spcBef>
              <a:spcAft>
                <a:spcPts val="0"/>
              </a:spcAft>
              <a:buSzPts val="900"/>
              <a:buNone/>
              <a:defRPr sz="900"/>
            </a:lvl2pPr>
            <a:lvl3pPr indent="-228600" lvl="2" marL="1371600" algn="l">
              <a:lnSpc>
                <a:spcPct val="120000"/>
              </a:lnSpc>
              <a:spcBef>
                <a:spcPts val="500"/>
              </a:spcBef>
              <a:spcAft>
                <a:spcPts val="0"/>
              </a:spcAft>
              <a:buSzPts val="750"/>
              <a:buNone/>
              <a:defRPr sz="750"/>
            </a:lvl3pPr>
            <a:lvl4pPr indent="-228600" lvl="3" marL="1828800" algn="l">
              <a:lnSpc>
                <a:spcPct val="120000"/>
              </a:lnSpc>
              <a:spcBef>
                <a:spcPts val="500"/>
              </a:spcBef>
              <a:spcAft>
                <a:spcPts val="0"/>
              </a:spcAft>
              <a:buSzPts val="675"/>
              <a:buNone/>
              <a:defRPr sz="675"/>
            </a:lvl4pPr>
            <a:lvl5pPr indent="-228600" lvl="4" marL="2286000" algn="l">
              <a:lnSpc>
                <a:spcPct val="120000"/>
              </a:lnSpc>
              <a:spcBef>
                <a:spcPts val="500"/>
              </a:spcBef>
              <a:spcAft>
                <a:spcPts val="0"/>
              </a:spcAft>
              <a:buSzPts val="675"/>
              <a:buNone/>
              <a:defRPr sz="675"/>
            </a:lvl5pPr>
            <a:lvl6pPr indent="-228600" lvl="5" marL="2743200" algn="l">
              <a:lnSpc>
                <a:spcPct val="120000"/>
              </a:lnSpc>
              <a:spcBef>
                <a:spcPts val="500"/>
              </a:spcBef>
              <a:spcAft>
                <a:spcPts val="0"/>
              </a:spcAft>
              <a:buSzPts val="675"/>
              <a:buNone/>
              <a:defRPr sz="675"/>
            </a:lvl6pPr>
            <a:lvl7pPr indent="-228600" lvl="6" marL="3200400" algn="l">
              <a:lnSpc>
                <a:spcPct val="120000"/>
              </a:lnSpc>
              <a:spcBef>
                <a:spcPts val="500"/>
              </a:spcBef>
              <a:spcAft>
                <a:spcPts val="0"/>
              </a:spcAft>
              <a:buSzPts val="675"/>
              <a:buNone/>
              <a:defRPr sz="675"/>
            </a:lvl7pPr>
            <a:lvl8pPr indent="-228600" lvl="7" marL="3657600" algn="l">
              <a:lnSpc>
                <a:spcPct val="120000"/>
              </a:lnSpc>
              <a:spcBef>
                <a:spcPts val="500"/>
              </a:spcBef>
              <a:spcAft>
                <a:spcPts val="0"/>
              </a:spcAft>
              <a:buSzPts val="675"/>
              <a:buNone/>
              <a:defRPr sz="675"/>
            </a:lvl8pPr>
            <a:lvl9pPr indent="-228600" lvl="8" marL="4114800" algn="l">
              <a:lnSpc>
                <a:spcPct val="120000"/>
              </a:lnSpc>
              <a:spcBef>
                <a:spcPts val="500"/>
              </a:spcBef>
              <a:spcAft>
                <a:spcPts val="0"/>
              </a:spcAft>
              <a:buSzPts val="675"/>
              <a:buNone/>
              <a:defRPr sz="675"/>
            </a:lvl9pPr>
          </a:lstStyle>
          <a:p/>
        </p:txBody>
      </p:sp>
      <p:sp>
        <p:nvSpPr>
          <p:cNvPr id="134" name="Google Shape;134;p34"/>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34"/>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34"/>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137" name="Shape 137"/>
        <p:cNvGrpSpPr/>
        <p:nvPr/>
      </p:nvGrpSpPr>
      <p:grpSpPr>
        <a:xfrm>
          <a:off x="0" y="0"/>
          <a:ext cx="0" cy="0"/>
          <a:chOff x="0" y="0"/>
          <a:chExt cx="0" cy="0"/>
        </a:xfrm>
      </p:grpSpPr>
      <p:pic>
        <p:nvPicPr>
          <p:cNvPr descr="Droplets-HD-Content-R1d.png" id="138" name="Google Shape;138;p35"/>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139" name="Google Shape;139;p35"/>
          <p:cNvSpPr txBox="1"/>
          <p:nvPr>
            <p:ph type="title"/>
          </p:nvPr>
        </p:nvSpPr>
        <p:spPr>
          <a:xfrm>
            <a:off x="1218367" y="618520"/>
            <a:ext cx="1381926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 name="Google Shape;140;p35"/>
          <p:cNvSpPr txBox="1"/>
          <p:nvPr>
            <p:ph idx="1" type="body"/>
          </p:nvPr>
        </p:nvSpPr>
        <p:spPr>
          <a:xfrm rot="5400000">
            <a:off x="6415948" y="-2830485"/>
            <a:ext cx="3424107" cy="13819269"/>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41" name="Google Shape;141;p35"/>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35"/>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35"/>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144" name="Shape 144"/>
        <p:cNvGrpSpPr/>
        <p:nvPr/>
      </p:nvGrpSpPr>
      <p:grpSpPr>
        <a:xfrm>
          <a:off x="0" y="0"/>
          <a:ext cx="0" cy="0"/>
          <a:chOff x="0" y="0"/>
          <a:chExt cx="0" cy="0"/>
        </a:xfrm>
      </p:grpSpPr>
      <p:pic>
        <p:nvPicPr>
          <p:cNvPr descr="Droplets-HD-Content-R1d.png" id="145" name="Google Shape;145;p36"/>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146" name="Google Shape;146;p36"/>
          <p:cNvSpPr txBox="1"/>
          <p:nvPr>
            <p:ph type="title"/>
          </p:nvPr>
        </p:nvSpPr>
        <p:spPr>
          <a:xfrm rot="5400000">
            <a:off x="10744619" y="1498184"/>
            <a:ext cx="5181599" cy="340443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600"/>
              <a:buFont typeface="Twentieth Century"/>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 name="Google Shape;147;p36"/>
          <p:cNvSpPr txBox="1"/>
          <p:nvPr>
            <p:ph idx="1" type="body"/>
          </p:nvPr>
        </p:nvSpPr>
        <p:spPr>
          <a:xfrm rot="5400000">
            <a:off x="3733384" y="-1905415"/>
            <a:ext cx="5181599" cy="10211632"/>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148" name="Google Shape;148;p36"/>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36"/>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36"/>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18" name="Shape 18"/>
        <p:cNvGrpSpPr/>
        <p:nvPr/>
      </p:nvGrpSpPr>
      <p:grpSpPr>
        <a:xfrm>
          <a:off x="0" y="0"/>
          <a:ext cx="0" cy="0"/>
          <a:chOff x="0" y="0"/>
          <a:chExt cx="0" cy="0"/>
        </a:xfrm>
      </p:grpSpPr>
      <p:pic>
        <p:nvPicPr>
          <p:cNvPr descr="Droplets-HD-Title-R1d.png" id="19" name="Google Shape;19;p21"/>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20" name="Google Shape;20;p21"/>
          <p:cNvSpPr txBox="1"/>
          <p:nvPr>
            <p:ph type="ctrTitle"/>
          </p:nvPr>
        </p:nvSpPr>
        <p:spPr>
          <a:xfrm>
            <a:off x="2334682" y="1300787"/>
            <a:ext cx="11586635" cy="2509213"/>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600"/>
              <a:buFont typeface="Twentieth Century"/>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1"/>
          <p:cNvSpPr txBox="1"/>
          <p:nvPr>
            <p:ph idx="1" type="subTitle"/>
          </p:nvPr>
        </p:nvSpPr>
        <p:spPr>
          <a:xfrm>
            <a:off x="2334682" y="3886200"/>
            <a:ext cx="11586635" cy="1371599"/>
          </a:xfrm>
          <a:prstGeom prst="rect">
            <a:avLst/>
          </a:prstGeom>
          <a:noFill/>
          <a:ln>
            <a:noFill/>
          </a:ln>
        </p:spPr>
        <p:txBody>
          <a:bodyPr anchorCtr="0" anchor="t" bIns="45700" lIns="91425" spcFirstLastPara="1" rIns="91425" wrap="square" tIns="45700">
            <a:normAutofit/>
          </a:bodyPr>
          <a:lstStyle>
            <a:lvl1pPr lvl="0" algn="ctr">
              <a:lnSpc>
                <a:spcPct val="120000"/>
              </a:lnSpc>
              <a:spcBef>
                <a:spcPts val="1000"/>
              </a:spcBef>
              <a:spcAft>
                <a:spcPts val="0"/>
              </a:spcAft>
              <a:buSzPts val="1650"/>
              <a:buNone/>
              <a:defRPr sz="1650">
                <a:solidFill>
                  <a:srgbClr val="7F7F7F"/>
                </a:solidFill>
              </a:defRPr>
            </a:lvl1pPr>
            <a:lvl2pPr lvl="1" algn="ctr">
              <a:lnSpc>
                <a:spcPct val="120000"/>
              </a:lnSpc>
              <a:spcBef>
                <a:spcPts val="500"/>
              </a:spcBef>
              <a:spcAft>
                <a:spcPts val="0"/>
              </a:spcAft>
              <a:buSzPts val="1500"/>
              <a:buNone/>
              <a:defRPr sz="1500"/>
            </a:lvl2pPr>
            <a:lvl3pPr lvl="2" algn="ctr">
              <a:lnSpc>
                <a:spcPct val="120000"/>
              </a:lnSpc>
              <a:spcBef>
                <a:spcPts val="500"/>
              </a:spcBef>
              <a:spcAft>
                <a:spcPts val="0"/>
              </a:spcAft>
              <a:buSzPts val="1350"/>
              <a:buNone/>
              <a:defRPr sz="1350"/>
            </a:lvl3pPr>
            <a:lvl4pPr lvl="3" algn="ctr">
              <a:lnSpc>
                <a:spcPct val="120000"/>
              </a:lnSpc>
              <a:spcBef>
                <a:spcPts val="500"/>
              </a:spcBef>
              <a:spcAft>
                <a:spcPts val="0"/>
              </a:spcAft>
              <a:buSzPts val="1200"/>
              <a:buNone/>
              <a:defRPr sz="1200"/>
            </a:lvl4pPr>
            <a:lvl5pPr lvl="4" algn="ctr">
              <a:lnSpc>
                <a:spcPct val="120000"/>
              </a:lnSpc>
              <a:spcBef>
                <a:spcPts val="500"/>
              </a:spcBef>
              <a:spcAft>
                <a:spcPts val="0"/>
              </a:spcAft>
              <a:buSzPts val="1200"/>
              <a:buNone/>
              <a:defRPr sz="1200"/>
            </a:lvl5pPr>
            <a:lvl6pPr lvl="5" algn="ctr">
              <a:lnSpc>
                <a:spcPct val="120000"/>
              </a:lnSpc>
              <a:spcBef>
                <a:spcPts val="500"/>
              </a:spcBef>
              <a:spcAft>
                <a:spcPts val="0"/>
              </a:spcAft>
              <a:buSzPts val="1200"/>
              <a:buNone/>
              <a:defRPr sz="1200"/>
            </a:lvl6pPr>
            <a:lvl7pPr lvl="6" algn="ctr">
              <a:lnSpc>
                <a:spcPct val="120000"/>
              </a:lnSpc>
              <a:spcBef>
                <a:spcPts val="500"/>
              </a:spcBef>
              <a:spcAft>
                <a:spcPts val="0"/>
              </a:spcAft>
              <a:buSzPts val="1200"/>
              <a:buNone/>
              <a:defRPr sz="1200"/>
            </a:lvl7pPr>
            <a:lvl8pPr lvl="7" algn="ctr">
              <a:lnSpc>
                <a:spcPct val="120000"/>
              </a:lnSpc>
              <a:spcBef>
                <a:spcPts val="500"/>
              </a:spcBef>
              <a:spcAft>
                <a:spcPts val="0"/>
              </a:spcAft>
              <a:buSzPts val="1200"/>
              <a:buNone/>
              <a:defRPr sz="1200"/>
            </a:lvl8pPr>
            <a:lvl9pPr lvl="8" algn="ctr">
              <a:lnSpc>
                <a:spcPct val="120000"/>
              </a:lnSpc>
              <a:spcBef>
                <a:spcPts val="500"/>
              </a:spcBef>
              <a:spcAft>
                <a:spcPts val="0"/>
              </a:spcAft>
              <a:buSzPts val="1200"/>
              <a:buNone/>
              <a:defRPr sz="1200"/>
            </a:lvl9pPr>
          </a:lstStyle>
          <a:p/>
        </p:txBody>
      </p:sp>
      <p:sp>
        <p:nvSpPr>
          <p:cNvPr id="22" name="Google Shape;22;p21"/>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1"/>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1"/>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25" name="Shape 25"/>
        <p:cNvGrpSpPr/>
        <p:nvPr/>
      </p:nvGrpSpPr>
      <p:grpSpPr>
        <a:xfrm>
          <a:off x="0" y="0"/>
          <a:ext cx="0" cy="0"/>
          <a:chOff x="0" y="0"/>
          <a:chExt cx="0" cy="0"/>
        </a:xfrm>
      </p:grpSpPr>
      <p:pic>
        <p:nvPicPr>
          <p:cNvPr descr="Droplets-HD-Content-R1d.png" id="26" name="Google Shape;26;p22"/>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27" name="Google Shape;27;p22"/>
          <p:cNvSpPr txBox="1"/>
          <p:nvPr>
            <p:ph type="title"/>
          </p:nvPr>
        </p:nvSpPr>
        <p:spPr>
          <a:xfrm>
            <a:off x="1218367" y="618520"/>
            <a:ext cx="1381926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22"/>
          <p:cNvSpPr txBox="1"/>
          <p:nvPr>
            <p:ph idx="1" type="body"/>
          </p:nvPr>
        </p:nvSpPr>
        <p:spPr>
          <a:xfrm>
            <a:off x="1218365" y="2367095"/>
            <a:ext cx="13818435"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29" name="Google Shape;29;p22"/>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2"/>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2"/>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32" name="Shape 32"/>
        <p:cNvGrpSpPr/>
        <p:nvPr/>
      </p:nvGrpSpPr>
      <p:grpSpPr>
        <a:xfrm>
          <a:off x="0" y="0"/>
          <a:ext cx="0" cy="0"/>
          <a:chOff x="0" y="0"/>
          <a:chExt cx="0" cy="0"/>
        </a:xfrm>
      </p:grpSpPr>
      <p:pic>
        <p:nvPicPr>
          <p:cNvPr descr="Droplets-HD-Content-R1d.png" id="33" name="Google Shape;33;p23"/>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34" name="Google Shape;34;p23"/>
          <p:cNvSpPr txBox="1"/>
          <p:nvPr>
            <p:ph type="title"/>
          </p:nvPr>
        </p:nvSpPr>
        <p:spPr>
          <a:xfrm>
            <a:off x="1218365" y="828563"/>
            <a:ext cx="13802336" cy="2736819"/>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3000"/>
              <a:buFont typeface="Twentieth Century"/>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3"/>
          <p:cNvSpPr txBox="1"/>
          <p:nvPr>
            <p:ph idx="1" type="body"/>
          </p:nvPr>
        </p:nvSpPr>
        <p:spPr>
          <a:xfrm>
            <a:off x="1218365" y="3657459"/>
            <a:ext cx="13802336" cy="1368183"/>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500"/>
              <a:buNone/>
              <a:defRPr sz="1500">
                <a:solidFill>
                  <a:srgbClr val="7F7F7F"/>
                </a:solidFill>
              </a:defRPr>
            </a:lvl1pPr>
            <a:lvl2pPr indent="-228600" lvl="1" marL="914400" algn="l">
              <a:lnSpc>
                <a:spcPct val="120000"/>
              </a:lnSpc>
              <a:spcBef>
                <a:spcPts val="500"/>
              </a:spcBef>
              <a:spcAft>
                <a:spcPts val="0"/>
              </a:spcAft>
              <a:buSzPts val="1500"/>
              <a:buNone/>
              <a:defRPr sz="1500">
                <a:solidFill>
                  <a:srgbClr val="888888"/>
                </a:solidFill>
              </a:defRPr>
            </a:lvl2pPr>
            <a:lvl3pPr indent="-228600" lvl="2" marL="1371600" algn="l">
              <a:lnSpc>
                <a:spcPct val="120000"/>
              </a:lnSpc>
              <a:spcBef>
                <a:spcPts val="500"/>
              </a:spcBef>
              <a:spcAft>
                <a:spcPts val="0"/>
              </a:spcAft>
              <a:buSzPts val="1350"/>
              <a:buNone/>
              <a:defRPr sz="1350">
                <a:solidFill>
                  <a:srgbClr val="888888"/>
                </a:solidFill>
              </a:defRPr>
            </a:lvl3pPr>
            <a:lvl4pPr indent="-228600" lvl="3" marL="1828800" algn="l">
              <a:lnSpc>
                <a:spcPct val="120000"/>
              </a:lnSpc>
              <a:spcBef>
                <a:spcPts val="500"/>
              </a:spcBef>
              <a:spcAft>
                <a:spcPts val="0"/>
              </a:spcAft>
              <a:buSzPts val="1200"/>
              <a:buNone/>
              <a:defRPr sz="1200">
                <a:solidFill>
                  <a:srgbClr val="888888"/>
                </a:solidFill>
              </a:defRPr>
            </a:lvl4pPr>
            <a:lvl5pPr indent="-228600" lvl="4" marL="2286000" algn="l">
              <a:lnSpc>
                <a:spcPct val="120000"/>
              </a:lnSpc>
              <a:spcBef>
                <a:spcPts val="500"/>
              </a:spcBef>
              <a:spcAft>
                <a:spcPts val="0"/>
              </a:spcAft>
              <a:buSzPts val="1200"/>
              <a:buNone/>
              <a:defRPr sz="1200">
                <a:solidFill>
                  <a:srgbClr val="888888"/>
                </a:solidFill>
              </a:defRPr>
            </a:lvl5pPr>
            <a:lvl6pPr indent="-228600" lvl="5" marL="2743200" algn="l">
              <a:lnSpc>
                <a:spcPct val="120000"/>
              </a:lnSpc>
              <a:spcBef>
                <a:spcPts val="500"/>
              </a:spcBef>
              <a:spcAft>
                <a:spcPts val="0"/>
              </a:spcAft>
              <a:buSzPts val="1200"/>
              <a:buNone/>
              <a:defRPr sz="1200">
                <a:solidFill>
                  <a:srgbClr val="888888"/>
                </a:solidFill>
              </a:defRPr>
            </a:lvl6pPr>
            <a:lvl7pPr indent="-228600" lvl="6" marL="3200400" algn="l">
              <a:lnSpc>
                <a:spcPct val="120000"/>
              </a:lnSpc>
              <a:spcBef>
                <a:spcPts val="500"/>
              </a:spcBef>
              <a:spcAft>
                <a:spcPts val="0"/>
              </a:spcAft>
              <a:buSzPts val="1200"/>
              <a:buNone/>
              <a:defRPr sz="1200">
                <a:solidFill>
                  <a:srgbClr val="888888"/>
                </a:solidFill>
              </a:defRPr>
            </a:lvl7pPr>
            <a:lvl8pPr indent="-228600" lvl="7" marL="3657600" algn="l">
              <a:lnSpc>
                <a:spcPct val="120000"/>
              </a:lnSpc>
              <a:spcBef>
                <a:spcPts val="500"/>
              </a:spcBef>
              <a:spcAft>
                <a:spcPts val="0"/>
              </a:spcAft>
              <a:buSzPts val="1200"/>
              <a:buNone/>
              <a:defRPr sz="1200">
                <a:solidFill>
                  <a:srgbClr val="888888"/>
                </a:solidFill>
              </a:defRPr>
            </a:lvl8pPr>
            <a:lvl9pPr indent="-228600" lvl="8" marL="4114800" algn="l">
              <a:lnSpc>
                <a:spcPct val="120000"/>
              </a:lnSpc>
              <a:spcBef>
                <a:spcPts val="500"/>
              </a:spcBef>
              <a:spcAft>
                <a:spcPts val="0"/>
              </a:spcAft>
              <a:buSzPts val="1200"/>
              <a:buNone/>
              <a:defRPr sz="1200">
                <a:solidFill>
                  <a:srgbClr val="888888"/>
                </a:solidFill>
              </a:defRPr>
            </a:lvl9pPr>
          </a:lstStyle>
          <a:p/>
        </p:txBody>
      </p:sp>
      <p:sp>
        <p:nvSpPr>
          <p:cNvPr id="36" name="Google Shape;36;p23"/>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23"/>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3"/>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39" name="Shape 39"/>
        <p:cNvGrpSpPr/>
        <p:nvPr/>
      </p:nvGrpSpPr>
      <p:grpSpPr>
        <a:xfrm>
          <a:off x="0" y="0"/>
          <a:ext cx="0" cy="0"/>
          <a:chOff x="0" y="0"/>
          <a:chExt cx="0" cy="0"/>
        </a:xfrm>
      </p:grpSpPr>
      <p:pic>
        <p:nvPicPr>
          <p:cNvPr descr="Droplets-HD-Content-R1d.png" id="40" name="Google Shape;40;p24"/>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41" name="Google Shape;41;p24"/>
          <p:cNvSpPr txBox="1"/>
          <p:nvPr>
            <p:ph type="title"/>
          </p:nvPr>
        </p:nvSpPr>
        <p:spPr>
          <a:xfrm>
            <a:off x="1218367" y="618520"/>
            <a:ext cx="1381926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4"/>
          <p:cNvSpPr txBox="1"/>
          <p:nvPr>
            <p:ph idx="1" type="body"/>
          </p:nvPr>
        </p:nvSpPr>
        <p:spPr>
          <a:xfrm>
            <a:off x="1218365" y="2367095"/>
            <a:ext cx="6808035"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43" name="Google Shape;43;p24"/>
          <p:cNvSpPr txBox="1"/>
          <p:nvPr>
            <p:ph idx="2" type="body"/>
          </p:nvPr>
        </p:nvSpPr>
        <p:spPr>
          <a:xfrm>
            <a:off x="8229600" y="2367095"/>
            <a:ext cx="6807200" cy="342410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44" name="Google Shape;44;p24"/>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4"/>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4"/>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47" name="Shape 47"/>
        <p:cNvGrpSpPr/>
        <p:nvPr/>
      </p:nvGrpSpPr>
      <p:grpSpPr>
        <a:xfrm>
          <a:off x="0" y="0"/>
          <a:ext cx="0" cy="0"/>
          <a:chOff x="0" y="0"/>
          <a:chExt cx="0" cy="0"/>
        </a:xfrm>
      </p:grpSpPr>
      <p:pic>
        <p:nvPicPr>
          <p:cNvPr descr="Droplets-HD-Content-R1d.png" id="48" name="Google Shape;48;p25"/>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49" name="Google Shape;49;p25"/>
          <p:cNvSpPr txBox="1"/>
          <p:nvPr>
            <p:ph type="title"/>
          </p:nvPr>
        </p:nvSpPr>
        <p:spPr>
          <a:xfrm>
            <a:off x="1218367" y="618520"/>
            <a:ext cx="13819268" cy="159617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25"/>
          <p:cNvSpPr txBox="1"/>
          <p:nvPr>
            <p:ph idx="1" type="body"/>
          </p:nvPr>
        </p:nvSpPr>
        <p:spPr>
          <a:xfrm>
            <a:off x="1528439" y="2371018"/>
            <a:ext cx="6497965" cy="679994"/>
          </a:xfrm>
          <a:prstGeom prst="rect">
            <a:avLst/>
          </a:prstGeom>
          <a:noFill/>
          <a:ln>
            <a:noFill/>
          </a:ln>
        </p:spPr>
        <p:txBody>
          <a:bodyPr anchorCtr="0" anchor="b" bIns="45700" lIns="91425" spcFirstLastPara="1" rIns="91425" wrap="square" tIns="45700">
            <a:noAutofit/>
          </a:bodyPr>
          <a:lstStyle>
            <a:lvl1pPr indent="-228600" lvl="0" marL="457200" algn="l">
              <a:lnSpc>
                <a:spcPct val="85000"/>
              </a:lnSpc>
              <a:spcBef>
                <a:spcPts val="1000"/>
              </a:spcBef>
              <a:spcAft>
                <a:spcPts val="0"/>
              </a:spcAft>
              <a:buSzPts val="1950"/>
              <a:buNone/>
              <a:defRPr b="0" sz="1950">
                <a:solidFill>
                  <a:schemeClr val="dk1"/>
                </a:solidFill>
              </a:defRPr>
            </a:lvl1pPr>
            <a:lvl2pPr indent="-228600" lvl="1" marL="914400" algn="l">
              <a:lnSpc>
                <a:spcPct val="120000"/>
              </a:lnSpc>
              <a:spcBef>
                <a:spcPts val="500"/>
              </a:spcBef>
              <a:spcAft>
                <a:spcPts val="0"/>
              </a:spcAft>
              <a:buSzPts val="1500"/>
              <a:buNone/>
              <a:defRPr b="1" sz="1500"/>
            </a:lvl2pPr>
            <a:lvl3pPr indent="-228600" lvl="2" marL="1371600" algn="l">
              <a:lnSpc>
                <a:spcPct val="120000"/>
              </a:lnSpc>
              <a:spcBef>
                <a:spcPts val="500"/>
              </a:spcBef>
              <a:spcAft>
                <a:spcPts val="0"/>
              </a:spcAft>
              <a:buSzPts val="1350"/>
              <a:buNone/>
              <a:defRPr b="1" sz="1350"/>
            </a:lvl3pPr>
            <a:lvl4pPr indent="-228600" lvl="3" marL="1828800" algn="l">
              <a:lnSpc>
                <a:spcPct val="120000"/>
              </a:lnSpc>
              <a:spcBef>
                <a:spcPts val="500"/>
              </a:spcBef>
              <a:spcAft>
                <a:spcPts val="0"/>
              </a:spcAft>
              <a:buSzPts val="1200"/>
              <a:buNone/>
              <a:defRPr b="1" sz="1200"/>
            </a:lvl4pPr>
            <a:lvl5pPr indent="-228600" lvl="4" marL="2286000" algn="l">
              <a:lnSpc>
                <a:spcPct val="120000"/>
              </a:lnSpc>
              <a:spcBef>
                <a:spcPts val="500"/>
              </a:spcBef>
              <a:spcAft>
                <a:spcPts val="0"/>
              </a:spcAft>
              <a:buSzPts val="1200"/>
              <a:buNone/>
              <a:defRPr b="1" sz="1200"/>
            </a:lvl5pPr>
            <a:lvl6pPr indent="-228600" lvl="5" marL="2743200" algn="l">
              <a:lnSpc>
                <a:spcPct val="120000"/>
              </a:lnSpc>
              <a:spcBef>
                <a:spcPts val="500"/>
              </a:spcBef>
              <a:spcAft>
                <a:spcPts val="0"/>
              </a:spcAft>
              <a:buSzPts val="1200"/>
              <a:buNone/>
              <a:defRPr b="1" sz="1200"/>
            </a:lvl6pPr>
            <a:lvl7pPr indent="-228600" lvl="6" marL="3200400" algn="l">
              <a:lnSpc>
                <a:spcPct val="120000"/>
              </a:lnSpc>
              <a:spcBef>
                <a:spcPts val="500"/>
              </a:spcBef>
              <a:spcAft>
                <a:spcPts val="0"/>
              </a:spcAft>
              <a:buSzPts val="1200"/>
              <a:buNone/>
              <a:defRPr b="1" sz="1200"/>
            </a:lvl7pPr>
            <a:lvl8pPr indent="-228600" lvl="7" marL="3657600" algn="l">
              <a:lnSpc>
                <a:spcPct val="120000"/>
              </a:lnSpc>
              <a:spcBef>
                <a:spcPts val="500"/>
              </a:spcBef>
              <a:spcAft>
                <a:spcPts val="0"/>
              </a:spcAft>
              <a:buSzPts val="1200"/>
              <a:buNone/>
              <a:defRPr b="1" sz="1200"/>
            </a:lvl8pPr>
            <a:lvl9pPr indent="-228600" lvl="8" marL="4114800" algn="l">
              <a:lnSpc>
                <a:spcPct val="120000"/>
              </a:lnSpc>
              <a:spcBef>
                <a:spcPts val="500"/>
              </a:spcBef>
              <a:spcAft>
                <a:spcPts val="0"/>
              </a:spcAft>
              <a:buSzPts val="1200"/>
              <a:buNone/>
              <a:defRPr b="1" sz="1200"/>
            </a:lvl9pPr>
          </a:lstStyle>
          <a:p/>
        </p:txBody>
      </p:sp>
      <p:sp>
        <p:nvSpPr>
          <p:cNvPr id="51" name="Google Shape;51;p25"/>
          <p:cNvSpPr txBox="1"/>
          <p:nvPr>
            <p:ph idx="2" type="body"/>
          </p:nvPr>
        </p:nvSpPr>
        <p:spPr>
          <a:xfrm>
            <a:off x="1218367" y="3051015"/>
            <a:ext cx="6808036" cy="274018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52" name="Google Shape;52;p25"/>
          <p:cNvSpPr txBox="1"/>
          <p:nvPr>
            <p:ph idx="3" type="body"/>
          </p:nvPr>
        </p:nvSpPr>
        <p:spPr>
          <a:xfrm>
            <a:off x="8528564" y="2371018"/>
            <a:ext cx="6509072" cy="679994"/>
          </a:xfrm>
          <a:prstGeom prst="rect">
            <a:avLst/>
          </a:prstGeom>
          <a:noFill/>
          <a:ln>
            <a:noFill/>
          </a:ln>
        </p:spPr>
        <p:txBody>
          <a:bodyPr anchorCtr="0" anchor="b" bIns="45700" lIns="91425" spcFirstLastPara="1" rIns="91425" wrap="square" tIns="45700">
            <a:noAutofit/>
          </a:bodyPr>
          <a:lstStyle>
            <a:lvl1pPr indent="-228600" lvl="0" marL="457200" algn="l">
              <a:lnSpc>
                <a:spcPct val="85000"/>
              </a:lnSpc>
              <a:spcBef>
                <a:spcPts val="1000"/>
              </a:spcBef>
              <a:spcAft>
                <a:spcPts val="0"/>
              </a:spcAft>
              <a:buSzPts val="1950"/>
              <a:buNone/>
              <a:defRPr b="0" sz="1950">
                <a:solidFill>
                  <a:schemeClr val="dk1"/>
                </a:solidFill>
              </a:defRPr>
            </a:lvl1pPr>
            <a:lvl2pPr indent="-228600" lvl="1" marL="914400" algn="l">
              <a:lnSpc>
                <a:spcPct val="120000"/>
              </a:lnSpc>
              <a:spcBef>
                <a:spcPts val="500"/>
              </a:spcBef>
              <a:spcAft>
                <a:spcPts val="0"/>
              </a:spcAft>
              <a:buSzPts val="1500"/>
              <a:buNone/>
              <a:defRPr b="1" sz="1500"/>
            </a:lvl2pPr>
            <a:lvl3pPr indent="-228600" lvl="2" marL="1371600" algn="l">
              <a:lnSpc>
                <a:spcPct val="120000"/>
              </a:lnSpc>
              <a:spcBef>
                <a:spcPts val="500"/>
              </a:spcBef>
              <a:spcAft>
                <a:spcPts val="0"/>
              </a:spcAft>
              <a:buSzPts val="1350"/>
              <a:buNone/>
              <a:defRPr b="1" sz="1350"/>
            </a:lvl3pPr>
            <a:lvl4pPr indent="-228600" lvl="3" marL="1828800" algn="l">
              <a:lnSpc>
                <a:spcPct val="120000"/>
              </a:lnSpc>
              <a:spcBef>
                <a:spcPts val="500"/>
              </a:spcBef>
              <a:spcAft>
                <a:spcPts val="0"/>
              </a:spcAft>
              <a:buSzPts val="1200"/>
              <a:buNone/>
              <a:defRPr b="1" sz="1200"/>
            </a:lvl4pPr>
            <a:lvl5pPr indent="-228600" lvl="4" marL="2286000" algn="l">
              <a:lnSpc>
                <a:spcPct val="120000"/>
              </a:lnSpc>
              <a:spcBef>
                <a:spcPts val="500"/>
              </a:spcBef>
              <a:spcAft>
                <a:spcPts val="0"/>
              </a:spcAft>
              <a:buSzPts val="1200"/>
              <a:buNone/>
              <a:defRPr b="1" sz="1200"/>
            </a:lvl5pPr>
            <a:lvl6pPr indent="-228600" lvl="5" marL="2743200" algn="l">
              <a:lnSpc>
                <a:spcPct val="120000"/>
              </a:lnSpc>
              <a:spcBef>
                <a:spcPts val="500"/>
              </a:spcBef>
              <a:spcAft>
                <a:spcPts val="0"/>
              </a:spcAft>
              <a:buSzPts val="1200"/>
              <a:buNone/>
              <a:defRPr b="1" sz="1200"/>
            </a:lvl6pPr>
            <a:lvl7pPr indent="-228600" lvl="6" marL="3200400" algn="l">
              <a:lnSpc>
                <a:spcPct val="120000"/>
              </a:lnSpc>
              <a:spcBef>
                <a:spcPts val="500"/>
              </a:spcBef>
              <a:spcAft>
                <a:spcPts val="0"/>
              </a:spcAft>
              <a:buSzPts val="1200"/>
              <a:buNone/>
              <a:defRPr b="1" sz="1200"/>
            </a:lvl7pPr>
            <a:lvl8pPr indent="-228600" lvl="7" marL="3657600" algn="l">
              <a:lnSpc>
                <a:spcPct val="120000"/>
              </a:lnSpc>
              <a:spcBef>
                <a:spcPts val="500"/>
              </a:spcBef>
              <a:spcAft>
                <a:spcPts val="0"/>
              </a:spcAft>
              <a:buSzPts val="1200"/>
              <a:buNone/>
              <a:defRPr b="1" sz="1200"/>
            </a:lvl8pPr>
            <a:lvl9pPr indent="-228600" lvl="8" marL="4114800" algn="l">
              <a:lnSpc>
                <a:spcPct val="120000"/>
              </a:lnSpc>
              <a:spcBef>
                <a:spcPts val="500"/>
              </a:spcBef>
              <a:spcAft>
                <a:spcPts val="0"/>
              </a:spcAft>
              <a:buSzPts val="1200"/>
              <a:buNone/>
              <a:defRPr b="1" sz="1200"/>
            </a:lvl9pPr>
          </a:lstStyle>
          <a:p/>
        </p:txBody>
      </p:sp>
      <p:sp>
        <p:nvSpPr>
          <p:cNvPr id="53" name="Google Shape;53;p25"/>
          <p:cNvSpPr txBox="1"/>
          <p:nvPr>
            <p:ph idx="4" type="body"/>
          </p:nvPr>
        </p:nvSpPr>
        <p:spPr>
          <a:xfrm>
            <a:off x="8229602" y="3051015"/>
            <a:ext cx="6807201" cy="2740187"/>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54" name="Google Shape;54;p25"/>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5"/>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5"/>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57" name="Shape 57"/>
        <p:cNvGrpSpPr/>
        <p:nvPr/>
      </p:nvGrpSpPr>
      <p:grpSpPr>
        <a:xfrm>
          <a:off x="0" y="0"/>
          <a:ext cx="0" cy="0"/>
          <a:chOff x="0" y="0"/>
          <a:chExt cx="0" cy="0"/>
        </a:xfrm>
      </p:grpSpPr>
      <p:pic>
        <p:nvPicPr>
          <p:cNvPr descr="Droplets-HD-Content-R1d.png" id="58" name="Google Shape;58;p26"/>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59" name="Google Shape;59;p26"/>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6"/>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26"/>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62" name="Shape 62"/>
        <p:cNvGrpSpPr/>
        <p:nvPr/>
      </p:nvGrpSpPr>
      <p:grpSpPr>
        <a:xfrm>
          <a:off x="0" y="0"/>
          <a:ext cx="0" cy="0"/>
          <a:chOff x="0" y="0"/>
          <a:chExt cx="0" cy="0"/>
        </a:xfrm>
      </p:grpSpPr>
      <p:pic>
        <p:nvPicPr>
          <p:cNvPr descr="Droplets-HD-Content-R1d.png" id="63" name="Google Shape;63;p27"/>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64" name="Google Shape;64;p27"/>
          <p:cNvSpPr txBox="1"/>
          <p:nvPr>
            <p:ph type="title"/>
          </p:nvPr>
        </p:nvSpPr>
        <p:spPr>
          <a:xfrm>
            <a:off x="1218367" y="609600"/>
            <a:ext cx="5247584" cy="2023252"/>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400"/>
              <a:buFont typeface="Twentieth Centur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27"/>
          <p:cNvSpPr txBox="1"/>
          <p:nvPr>
            <p:ph idx="1" type="body"/>
          </p:nvPr>
        </p:nvSpPr>
        <p:spPr>
          <a:xfrm>
            <a:off x="6770751" y="609602"/>
            <a:ext cx="8266884" cy="5181599"/>
          </a:xfrm>
          <a:prstGeom prst="rect">
            <a:avLst/>
          </a:prstGeom>
          <a:noFill/>
          <a:ln>
            <a:noFill/>
          </a:ln>
        </p:spPr>
        <p:txBody>
          <a:bodyPr anchorCtr="0" anchor="t" bIns="45700" lIns="91425" spcFirstLastPara="1" rIns="91425" wrap="square" tIns="45700">
            <a:normAutofit/>
          </a:bodyPr>
          <a:lstStyle>
            <a:lvl1pPr indent="-342900" lvl="0" marL="457200" algn="l">
              <a:lnSpc>
                <a:spcPct val="120000"/>
              </a:lnSpc>
              <a:spcBef>
                <a:spcPts val="1000"/>
              </a:spcBef>
              <a:spcAft>
                <a:spcPts val="0"/>
              </a:spcAft>
              <a:buSzPts val="1800"/>
              <a:buChar char="•"/>
              <a:defRPr/>
            </a:lvl1pPr>
            <a:lvl2pPr indent="-342900" lvl="1" marL="914400" algn="l">
              <a:lnSpc>
                <a:spcPct val="120000"/>
              </a:lnSpc>
              <a:spcBef>
                <a:spcPts val="500"/>
              </a:spcBef>
              <a:spcAft>
                <a:spcPts val="0"/>
              </a:spcAft>
              <a:buSzPts val="1800"/>
              <a:buChar char="•"/>
              <a:defRPr/>
            </a:lvl2pPr>
            <a:lvl3pPr indent="-342900" lvl="2" marL="1371600" algn="l">
              <a:lnSpc>
                <a:spcPct val="120000"/>
              </a:lnSpc>
              <a:spcBef>
                <a:spcPts val="500"/>
              </a:spcBef>
              <a:spcAft>
                <a:spcPts val="0"/>
              </a:spcAft>
              <a:buSzPts val="1800"/>
              <a:buChar char="•"/>
              <a:defRPr/>
            </a:lvl3pPr>
            <a:lvl4pPr indent="-342900" lvl="3" marL="1828800" algn="l">
              <a:lnSpc>
                <a:spcPct val="120000"/>
              </a:lnSpc>
              <a:spcBef>
                <a:spcPts val="500"/>
              </a:spcBef>
              <a:spcAft>
                <a:spcPts val="0"/>
              </a:spcAft>
              <a:buSzPts val="1800"/>
              <a:buChar char="•"/>
              <a:defRPr/>
            </a:lvl4pPr>
            <a:lvl5pPr indent="-342900" lvl="4" marL="2286000" algn="l">
              <a:lnSpc>
                <a:spcPct val="120000"/>
              </a:lnSpc>
              <a:spcBef>
                <a:spcPts val="500"/>
              </a:spcBef>
              <a:spcAft>
                <a:spcPts val="0"/>
              </a:spcAft>
              <a:buSzPts val="1800"/>
              <a:buChar char="•"/>
              <a:defRPr/>
            </a:lvl5pPr>
            <a:lvl6pPr indent="-342900" lvl="5" marL="2743200" algn="l">
              <a:lnSpc>
                <a:spcPct val="120000"/>
              </a:lnSpc>
              <a:spcBef>
                <a:spcPts val="500"/>
              </a:spcBef>
              <a:spcAft>
                <a:spcPts val="0"/>
              </a:spcAft>
              <a:buSzPts val="1800"/>
              <a:buChar char="•"/>
              <a:defRPr/>
            </a:lvl6pPr>
            <a:lvl7pPr indent="-342900" lvl="6" marL="3200400" algn="l">
              <a:lnSpc>
                <a:spcPct val="120000"/>
              </a:lnSpc>
              <a:spcBef>
                <a:spcPts val="500"/>
              </a:spcBef>
              <a:spcAft>
                <a:spcPts val="0"/>
              </a:spcAft>
              <a:buSzPts val="1800"/>
              <a:buChar char="•"/>
              <a:defRPr/>
            </a:lvl7pPr>
            <a:lvl8pPr indent="-342900" lvl="7" marL="3657600" algn="l">
              <a:lnSpc>
                <a:spcPct val="120000"/>
              </a:lnSpc>
              <a:spcBef>
                <a:spcPts val="500"/>
              </a:spcBef>
              <a:spcAft>
                <a:spcPts val="0"/>
              </a:spcAft>
              <a:buSzPts val="1800"/>
              <a:buChar char="•"/>
              <a:defRPr/>
            </a:lvl8pPr>
            <a:lvl9pPr indent="-342900" lvl="8" marL="4114800" algn="l">
              <a:lnSpc>
                <a:spcPct val="120000"/>
              </a:lnSpc>
              <a:spcBef>
                <a:spcPts val="500"/>
              </a:spcBef>
              <a:spcAft>
                <a:spcPts val="0"/>
              </a:spcAft>
              <a:buSzPts val="1800"/>
              <a:buChar char="•"/>
              <a:defRPr/>
            </a:lvl9pPr>
          </a:lstStyle>
          <a:p/>
        </p:txBody>
      </p:sp>
      <p:sp>
        <p:nvSpPr>
          <p:cNvPr id="66" name="Google Shape;66;p27"/>
          <p:cNvSpPr txBox="1"/>
          <p:nvPr>
            <p:ph idx="2" type="body"/>
          </p:nvPr>
        </p:nvSpPr>
        <p:spPr>
          <a:xfrm>
            <a:off x="1218368" y="2632852"/>
            <a:ext cx="5247585" cy="3158348"/>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200"/>
              <a:buNone/>
              <a:defRPr sz="1200"/>
            </a:lvl1pPr>
            <a:lvl2pPr indent="-228600" lvl="1" marL="914400" algn="l">
              <a:lnSpc>
                <a:spcPct val="120000"/>
              </a:lnSpc>
              <a:spcBef>
                <a:spcPts val="500"/>
              </a:spcBef>
              <a:spcAft>
                <a:spcPts val="0"/>
              </a:spcAft>
              <a:buSzPts val="1050"/>
              <a:buNone/>
              <a:defRPr sz="1050"/>
            </a:lvl2pPr>
            <a:lvl3pPr indent="-228600" lvl="2" marL="1371600" algn="l">
              <a:lnSpc>
                <a:spcPct val="120000"/>
              </a:lnSpc>
              <a:spcBef>
                <a:spcPts val="500"/>
              </a:spcBef>
              <a:spcAft>
                <a:spcPts val="0"/>
              </a:spcAft>
              <a:buSzPts val="900"/>
              <a:buNone/>
              <a:defRPr sz="900"/>
            </a:lvl3pPr>
            <a:lvl4pPr indent="-228600" lvl="3" marL="1828800" algn="l">
              <a:lnSpc>
                <a:spcPct val="120000"/>
              </a:lnSpc>
              <a:spcBef>
                <a:spcPts val="500"/>
              </a:spcBef>
              <a:spcAft>
                <a:spcPts val="0"/>
              </a:spcAft>
              <a:buSzPts val="750"/>
              <a:buNone/>
              <a:defRPr sz="750"/>
            </a:lvl4pPr>
            <a:lvl5pPr indent="-228600" lvl="4" marL="2286000" algn="l">
              <a:lnSpc>
                <a:spcPct val="120000"/>
              </a:lnSpc>
              <a:spcBef>
                <a:spcPts val="500"/>
              </a:spcBef>
              <a:spcAft>
                <a:spcPts val="0"/>
              </a:spcAft>
              <a:buSzPts val="750"/>
              <a:buNone/>
              <a:defRPr sz="750"/>
            </a:lvl5pPr>
            <a:lvl6pPr indent="-228600" lvl="5" marL="2743200" algn="l">
              <a:lnSpc>
                <a:spcPct val="120000"/>
              </a:lnSpc>
              <a:spcBef>
                <a:spcPts val="500"/>
              </a:spcBef>
              <a:spcAft>
                <a:spcPts val="0"/>
              </a:spcAft>
              <a:buSzPts val="750"/>
              <a:buNone/>
              <a:defRPr sz="750"/>
            </a:lvl6pPr>
            <a:lvl7pPr indent="-228600" lvl="6" marL="3200400" algn="l">
              <a:lnSpc>
                <a:spcPct val="120000"/>
              </a:lnSpc>
              <a:spcBef>
                <a:spcPts val="500"/>
              </a:spcBef>
              <a:spcAft>
                <a:spcPts val="0"/>
              </a:spcAft>
              <a:buSzPts val="750"/>
              <a:buNone/>
              <a:defRPr sz="750"/>
            </a:lvl7pPr>
            <a:lvl8pPr indent="-228600" lvl="7" marL="3657600" algn="l">
              <a:lnSpc>
                <a:spcPct val="120000"/>
              </a:lnSpc>
              <a:spcBef>
                <a:spcPts val="500"/>
              </a:spcBef>
              <a:spcAft>
                <a:spcPts val="0"/>
              </a:spcAft>
              <a:buSzPts val="750"/>
              <a:buNone/>
              <a:defRPr sz="750"/>
            </a:lvl8pPr>
            <a:lvl9pPr indent="-228600" lvl="8" marL="4114800" algn="l">
              <a:lnSpc>
                <a:spcPct val="120000"/>
              </a:lnSpc>
              <a:spcBef>
                <a:spcPts val="500"/>
              </a:spcBef>
              <a:spcAft>
                <a:spcPts val="0"/>
              </a:spcAft>
              <a:buSzPts val="750"/>
              <a:buNone/>
              <a:defRPr sz="750"/>
            </a:lvl9pPr>
          </a:lstStyle>
          <a:p/>
        </p:txBody>
      </p:sp>
      <p:sp>
        <p:nvSpPr>
          <p:cNvPr id="67" name="Google Shape;67;p27"/>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7"/>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27"/>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70" name="Shape 70"/>
        <p:cNvGrpSpPr/>
        <p:nvPr/>
      </p:nvGrpSpPr>
      <p:grpSpPr>
        <a:xfrm>
          <a:off x="0" y="0"/>
          <a:ext cx="0" cy="0"/>
          <a:chOff x="0" y="0"/>
          <a:chExt cx="0" cy="0"/>
        </a:xfrm>
      </p:grpSpPr>
      <p:pic>
        <p:nvPicPr>
          <p:cNvPr descr="Droplets-HD-Content-R1d.png" id="71" name="Google Shape;71;p28"/>
          <p:cNvPicPr preferRelativeResize="0"/>
          <p:nvPr/>
        </p:nvPicPr>
        <p:blipFill rotWithShape="1">
          <a:blip r:embed="rId2">
            <a:alphaModFix/>
          </a:blip>
          <a:srcRect b="0" l="0" r="0" t="0"/>
          <a:stretch/>
        </p:blipFill>
        <p:spPr>
          <a:xfrm>
            <a:off x="0" y="0"/>
            <a:ext cx="16256000" cy="6858000"/>
          </a:xfrm>
          <a:prstGeom prst="rect">
            <a:avLst/>
          </a:prstGeom>
          <a:noFill/>
          <a:ln>
            <a:noFill/>
          </a:ln>
        </p:spPr>
      </p:pic>
      <p:sp>
        <p:nvSpPr>
          <p:cNvPr id="72" name="Google Shape;72;p28"/>
          <p:cNvSpPr txBox="1"/>
          <p:nvPr>
            <p:ph type="title"/>
          </p:nvPr>
        </p:nvSpPr>
        <p:spPr>
          <a:xfrm>
            <a:off x="1218367" y="609600"/>
            <a:ext cx="7913292" cy="2023254"/>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400"/>
              <a:buFont typeface="Twentieth Centur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28"/>
          <p:cNvSpPr/>
          <p:nvPr>
            <p:ph idx="2" type="pic"/>
          </p:nvPr>
        </p:nvSpPr>
        <p:spPr>
          <a:xfrm>
            <a:off x="9899739" y="609601"/>
            <a:ext cx="4340477" cy="5181600"/>
          </a:xfrm>
          <a:prstGeom prst="roundRect">
            <a:avLst>
              <a:gd fmla="val 4943" name="adj"/>
            </a:avLst>
          </a:prstGeom>
          <a:noFill/>
          <a:ln cap="sq" cmpd="sng" w="82550">
            <a:solidFill>
              <a:srgbClr val="EAEAEA"/>
            </a:solidFill>
            <a:prstDash val="solid"/>
            <a:miter lim="800000"/>
            <a:headEnd len="sm" w="sm" type="none"/>
            <a:tailEnd len="sm" w="sm" type="none"/>
          </a:ln>
        </p:spPr>
      </p:sp>
      <p:sp>
        <p:nvSpPr>
          <p:cNvPr id="74" name="Google Shape;74;p28"/>
          <p:cNvSpPr txBox="1"/>
          <p:nvPr>
            <p:ph idx="1" type="body"/>
          </p:nvPr>
        </p:nvSpPr>
        <p:spPr>
          <a:xfrm>
            <a:off x="1218394" y="2632852"/>
            <a:ext cx="7913265" cy="3158347"/>
          </a:xfrm>
          <a:prstGeom prst="rect">
            <a:avLst/>
          </a:prstGeom>
          <a:noFill/>
          <a:ln>
            <a:noFill/>
          </a:ln>
        </p:spPr>
        <p:txBody>
          <a:bodyPr anchorCtr="0" anchor="t" bIns="45700" lIns="91425" spcFirstLastPara="1" rIns="91425" wrap="square" tIns="45700">
            <a:normAutofit/>
          </a:bodyPr>
          <a:lstStyle>
            <a:lvl1pPr indent="-228600" lvl="0" marL="457200" algn="ctr">
              <a:lnSpc>
                <a:spcPct val="120000"/>
              </a:lnSpc>
              <a:spcBef>
                <a:spcPts val="1000"/>
              </a:spcBef>
              <a:spcAft>
                <a:spcPts val="0"/>
              </a:spcAft>
              <a:buSzPts val="1200"/>
              <a:buNone/>
              <a:defRPr sz="1200"/>
            </a:lvl1pPr>
            <a:lvl2pPr indent="-228600" lvl="1" marL="914400" algn="l">
              <a:lnSpc>
                <a:spcPct val="120000"/>
              </a:lnSpc>
              <a:spcBef>
                <a:spcPts val="500"/>
              </a:spcBef>
              <a:spcAft>
                <a:spcPts val="0"/>
              </a:spcAft>
              <a:buSzPts val="1050"/>
              <a:buNone/>
              <a:defRPr sz="1050"/>
            </a:lvl2pPr>
            <a:lvl3pPr indent="-228600" lvl="2" marL="1371600" algn="l">
              <a:lnSpc>
                <a:spcPct val="120000"/>
              </a:lnSpc>
              <a:spcBef>
                <a:spcPts val="500"/>
              </a:spcBef>
              <a:spcAft>
                <a:spcPts val="0"/>
              </a:spcAft>
              <a:buSzPts val="900"/>
              <a:buNone/>
              <a:defRPr sz="900"/>
            </a:lvl3pPr>
            <a:lvl4pPr indent="-228600" lvl="3" marL="1828800" algn="l">
              <a:lnSpc>
                <a:spcPct val="120000"/>
              </a:lnSpc>
              <a:spcBef>
                <a:spcPts val="500"/>
              </a:spcBef>
              <a:spcAft>
                <a:spcPts val="0"/>
              </a:spcAft>
              <a:buSzPts val="750"/>
              <a:buNone/>
              <a:defRPr sz="750"/>
            </a:lvl4pPr>
            <a:lvl5pPr indent="-228600" lvl="4" marL="2286000" algn="l">
              <a:lnSpc>
                <a:spcPct val="120000"/>
              </a:lnSpc>
              <a:spcBef>
                <a:spcPts val="500"/>
              </a:spcBef>
              <a:spcAft>
                <a:spcPts val="0"/>
              </a:spcAft>
              <a:buSzPts val="750"/>
              <a:buNone/>
              <a:defRPr sz="750"/>
            </a:lvl5pPr>
            <a:lvl6pPr indent="-228600" lvl="5" marL="2743200" algn="l">
              <a:lnSpc>
                <a:spcPct val="120000"/>
              </a:lnSpc>
              <a:spcBef>
                <a:spcPts val="500"/>
              </a:spcBef>
              <a:spcAft>
                <a:spcPts val="0"/>
              </a:spcAft>
              <a:buSzPts val="750"/>
              <a:buNone/>
              <a:defRPr sz="750"/>
            </a:lvl6pPr>
            <a:lvl7pPr indent="-228600" lvl="6" marL="3200400" algn="l">
              <a:lnSpc>
                <a:spcPct val="120000"/>
              </a:lnSpc>
              <a:spcBef>
                <a:spcPts val="500"/>
              </a:spcBef>
              <a:spcAft>
                <a:spcPts val="0"/>
              </a:spcAft>
              <a:buSzPts val="750"/>
              <a:buNone/>
              <a:defRPr sz="750"/>
            </a:lvl7pPr>
            <a:lvl8pPr indent="-228600" lvl="7" marL="3657600" algn="l">
              <a:lnSpc>
                <a:spcPct val="120000"/>
              </a:lnSpc>
              <a:spcBef>
                <a:spcPts val="500"/>
              </a:spcBef>
              <a:spcAft>
                <a:spcPts val="0"/>
              </a:spcAft>
              <a:buSzPts val="750"/>
              <a:buNone/>
              <a:defRPr sz="750"/>
            </a:lvl8pPr>
            <a:lvl9pPr indent="-228600" lvl="8" marL="4114800" algn="l">
              <a:lnSpc>
                <a:spcPct val="120000"/>
              </a:lnSpc>
              <a:spcBef>
                <a:spcPts val="500"/>
              </a:spcBef>
              <a:spcAft>
                <a:spcPts val="0"/>
              </a:spcAft>
              <a:buSzPts val="750"/>
              <a:buNone/>
              <a:defRPr sz="750"/>
            </a:lvl9pPr>
          </a:lstStyle>
          <a:p/>
        </p:txBody>
      </p:sp>
      <p:sp>
        <p:nvSpPr>
          <p:cNvPr id="75" name="Google Shape;75;p28"/>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8"/>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8"/>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uz-Latn-UZ"/>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1.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100000">
              <a:srgbClr val="B7B7B7"/>
            </a:gs>
          </a:gsLst>
          <a:lin ang="5400000" scaled="0"/>
        </a:gradFill>
      </p:bgPr>
    </p:bg>
    <p:spTree>
      <p:nvGrpSpPr>
        <p:cNvPr id="5" name="Shape 5"/>
        <p:cNvGrpSpPr/>
        <p:nvPr/>
      </p:nvGrpSpPr>
      <p:grpSpPr>
        <a:xfrm>
          <a:off x="0" y="0"/>
          <a:ext cx="0" cy="0"/>
          <a:chOff x="0" y="0"/>
          <a:chExt cx="0" cy="0"/>
        </a:xfrm>
      </p:grpSpPr>
      <p:pic>
        <p:nvPicPr>
          <p:cNvPr descr="\\DROBO-FS\QuickDrops\JB\PPTX NG\Droplets\LightingOverlay.png" id="6" name="Google Shape;6;p19"/>
          <p:cNvPicPr preferRelativeResize="0"/>
          <p:nvPr/>
        </p:nvPicPr>
        <p:blipFill rotWithShape="1">
          <a:blip r:embed="rId1">
            <a:alphaModFix/>
          </a:blip>
          <a:srcRect b="0" l="0" r="0" t="0"/>
          <a:stretch/>
        </p:blipFill>
        <p:spPr>
          <a:xfrm>
            <a:off x="2" y="-1"/>
            <a:ext cx="16256004" cy="6858001"/>
          </a:xfrm>
          <a:prstGeom prst="rect">
            <a:avLst/>
          </a:prstGeom>
          <a:noFill/>
          <a:ln>
            <a:noFill/>
          </a:ln>
        </p:spPr>
      </p:pic>
      <p:sp>
        <p:nvSpPr>
          <p:cNvPr id="7" name="Google Shape;7;p19"/>
          <p:cNvSpPr txBox="1"/>
          <p:nvPr>
            <p:ph type="title"/>
          </p:nvPr>
        </p:nvSpPr>
        <p:spPr>
          <a:xfrm>
            <a:off x="1218367" y="618520"/>
            <a:ext cx="13819268" cy="1596177"/>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3600"/>
              <a:buFont typeface="Twentieth Century"/>
              <a:buNone/>
              <a:defRPr b="0" i="0" sz="3600" u="none" cap="none" strike="noStrik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9"/>
          <p:cNvSpPr txBox="1"/>
          <p:nvPr>
            <p:ph idx="1" type="body"/>
          </p:nvPr>
        </p:nvSpPr>
        <p:spPr>
          <a:xfrm>
            <a:off x="1218367" y="2367096"/>
            <a:ext cx="13819269" cy="3424107"/>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20000"/>
              </a:lnSpc>
              <a:spcBef>
                <a:spcPts val="1000"/>
              </a:spcBef>
              <a:spcAft>
                <a:spcPts val="0"/>
              </a:spcAft>
              <a:buClr>
                <a:schemeClr val="dk1"/>
              </a:buClr>
              <a:buSzPts val="2000"/>
              <a:buFont typeface="Arial"/>
              <a:buChar char="•"/>
              <a:defRPr b="0" i="0" sz="2000" u="none" cap="none" strike="noStrike">
                <a:solidFill>
                  <a:schemeClr val="dk1"/>
                </a:solidFill>
                <a:latin typeface="Twentieth Century"/>
                <a:ea typeface="Twentieth Century"/>
                <a:cs typeface="Twentieth Century"/>
                <a:sym typeface="Twentieth Century"/>
              </a:defRPr>
            </a:lvl1pPr>
            <a:lvl2pPr indent="-342900" lvl="1" marL="914400" marR="0" rtl="0" algn="l">
              <a:lnSpc>
                <a:spcPct val="12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2pPr>
            <a:lvl3pPr indent="-330200" lvl="2" marL="1371600" marR="0" rtl="0" algn="l">
              <a:lnSpc>
                <a:spcPct val="120000"/>
              </a:lnSpc>
              <a:spcBef>
                <a:spcPts val="500"/>
              </a:spcBef>
              <a:spcAft>
                <a:spcPts val="0"/>
              </a:spcAft>
              <a:buClr>
                <a:schemeClr val="dk1"/>
              </a:buClr>
              <a:buSzPts val="1600"/>
              <a:buFont typeface="Arial"/>
              <a:buChar char="•"/>
              <a:defRPr b="0" i="0" sz="1600" u="none" cap="none" strike="noStrike">
                <a:solidFill>
                  <a:schemeClr val="dk1"/>
                </a:solidFill>
                <a:latin typeface="Twentieth Century"/>
                <a:ea typeface="Twentieth Century"/>
                <a:cs typeface="Twentieth Century"/>
                <a:sym typeface="Twentieth Century"/>
              </a:defRPr>
            </a:lvl3pPr>
            <a:lvl4pPr indent="-317500" lvl="3" marL="1828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4pPr>
            <a:lvl5pPr indent="-317500" lvl="4" marL="22860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5pPr>
            <a:lvl6pPr indent="-317500" lvl="5" marL="27432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6pPr>
            <a:lvl7pPr indent="-317500" lvl="6" marL="32004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7pPr>
            <a:lvl8pPr indent="-317500" lvl="7" marL="36576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8pPr>
            <a:lvl9pPr indent="-317500" lvl="8" marL="4114800" marR="0" rtl="0" algn="l">
              <a:lnSpc>
                <a:spcPct val="120000"/>
              </a:lnSpc>
              <a:spcBef>
                <a:spcPts val="5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9pPr>
          </a:lstStyle>
          <a:p/>
        </p:txBody>
      </p:sp>
      <p:sp>
        <p:nvSpPr>
          <p:cNvPr id="9" name="Google Shape;9;p19"/>
          <p:cNvSpPr txBox="1"/>
          <p:nvPr>
            <p:ph idx="10" type="dt"/>
          </p:nvPr>
        </p:nvSpPr>
        <p:spPr>
          <a:xfrm>
            <a:off x="10238316" y="5883278"/>
            <a:ext cx="3657600"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750" u="none" cap="none" strike="noStrike">
                <a:solidFill>
                  <a:schemeClr val="dk1"/>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0" name="Google Shape;10;p19"/>
          <p:cNvSpPr txBox="1"/>
          <p:nvPr>
            <p:ph idx="11" type="ftr"/>
          </p:nvPr>
        </p:nvSpPr>
        <p:spPr>
          <a:xfrm>
            <a:off x="1218367" y="5883278"/>
            <a:ext cx="8897183"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750" u="none" cap="none" strike="noStrike">
                <a:solidFill>
                  <a:schemeClr val="dk1"/>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1" name="Google Shape;11;p19"/>
          <p:cNvSpPr txBox="1"/>
          <p:nvPr>
            <p:ph idx="12" type="sldNum"/>
          </p:nvPr>
        </p:nvSpPr>
        <p:spPr>
          <a:xfrm>
            <a:off x="14018684" y="5883278"/>
            <a:ext cx="1018953"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750" u="none" cap="none" strike="noStrike">
                <a:solidFill>
                  <a:schemeClr val="dk1"/>
                </a:solidFill>
                <a:latin typeface="Twentieth Century"/>
                <a:ea typeface="Twentieth Century"/>
                <a:cs typeface="Twentieth Century"/>
                <a:sym typeface="Twentieth Century"/>
              </a:defRPr>
            </a:lvl1pPr>
            <a:lvl2pPr indent="0" lvl="1" marL="0" marR="0" rtl="0" algn="r">
              <a:spcBef>
                <a:spcPts val="0"/>
              </a:spcBef>
              <a:buNone/>
              <a:defRPr b="0" i="0" sz="750" u="none" cap="none" strike="noStrike">
                <a:solidFill>
                  <a:schemeClr val="dk1"/>
                </a:solidFill>
                <a:latin typeface="Twentieth Century"/>
                <a:ea typeface="Twentieth Century"/>
                <a:cs typeface="Twentieth Century"/>
                <a:sym typeface="Twentieth Century"/>
              </a:defRPr>
            </a:lvl2pPr>
            <a:lvl3pPr indent="0" lvl="2" marL="0" marR="0" rtl="0" algn="r">
              <a:spcBef>
                <a:spcPts val="0"/>
              </a:spcBef>
              <a:buNone/>
              <a:defRPr b="0" i="0" sz="750" u="none" cap="none" strike="noStrike">
                <a:solidFill>
                  <a:schemeClr val="dk1"/>
                </a:solidFill>
                <a:latin typeface="Twentieth Century"/>
                <a:ea typeface="Twentieth Century"/>
                <a:cs typeface="Twentieth Century"/>
                <a:sym typeface="Twentieth Century"/>
              </a:defRPr>
            </a:lvl3pPr>
            <a:lvl4pPr indent="0" lvl="3" marL="0" marR="0" rtl="0" algn="r">
              <a:spcBef>
                <a:spcPts val="0"/>
              </a:spcBef>
              <a:buNone/>
              <a:defRPr b="0" i="0" sz="750" u="none" cap="none" strike="noStrike">
                <a:solidFill>
                  <a:schemeClr val="dk1"/>
                </a:solidFill>
                <a:latin typeface="Twentieth Century"/>
                <a:ea typeface="Twentieth Century"/>
                <a:cs typeface="Twentieth Century"/>
                <a:sym typeface="Twentieth Century"/>
              </a:defRPr>
            </a:lvl4pPr>
            <a:lvl5pPr indent="0" lvl="4" marL="0" marR="0" rtl="0" algn="r">
              <a:spcBef>
                <a:spcPts val="0"/>
              </a:spcBef>
              <a:buNone/>
              <a:defRPr b="0" i="0" sz="750" u="none" cap="none" strike="noStrike">
                <a:solidFill>
                  <a:schemeClr val="dk1"/>
                </a:solidFill>
                <a:latin typeface="Twentieth Century"/>
                <a:ea typeface="Twentieth Century"/>
                <a:cs typeface="Twentieth Century"/>
                <a:sym typeface="Twentieth Century"/>
              </a:defRPr>
            </a:lvl5pPr>
            <a:lvl6pPr indent="0" lvl="5" marL="0" marR="0" rtl="0" algn="r">
              <a:spcBef>
                <a:spcPts val="0"/>
              </a:spcBef>
              <a:buNone/>
              <a:defRPr b="0" i="0" sz="750" u="none" cap="none" strike="noStrike">
                <a:solidFill>
                  <a:schemeClr val="dk1"/>
                </a:solidFill>
                <a:latin typeface="Twentieth Century"/>
                <a:ea typeface="Twentieth Century"/>
                <a:cs typeface="Twentieth Century"/>
                <a:sym typeface="Twentieth Century"/>
              </a:defRPr>
            </a:lvl6pPr>
            <a:lvl7pPr indent="0" lvl="6" marL="0" marR="0" rtl="0" algn="r">
              <a:spcBef>
                <a:spcPts val="0"/>
              </a:spcBef>
              <a:buNone/>
              <a:defRPr b="0" i="0" sz="750" u="none" cap="none" strike="noStrike">
                <a:solidFill>
                  <a:schemeClr val="dk1"/>
                </a:solidFill>
                <a:latin typeface="Twentieth Century"/>
                <a:ea typeface="Twentieth Century"/>
                <a:cs typeface="Twentieth Century"/>
                <a:sym typeface="Twentieth Century"/>
              </a:defRPr>
            </a:lvl7pPr>
            <a:lvl8pPr indent="0" lvl="7" marL="0" marR="0" rtl="0" algn="r">
              <a:spcBef>
                <a:spcPts val="0"/>
              </a:spcBef>
              <a:buNone/>
              <a:defRPr b="0" i="0" sz="750" u="none" cap="none" strike="noStrike">
                <a:solidFill>
                  <a:schemeClr val="dk1"/>
                </a:solidFill>
                <a:latin typeface="Twentieth Century"/>
                <a:ea typeface="Twentieth Century"/>
                <a:cs typeface="Twentieth Century"/>
                <a:sym typeface="Twentieth Century"/>
              </a:defRPr>
            </a:lvl8pPr>
            <a:lvl9pPr indent="0" lvl="8" marL="0" marR="0" rtl="0" algn="r">
              <a:spcBef>
                <a:spcPts val="0"/>
              </a:spcBef>
              <a:buNone/>
              <a:defRPr b="0" i="0" sz="750" u="none" cap="none" strike="noStrike">
                <a:solidFill>
                  <a:schemeClr val="dk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uz-Latn-UZ"/>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
          <p:cNvSpPr txBox="1"/>
          <p:nvPr>
            <p:ph type="title"/>
          </p:nvPr>
        </p:nvSpPr>
        <p:spPr>
          <a:xfrm>
            <a:off x="3618831" y="2054051"/>
            <a:ext cx="5722500" cy="1589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a:t>NURLANISH DOZALARINING TAQSIMOTI</a:t>
            </a:r>
            <a:endParaRPr/>
          </a:p>
        </p:txBody>
      </p:sp>
      <p:sp>
        <p:nvSpPr>
          <p:cNvPr id="156" name="Google Shape;156;p1"/>
          <p:cNvSpPr txBox="1"/>
          <p:nvPr/>
        </p:nvSpPr>
        <p:spPr>
          <a:xfrm>
            <a:off x="4408853" y="4599148"/>
            <a:ext cx="54864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uz-Latn-UZ" sz="1800" u="none" cap="none" strike="noStrike">
                <a:solidFill>
                  <a:schemeClr val="dk1"/>
                </a:solidFill>
                <a:latin typeface="Arial"/>
                <a:ea typeface="Arial"/>
                <a:cs typeface="Arial"/>
                <a:sym typeface="Arial"/>
              </a:rPr>
              <a:t>TF 2301 guruh talabalari</a:t>
            </a:r>
            <a:endParaRPr/>
          </a:p>
          <a:p>
            <a:pPr indent="0" lvl="0" marL="0" marR="0" rtl="0" algn="l">
              <a:spcBef>
                <a:spcPts val="0"/>
              </a:spcBef>
              <a:spcAft>
                <a:spcPts val="0"/>
              </a:spcAft>
              <a:buNone/>
            </a:pPr>
            <a:r>
              <a:rPr b="0" i="0" lang="uz-Latn-UZ" sz="1800" u="none" cap="none" strike="noStrike">
                <a:solidFill>
                  <a:schemeClr val="dk1"/>
                </a:solidFill>
                <a:latin typeface="Arial"/>
                <a:ea typeface="Arial"/>
                <a:cs typeface="Arial"/>
                <a:sym typeface="Arial"/>
              </a:rPr>
              <a:t>Asrorova Sarvinoz va Abdusamatova Marjona</a:t>
            </a:r>
            <a:endParaRPr b="0" i="0" sz="1800" u="none" cap="none" strike="noStrike">
              <a:solidFill>
                <a:schemeClr val="dk1"/>
              </a:solidFill>
              <a:latin typeface="Twentieth Century"/>
              <a:ea typeface="Twentieth Century"/>
              <a:cs typeface="Twentieth Century"/>
              <a:sym typeface="Twentieth 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0"/>
          <p:cNvSpPr txBox="1"/>
          <p:nvPr>
            <p:ph type="title"/>
          </p:nvPr>
        </p:nvSpPr>
        <p:spPr>
          <a:xfrm>
            <a:off x="1218367" y="618520"/>
            <a:ext cx="13819268"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sz="3600" cap="none">
                <a:solidFill>
                  <a:schemeClr val="dk1"/>
                </a:solidFill>
                <a:latin typeface="Twentieth Century"/>
                <a:ea typeface="Twentieth Century"/>
                <a:cs typeface="Twentieth Century"/>
                <a:sym typeface="Twentieth Century"/>
              </a:rPr>
              <a:t>TABIIY MANBALAR</a:t>
            </a:r>
            <a:endParaRPr/>
          </a:p>
        </p:txBody>
      </p:sp>
      <p:sp>
        <p:nvSpPr>
          <p:cNvPr id="213" name="Google Shape;213;p10"/>
          <p:cNvSpPr txBox="1"/>
          <p:nvPr/>
        </p:nvSpPr>
        <p:spPr>
          <a:xfrm>
            <a:off x="3352800" y="2228850"/>
            <a:ext cx="548640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2400">
                <a:solidFill>
                  <a:schemeClr val="dk1"/>
                </a:solidFill>
                <a:latin typeface="Arial"/>
                <a:ea typeface="Arial"/>
                <a:cs typeface="Arial"/>
                <a:sym typeface="Arial"/>
              </a:rPr>
              <a:t>Dunyo bo‘yicha odamlar yilda o‘rtacha 2.4 mSv tabiiy radiatsiya oladi:</a:t>
            </a:r>
            <a:br>
              <a:rPr lang="uz-Latn-UZ" sz="2400">
                <a:solidFill>
                  <a:schemeClr val="dk1"/>
                </a:solidFill>
                <a:latin typeface="Arial"/>
                <a:ea typeface="Arial"/>
                <a:cs typeface="Arial"/>
                <a:sym typeface="Arial"/>
              </a:rPr>
            </a:br>
            <a:r>
              <a:rPr lang="uz-Latn-UZ" sz="2400">
                <a:solidFill>
                  <a:schemeClr val="dk1"/>
                </a:solidFill>
                <a:latin typeface="Arial"/>
                <a:ea typeface="Arial"/>
                <a:cs typeface="Arial"/>
                <a:sym typeface="Arial"/>
              </a:rPr>
              <a:t>- Kosmik (~0.4 mSv/yil)</a:t>
            </a:r>
            <a:br>
              <a:rPr lang="uz-Latn-UZ" sz="2400">
                <a:solidFill>
                  <a:schemeClr val="dk1"/>
                </a:solidFill>
                <a:latin typeface="Arial"/>
                <a:ea typeface="Arial"/>
                <a:cs typeface="Arial"/>
                <a:sym typeface="Arial"/>
              </a:rPr>
            </a:br>
            <a:r>
              <a:rPr lang="uz-Latn-UZ" sz="2400">
                <a:solidFill>
                  <a:schemeClr val="dk1"/>
                </a:solidFill>
                <a:latin typeface="Arial"/>
                <a:ea typeface="Arial"/>
                <a:cs typeface="Arial"/>
                <a:sym typeface="Arial"/>
              </a:rPr>
              <a:t>- Yer (~0.5 mSv/yil)</a:t>
            </a:r>
            <a:br>
              <a:rPr lang="uz-Latn-UZ" sz="2400">
                <a:solidFill>
                  <a:schemeClr val="dk1"/>
                </a:solidFill>
                <a:latin typeface="Arial"/>
                <a:ea typeface="Arial"/>
                <a:cs typeface="Arial"/>
                <a:sym typeface="Arial"/>
              </a:rPr>
            </a:br>
            <a:r>
              <a:rPr lang="uz-Latn-UZ" sz="2400">
                <a:solidFill>
                  <a:schemeClr val="dk1"/>
                </a:solidFill>
                <a:latin typeface="Arial"/>
                <a:ea typeface="Arial"/>
                <a:cs typeface="Arial"/>
                <a:sym typeface="Arial"/>
              </a:rPr>
              <a:t>- Radon (~1.2 mSv/yil)</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1"/>
          <p:cNvSpPr txBox="1"/>
          <p:nvPr>
            <p:ph type="title"/>
          </p:nvPr>
        </p:nvSpPr>
        <p:spPr>
          <a:xfrm>
            <a:off x="-1119267" y="636297"/>
            <a:ext cx="13819268" cy="144380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sz="3600" cap="none">
                <a:solidFill>
                  <a:schemeClr val="dk1"/>
                </a:solidFill>
                <a:latin typeface="Twentieth Century"/>
                <a:ea typeface="Twentieth Century"/>
                <a:cs typeface="Twentieth Century"/>
                <a:sym typeface="Twentieth Century"/>
              </a:rPr>
              <a:t>NURLANISH XAVFI</a:t>
            </a:r>
            <a:endParaRPr/>
          </a:p>
        </p:txBody>
      </p:sp>
      <p:sp>
        <p:nvSpPr>
          <p:cNvPr id="219" name="Google Shape;219;p11"/>
          <p:cNvSpPr txBox="1"/>
          <p:nvPr/>
        </p:nvSpPr>
        <p:spPr>
          <a:xfrm>
            <a:off x="3569837" y="1914060"/>
            <a:ext cx="7499028" cy="11310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35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1800">
                <a:solidFill>
                  <a:schemeClr val="dk1"/>
                </a:solidFill>
                <a:latin typeface="Arial"/>
                <a:ea typeface="Arial"/>
                <a:cs typeface="Arial"/>
                <a:sym typeface="Arial"/>
              </a:rPr>
              <a:t>- Past dozalar: uzoq muddatli ta’sir (saraton).</a:t>
            </a:r>
            <a:br>
              <a:rPr lang="uz-Latn-UZ" sz="1800">
                <a:solidFill>
                  <a:schemeClr val="dk1"/>
                </a:solidFill>
                <a:latin typeface="Arial"/>
                <a:ea typeface="Arial"/>
                <a:cs typeface="Arial"/>
                <a:sym typeface="Arial"/>
              </a:rPr>
            </a:br>
            <a:r>
              <a:rPr lang="uz-Latn-UZ" sz="1800">
                <a:solidFill>
                  <a:schemeClr val="dk1"/>
                </a:solidFill>
                <a:latin typeface="Arial"/>
                <a:ea typeface="Arial"/>
                <a:cs typeface="Arial"/>
                <a:sym typeface="Arial"/>
              </a:rPr>
              <a:t>- Yuqori dozalar: radiatsion kasalliklar.</a:t>
            </a:r>
            <a:br>
              <a:rPr lang="uz-Latn-UZ" sz="1800">
                <a:solidFill>
                  <a:schemeClr val="dk1"/>
                </a:solidFill>
                <a:latin typeface="Arial"/>
                <a:ea typeface="Arial"/>
                <a:cs typeface="Arial"/>
                <a:sym typeface="Arial"/>
              </a:rPr>
            </a:br>
            <a:r>
              <a:rPr lang="uz-Latn-UZ" sz="1800">
                <a:solidFill>
                  <a:schemeClr val="dk1"/>
                </a:solidFill>
                <a:latin typeface="Arial"/>
                <a:ea typeface="Arial"/>
                <a:cs typeface="Arial"/>
                <a:sym typeface="Arial"/>
              </a:rPr>
              <a:t>Masalan, 1000 mSv yuqori xavf tug‘diradi.</a:t>
            </a:r>
            <a:endParaRPr/>
          </a:p>
        </p:txBody>
      </p:sp>
      <p:pic>
        <p:nvPicPr>
          <p:cNvPr id="220" name="Google Shape;220;p11"/>
          <p:cNvPicPr preferRelativeResize="0"/>
          <p:nvPr/>
        </p:nvPicPr>
        <p:blipFill rotWithShape="1">
          <a:blip r:embed="rId3">
            <a:alphaModFix/>
          </a:blip>
          <a:srcRect b="0" l="0" r="0" t="0"/>
          <a:stretch/>
        </p:blipFill>
        <p:spPr>
          <a:xfrm>
            <a:off x="3352330" y="3508682"/>
            <a:ext cx="6337225" cy="307117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2"/>
          <p:cNvSpPr txBox="1"/>
          <p:nvPr>
            <p:ph type="title"/>
          </p:nvPr>
        </p:nvSpPr>
        <p:spPr>
          <a:xfrm>
            <a:off x="-1023159" y="632674"/>
            <a:ext cx="13819268"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sz="3600" cap="none">
                <a:solidFill>
                  <a:schemeClr val="dk1"/>
                </a:solidFill>
                <a:latin typeface="Twentieth Century"/>
                <a:ea typeface="Twentieth Century"/>
                <a:cs typeface="Twentieth Century"/>
                <a:sym typeface="Twentieth Century"/>
              </a:rPr>
              <a:t>NAZORAT VA XAVFSIZLIK</a:t>
            </a:r>
            <a:endParaRPr/>
          </a:p>
        </p:txBody>
      </p:sp>
      <p:sp>
        <p:nvSpPr>
          <p:cNvPr id="226" name="Google Shape;226;p12"/>
          <p:cNvSpPr txBox="1"/>
          <p:nvPr/>
        </p:nvSpPr>
        <p:spPr>
          <a:xfrm>
            <a:off x="3352800" y="2228851"/>
            <a:ext cx="5486400"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1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2100">
                <a:solidFill>
                  <a:schemeClr val="dk1"/>
                </a:solidFill>
                <a:latin typeface="Arial"/>
                <a:ea typeface="Arial"/>
                <a:cs typeface="Arial"/>
                <a:sym typeface="Arial"/>
              </a:rPr>
              <a:t>Radiatsiya xavfsizligini ta’minlash uchun:</a:t>
            </a:r>
            <a:br>
              <a:rPr lang="uz-Latn-UZ" sz="2100">
                <a:solidFill>
                  <a:schemeClr val="dk1"/>
                </a:solidFill>
                <a:latin typeface="Arial"/>
                <a:ea typeface="Arial"/>
                <a:cs typeface="Arial"/>
                <a:sym typeface="Arial"/>
              </a:rPr>
            </a:br>
            <a:r>
              <a:rPr lang="uz-Latn-UZ" sz="2100">
                <a:solidFill>
                  <a:schemeClr val="dk1"/>
                </a:solidFill>
                <a:latin typeface="Arial"/>
                <a:ea typeface="Arial"/>
                <a:cs typeface="Arial"/>
                <a:sym typeface="Arial"/>
              </a:rPr>
              <a:t>- Me’yorlar belgilangan</a:t>
            </a:r>
            <a:br>
              <a:rPr lang="uz-Latn-UZ" sz="2100">
                <a:solidFill>
                  <a:schemeClr val="dk1"/>
                </a:solidFill>
                <a:latin typeface="Arial"/>
                <a:ea typeface="Arial"/>
                <a:cs typeface="Arial"/>
                <a:sym typeface="Arial"/>
              </a:rPr>
            </a:br>
            <a:r>
              <a:rPr lang="uz-Latn-UZ" sz="2100">
                <a:solidFill>
                  <a:schemeClr val="dk1"/>
                </a:solidFill>
                <a:latin typeface="Arial"/>
                <a:ea typeface="Arial"/>
                <a:cs typeface="Arial"/>
                <a:sym typeface="Arial"/>
              </a:rPr>
              <a:t>- Himoya vositalari</a:t>
            </a:r>
            <a:br>
              <a:rPr lang="uz-Latn-UZ" sz="2100">
                <a:solidFill>
                  <a:schemeClr val="dk1"/>
                </a:solidFill>
                <a:latin typeface="Arial"/>
                <a:ea typeface="Arial"/>
                <a:cs typeface="Arial"/>
                <a:sym typeface="Arial"/>
              </a:rPr>
            </a:br>
            <a:r>
              <a:rPr lang="uz-Latn-UZ" sz="2100">
                <a:solidFill>
                  <a:schemeClr val="dk1"/>
                </a:solidFill>
                <a:latin typeface="Arial"/>
                <a:ea typeface="Arial"/>
                <a:cs typeface="Arial"/>
                <a:sym typeface="Arial"/>
              </a:rPr>
              <a:t>- Xavfsizlik belgilarini joylashtirish</a:t>
            </a:r>
            <a:br>
              <a:rPr lang="uz-Latn-UZ" sz="2100">
                <a:solidFill>
                  <a:schemeClr val="dk1"/>
                </a:solidFill>
                <a:latin typeface="Arial"/>
                <a:ea typeface="Arial"/>
                <a:cs typeface="Arial"/>
                <a:sym typeface="Arial"/>
              </a:rPr>
            </a:br>
            <a:r>
              <a:rPr lang="uz-Latn-UZ" sz="2100">
                <a:solidFill>
                  <a:schemeClr val="dk1"/>
                </a:solidFill>
                <a:latin typeface="Arial"/>
                <a:ea typeface="Arial"/>
                <a:cs typeface="Arial"/>
                <a:sym typeface="Arial"/>
              </a:rPr>
              <a:t>- Ish vaqtini cheklash</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0" name="Shape 230"/>
        <p:cNvGrpSpPr/>
        <p:nvPr/>
      </p:nvGrpSpPr>
      <p:grpSpPr>
        <a:xfrm>
          <a:off x="0" y="0"/>
          <a:ext cx="0" cy="0"/>
          <a:chOff x="0" y="0"/>
          <a:chExt cx="0" cy="0"/>
        </a:xfrm>
      </p:grpSpPr>
      <p:sp>
        <p:nvSpPr>
          <p:cNvPr id="231" name="Google Shape;231;p13"/>
          <p:cNvSpPr txBox="1"/>
          <p:nvPr>
            <p:ph type="title"/>
          </p:nvPr>
        </p:nvSpPr>
        <p:spPr>
          <a:xfrm>
            <a:off x="2830287" y="1417280"/>
            <a:ext cx="6531429" cy="3164504"/>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Twentieth Century"/>
              <a:buNone/>
            </a:pPr>
            <a:r>
              <a:rPr lang="uz-Latn-UZ"/>
              <a:t>ATOM RAQAMI:YUQORI ATOM RAQAMIGA EGA BO’LGAN MATERIALLAR (MASALAN,SUYAK TO’QIMASI) PAST ATOM RAQAMIGA EGA BO’LGAN MATERIALLARGA (MASALAN,YUMSHOQ TO'QIMALAR)NISBATAN KO’PROQ NURLANISHNI YUTADI.</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4"/>
          <p:cNvSpPr txBox="1"/>
          <p:nvPr>
            <p:ph type="ctrTitle"/>
          </p:nvPr>
        </p:nvSpPr>
        <p:spPr>
          <a:xfrm>
            <a:off x="3842174" y="1173598"/>
            <a:ext cx="6517482" cy="188191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a:t>KOMPTON SOCHILISHI</a:t>
            </a:r>
            <a:endParaRPr/>
          </a:p>
        </p:txBody>
      </p:sp>
      <p:sp>
        <p:nvSpPr>
          <p:cNvPr id="237" name="Google Shape;237;p14"/>
          <p:cNvSpPr txBox="1"/>
          <p:nvPr>
            <p:ph idx="1" type="subTitle"/>
          </p:nvPr>
        </p:nvSpPr>
        <p:spPr>
          <a:xfrm>
            <a:off x="2667000" y="3288146"/>
            <a:ext cx="6517482" cy="1028699"/>
          </a:xfrm>
          <a:prstGeom prst="rect">
            <a:avLst/>
          </a:prstGeom>
          <a:noFill/>
          <a:ln>
            <a:noFill/>
          </a:ln>
        </p:spPr>
        <p:txBody>
          <a:bodyPr anchorCtr="0" anchor="t" bIns="45700" lIns="91425" spcFirstLastPara="1" rIns="91425" wrap="square" tIns="45700">
            <a:noAutofit/>
          </a:bodyPr>
          <a:lstStyle/>
          <a:p>
            <a:pPr indent="0" lvl="0" marL="0" rtl="0" algn="ctr">
              <a:lnSpc>
                <a:spcPct val="120000"/>
              </a:lnSpc>
              <a:spcBef>
                <a:spcPts val="0"/>
              </a:spcBef>
              <a:spcAft>
                <a:spcPts val="0"/>
              </a:spcAft>
              <a:buSzPts val="2100"/>
              <a:buNone/>
            </a:pPr>
            <a:r>
              <a:rPr b="1" lang="uz-Latn-UZ" sz="2100">
                <a:solidFill>
                  <a:schemeClr val="dk1"/>
                </a:solidFill>
              </a:rPr>
              <a:t>FOTONLARNING TO'QIMALAR BILAN O’ZARO TA’SIRI NATIJASIDA YUZAGA KELADI VA NURLANISHLARNING YO'NALISHINI O'ZGARTIRADI,BU ESA DOZANING TAQSIMOTIGA TA’SIR QILADI.</a:t>
            </a:r>
            <a:endParaRPr b="1" sz="21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5"/>
          <p:cNvSpPr txBox="1"/>
          <p:nvPr>
            <p:ph type="title"/>
          </p:nvPr>
        </p:nvSpPr>
        <p:spPr>
          <a:xfrm>
            <a:off x="2720610" y="2706797"/>
            <a:ext cx="6750782" cy="1646804"/>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Twentieth Century"/>
              <a:buNone/>
            </a:pPr>
            <a:r>
              <a:rPr lang="uz-Latn-UZ"/>
              <a:t>MAGNIT MAYDON:ZARYADLANGAN ZARRACHALARNING (MASALAN,ELEKTRONLAR,PROTONLAR,IONLAR HARAKATIGA TA’SIR QILADI VA DOZANING TAQSIMOTINI O'ZGARTIRADI.BU XUSUSIYAT PROTON VA ION TERAPIYASIDA QO'LLANILADI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6"/>
          <p:cNvSpPr txBox="1"/>
          <p:nvPr>
            <p:ph type="title"/>
          </p:nvPr>
        </p:nvSpPr>
        <p:spPr>
          <a:xfrm>
            <a:off x="2111488" y="1467907"/>
            <a:ext cx="7773338" cy="119713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sz="3600" cap="none">
                <a:solidFill>
                  <a:schemeClr val="dk1"/>
                </a:solidFill>
                <a:latin typeface="Twentieth Century"/>
                <a:ea typeface="Twentieth Century"/>
                <a:cs typeface="Twentieth Century"/>
                <a:sym typeface="Twentieth Century"/>
              </a:rPr>
              <a:t>XULOSA</a:t>
            </a:r>
            <a:endParaRPr/>
          </a:p>
        </p:txBody>
      </p:sp>
      <p:sp>
        <p:nvSpPr>
          <p:cNvPr id="248" name="Google Shape;248;p16"/>
          <p:cNvSpPr txBox="1"/>
          <p:nvPr/>
        </p:nvSpPr>
        <p:spPr>
          <a:xfrm>
            <a:off x="3767304" y="2344211"/>
            <a:ext cx="5486400" cy="276998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35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1800">
                <a:solidFill>
                  <a:schemeClr val="dk1"/>
                </a:solidFill>
                <a:latin typeface="Arial"/>
                <a:ea typeface="Arial"/>
                <a:cs typeface="Arial"/>
                <a:sym typeface="Arial"/>
              </a:rPr>
              <a:t>Nurlanish hayotimizda mavjud va uni to‘g‘ri boshqarish sog‘lig‘imiz xavfsizligini ta’minlaydi. Dozalarning o‘lchovi, taqsimoti va nazorati juda muhim.Nurlanish dozalari va ularning taqsimoti bo'yicha o'tkazilgan tahlillar shuni ko'rsatadiki inson organizmiga ta’sir etuvchi ionlovchi nurlanish manbalari turlicha bo’lib,ularning organizmga yetkazadigan zarari dozaning miqdori va taqsimotiga bog'liqdir.</a:t>
            </a:r>
            <a:endParaRPr sz="18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7"/>
          <p:cNvSpPr txBox="1"/>
          <p:nvPr>
            <p:ph type="title"/>
          </p:nvPr>
        </p:nvSpPr>
        <p:spPr>
          <a:xfrm>
            <a:off x="660950" y="559220"/>
            <a:ext cx="13819268"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a:t>FOYDALANILGAN ADABIYOTLAR</a:t>
            </a:r>
            <a:endParaRPr/>
          </a:p>
        </p:txBody>
      </p:sp>
      <p:sp>
        <p:nvSpPr>
          <p:cNvPr id="254" name="Google Shape;254;p17"/>
          <p:cNvSpPr txBox="1"/>
          <p:nvPr>
            <p:ph idx="1" type="body"/>
          </p:nvPr>
        </p:nvSpPr>
        <p:spPr>
          <a:xfrm>
            <a:off x="660950" y="1608059"/>
            <a:ext cx="11258273" cy="3424107"/>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SzPts val="2000"/>
              <a:buNone/>
            </a:pPr>
            <a:r>
              <a:rPr lang="uz-Latn-UZ"/>
              <a:t>1. MAVZUGA OID MAQOLALAR: "NURLANISH DOZALARI VA INSON ORGANIZMIGA TA’SIRI", O‘ZBEKISTON SOG‘LIQNI SAQLASH VAZIRLIGI AXBOROT BYULLETENI, 2022.</a:t>
            </a:r>
            <a:endParaRPr/>
          </a:p>
          <a:p>
            <a:pPr indent="0" lvl="0" marL="0" rtl="0" algn="l">
              <a:lnSpc>
                <a:spcPct val="120000"/>
              </a:lnSpc>
              <a:spcBef>
                <a:spcPts val="1000"/>
              </a:spcBef>
              <a:spcAft>
                <a:spcPts val="0"/>
              </a:spcAft>
              <a:buSzPts val="2000"/>
              <a:buNone/>
            </a:pPr>
            <a:r>
              <a:rPr lang="uz-Latn-UZ"/>
              <a:t>2. WIKIPEDIA: “RADIATSION DOZA” MAQOLASI (OZBEKCHA, INGLIZCHA VERSIYALARI), HTTPS://UZ.WIKIPEDIA.ORG</a:t>
            </a:r>
            <a:endParaRPr/>
          </a:p>
        </p:txBody>
      </p:sp>
      <p:sp>
        <p:nvSpPr>
          <p:cNvPr id="255" name="Google Shape;255;p17"/>
          <p:cNvSpPr txBox="1"/>
          <p:nvPr/>
        </p:nvSpPr>
        <p:spPr>
          <a:xfrm>
            <a:off x="660950" y="3320112"/>
            <a:ext cx="8129976"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uz-Latn-UZ" sz="2400">
                <a:solidFill>
                  <a:schemeClr val="dk1"/>
                </a:solidFill>
                <a:latin typeface="Twentieth Century"/>
                <a:ea typeface="Twentieth Century"/>
                <a:cs typeface="Twentieth Century"/>
                <a:sym typeface="Twentieth Century"/>
              </a:rPr>
              <a:t>3. Normurodov A.A. “Tibbiy fizikadan amaliy mashg‘ulotlar”, Toshkent tibbiyot akademiyasi, 2021.</a:t>
            </a:r>
            <a:endParaRPr/>
          </a:p>
          <a:p>
            <a:pPr indent="0" lvl="0" marL="0" marR="0" rtl="0" algn="l">
              <a:spcBef>
                <a:spcPts val="0"/>
              </a:spcBef>
              <a:spcAft>
                <a:spcPts val="0"/>
              </a:spcAft>
              <a:buNone/>
            </a:pPr>
            <a:r>
              <a:rPr lang="uz-Latn-UZ" sz="2400">
                <a:solidFill>
                  <a:schemeClr val="dk1"/>
                </a:solidFill>
                <a:latin typeface="Twentieth Century"/>
                <a:ea typeface="Twentieth Century"/>
                <a:cs typeface="Twentieth Century"/>
                <a:sym typeface="Twentieth Century"/>
              </a:rPr>
              <a:t>4. To‘xtayev R.X., O‘ralova M.O. “Yadro fizikasi asoslari”, Toshkent: Fan, 2015.</a:t>
            </a:r>
            <a:endParaRPr/>
          </a:p>
          <a:p>
            <a:pPr indent="0" lvl="0" marL="0" marR="0" rtl="0" algn="l">
              <a:spcBef>
                <a:spcPts val="0"/>
              </a:spcBef>
              <a:spcAft>
                <a:spcPts val="0"/>
              </a:spcAft>
              <a:buNone/>
            </a:pPr>
            <a:r>
              <a:rPr lang="uz-Latn-UZ" sz="2400">
                <a:solidFill>
                  <a:schemeClr val="dk1"/>
                </a:solidFill>
                <a:latin typeface="Twentieth Century"/>
                <a:ea typeface="Twentieth Century"/>
                <a:cs typeface="Twentieth Century"/>
                <a:sym typeface="Twentieth Century"/>
              </a:rPr>
              <a:t>5. Chatgpt</a:t>
            </a:r>
            <a:endParaRPr sz="24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8"/>
          <p:cNvSpPr txBox="1"/>
          <p:nvPr>
            <p:ph type="ctrTitle"/>
          </p:nvPr>
        </p:nvSpPr>
        <p:spPr>
          <a:xfrm>
            <a:off x="1589229" y="221339"/>
            <a:ext cx="9299662" cy="351453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Twentieth Century"/>
              <a:buNone/>
            </a:pPr>
            <a:r>
              <a:rPr lang="uz-Latn-UZ" sz="4800"/>
              <a:t>E'TIBORINGIZ UCHUN RAHMAT!</a:t>
            </a:r>
            <a:endParaRPr sz="4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
          <p:cNvSpPr txBox="1"/>
          <p:nvPr>
            <p:ph type="ctrTitle"/>
          </p:nvPr>
        </p:nvSpPr>
        <p:spPr>
          <a:xfrm>
            <a:off x="2606226" y="2063618"/>
            <a:ext cx="6517482" cy="728283"/>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a:t>REJA:</a:t>
            </a:r>
            <a:endParaRPr/>
          </a:p>
        </p:txBody>
      </p:sp>
      <p:sp>
        <p:nvSpPr>
          <p:cNvPr id="162" name="Google Shape;162;p2"/>
          <p:cNvSpPr txBox="1"/>
          <p:nvPr>
            <p:ph idx="1" type="subTitle"/>
          </p:nvPr>
        </p:nvSpPr>
        <p:spPr>
          <a:xfrm>
            <a:off x="2837259" y="2984033"/>
            <a:ext cx="6517482" cy="1028699"/>
          </a:xfrm>
          <a:prstGeom prst="rect">
            <a:avLst/>
          </a:prstGeom>
          <a:noFill/>
          <a:ln>
            <a:noFill/>
          </a:ln>
        </p:spPr>
        <p:txBody>
          <a:bodyPr anchorCtr="0" anchor="t" bIns="45700" lIns="91425" spcFirstLastPara="1" rIns="91425" wrap="square" tIns="45700">
            <a:noAutofit/>
          </a:bodyPr>
          <a:lstStyle/>
          <a:p>
            <a:pPr indent="0" lvl="0" marL="0" rtl="0" algn="ctr">
              <a:lnSpc>
                <a:spcPct val="120000"/>
              </a:lnSpc>
              <a:spcBef>
                <a:spcPts val="0"/>
              </a:spcBef>
              <a:spcAft>
                <a:spcPts val="0"/>
              </a:spcAft>
              <a:buSzPts val="1500"/>
              <a:buNone/>
            </a:pPr>
            <a:r>
              <a:rPr b="1" lang="uz-Latn-UZ" sz="1500">
                <a:solidFill>
                  <a:schemeClr val="dk1"/>
                </a:solidFill>
              </a:rPr>
              <a:t>1.NURLANISH DOZASI VA UNING O'LCHOV BIRLIKLARI</a:t>
            </a:r>
            <a:endParaRPr/>
          </a:p>
          <a:p>
            <a:pPr indent="0" lvl="0" marL="0" rtl="0" algn="ctr">
              <a:lnSpc>
                <a:spcPct val="120000"/>
              </a:lnSpc>
              <a:spcBef>
                <a:spcPts val="1000"/>
              </a:spcBef>
              <a:spcAft>
                <a:spcPts val="0"/>
              </a:spcAft>
              <a:buSzPts val="1500"/>
              <a:buNone/>
            </a:pPr>
            <a:r>
              <a:rPr b="1" lang="uz-Latn-UZ" sz="1500">
                <a:solidFill>
                  <a:schemeClr val="dk1"/>
                </a:solidFill>
              </a:rPr>
              <a:t>2.NURLANISH DOZALARINING TAQSIMOTI</a:t>
            </a:r>
            <a:endParaRPr/>
          </a:p>
          <a:p>
            <a:pPr indent="0" lvl="0" marL="0" rtl="0" algn="ctr">
              <a:lnSpc>
                <a:spcPct val="120000"/>
              </a:lnSpc>
              <a:spcBef>
                <a:spcPts val="1000"/>
              </a:spcBef>
              <a:spcAft>
                <a:spcPts val="0"/>
              </a:spcAft>
              <a:buSzPts val="1500"/>
              <a:buNone/>
            </a:pPr>
            <a:r>
              <a:rPr b="1" lang="uz-Latn-UZ" sz="1500">
                <a:solidFill>
                  <a:schemeClr val="dk1"/>
                </a:solidFill>
              </a:rPr>
              <a:t>3.NURLANISH DOZALARINING TAQSIMOTIGA TA’SIR ETUVCHI QO'SHIMCHA OMILLAR</a:t>
            </a:r>
            <a:endParaRPr/>
          </a:p>
          <a:p>
            <a:pPr indent="0" lvl="0" marL="0" rtl="0" algn="ctr">
              <a:lnSpc>
                <a:spcPct val="120000"/>
              </a:lnSpc>
              <a:spcBef>
                <a:spcPts val="1000"/>
              </a:spcBef>
              <a:spcAft>
                <a:spcPts val="0"/>
              </a:spcAft>
              <a:buSzPts val="1500"/>
              <a:buNone/>
            </a:pPr>
            <a:r>
              <a:rPr b="1" lang="uz-Latn-UZ" sz="1500">
                <a:solidFill>
                  <a:schemeClr val="dk1"/>
                </a:solidFill>
              </a:rPr>
              <a:t>4.XULOSA</a:t>
            </a:r>
            <a:endParaRPr b="1" sz="15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
          <p:cNvSpPr txBox="1"/>
          <p:nvPr/>
        </p:nvSpPr>
        <p:spPr>
          <a:xfrm>
            <a:off x="2621043" y="1130769"/>
            <a:ext cx="7249766" cy="20621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6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1600">
                <a:solidFill>
                  <a:schemeClr val="dk1"/>
                </a:solidFill>
                <a:latin typeface="Arial"/>
                <a:ea typeface="Arial"/>
                <a:cs typeface="Arial"/>
                <a:sym typeface="Arial"/>
              </a:rPr>
              <a:t>Nurlanish bu zarracha yoki elektromagnit to‘lqinlar shaklida tarqaluvchi energiya hisoblanadi. Nurlanish manbalari ikki turga bo‘linadi: tabiiy va sun’iy. Tabiiy manbalar orasida quyosh, kosmik nurlanish va yer po‘stidagi radioaktiv elementlar mavjud. Sun’iy manbalar esa asosan tibbiy tekshiruvlar, yadroviy texnologiyalar va sanoatda qo‘llaniladi. Inson hayotida radiatsiya xavfsizligi katta ahamiyatga ega bo‘lib, bu borada dozalarning qanday taqsimlanishini bilish juda muhim.</a:t>
            </a:r>
            <a:endParaRPr/>
          </a:p>
        </p:txBody>
      </p:sp>
      <p:pic>
        <p:nvPicPr>
          <p:cNvPr id="168" name="Google Shape;168;p3"/>
          <p:cNvPicPr preferRelativeResize="0"/>
          <p:nvPr/>
        </p:nvPicPr>
        <p:blipFill rotWithShape="1">
          <a:blip r:embed="rId3">
            <a:alphaModFix/>
          </a:blip>
          <a:srcRect b="0" l="0" r="0" t="0"/>
          <a:stretch/>
        </p:blipFill>
        <p:spPr>
          <a:xfrm>
            <a:off x="3053374" y="3429000"/>
            <a:ext cx="6085252" cy="275945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4"/>
          <p:cNvSpPr txBox="1"/>
          <p:nvPr>
            <p:ph type="title"/>
          </p:nvPr>
        </p:nvSpPr>
        <p:spPr>
          <a:xfrm>
            <a:off x="1923954" y="192723"/>
            <a:ext cx="7773338" cy="119713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sz="3600" cap="none">
                <a:solidFill>
                  <a:schemeClr val="dk1"/>
                </a:solidFill>
                <a:latin typeface="Twentieth Century"/>
                <a:ea typeface="Twentieth Century"/>
                <a:cs typeface="Twentieth Century"/>
                <a:sym typeface="Twentieth Century"/>
              </a:rPr>
              <a:t>NURLANISH TURLARI</a:t>
            </a:r>
            <a:endParaRPr/>
          </a:p>
        </p:txBody>
      </p:sp>
      <p:sp>
        <p:nvSpPr>
          <p:cNvPr id="174" name="Google Shape;174;p4"/>
          <p:cNvSpPr txBox="1"/>
          <p:nvPr/>
        </p:nvSpPr>
        <p:spPr>
          <a:xfrm>
            <a:off x="2608145" y="1291005"/>
            <a:ext cx="5860878" cy="16850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35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1800">
                <a:solidFill>
                  <a:schemeClr val="dk1"/>
                </a:solidFill>
                <a:latin typeface="Arial"/>
                <a:ea typeface="Arial"/>
                <a:cs typeface="Arial"/>
                <a:sym typeface="Arial"/>
              </a:rPr>
              <a:t>- Ionlashtiruvchi nurlanish: alfa, beta, gamma, rentgen, neytronlar.</a:t>
            </a:r>
            <a:br>
              <a:rPr lang="uz-Latn-UZ" sz="1800">
                <a:solidFill>
                  <a:schemeClr val="dk1"/>
                </a:solidFill>
                <a:latin typeface="Arial"/>
                <a:ea typeface="Arial"/>
                <a:cs typeface="Arial"/>
                <a:sym typeface="Arial"/>
              </a:rPr>
            </a:br>
            <a:r>
              <a:rPr lang="uz-Latn-UZ" sz="1800">
                <a:solidFill>
                  <a:schemeClr val="dk1"/>
                </a:solidFill>
                <a:latin typeface="Arial"/>
                <a:ea typeface="Arial"/>
                <a:cs typeface="Arial"/>
                <a:sym typeface="Arial"/>
              </a:rPr>
              <a:t>- Ionlashtirmaydigan nurlanish: infraqizil, ultrabinafsha, radio va mikroto‘lqinlar.</a:t>
            </a:r>
            <a:br>
              <a:rPr lang="uz-Latn-UZ" sz="1800">
                <a:solidFill>
                  <a:schemeClr val="dk1"/>
                </a:solidFill>
                <a:latin typeface="Arial"/>
                <a:ea typeface="Arial"/>
                <a:cs typeface="Arial"/>
                <a:sym typeface="Arial"/>
              </a:rPr>
            </a:br>
            <a:r>
              <a:rPr lang="uz-Latn-UZ" sz="1800">
                <a:solidFill>
                  <a:schemeClr val="dk1"/>
                </a:solidFill>
                <a:latin typeface="Arial"/>
                <a:ea typeface="Arial"/>
                <a:cs typeface="Arial"/>
                <a:sym typeface="Arial"/>
              </a:rPr>
              <a:t>Gamma chuqur kiradi, alfa qog‘oz bilan to‘xtaydi.</a:t>
            </a:r>
            <a:endParaRPr/>
          </a:p>
        </p:txBody>
      </p:sp>
      <p:pic>
        <p:nvPicPr>
          <p:cNvPr id="175" name="Google Shape;175;p4"/>
          <p:cNvPicPr preferRelativeResize="0"/>
          <p:nvPr/>
        </p:nvPicPr>
        <p:blipFill rotWithShape="1">
          <a:blip r:embed="rId3">
            <a:alphaModFix/>
          </a:blip>
          <a:srcRect b="0" l="0" r="0" t="0"/>
          <a:stretch/>
        </p:blipFill>
        <p:spPr>
          <a:xfrm>
            <a:off x="2267892" y="3337085"/>
            <a:ext cx="6096000" cy="332819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5"/>
          <p:cNvSpPr txBox="1"/>
          <p:nvPr>
            <p:ph type="title"/>
          </p:nvPr>
        </p:nvSpPr>
        <p:spPr>
          <a:xfrm>
            <a:off x="2311624" y="1794796"/>
            <a:ext cx="7773338" cy="119713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a:t>ABSORBSIYALANGAN DOZA</a:t>
            </a:r>
            <a:endParaRPr/>
          </a:p>
        </p:txBody>
      </p:sp>
      <p:sp>
        <p:nvSpPr>
          <p:cNvPr id="181" name="Google Shape;181;p5"/>
          <p:cNvSpPr txBox="1"/>
          <p:nvPr/>
        </p:nvSpPr>
        <p:spPr>
          <a:xfrm>
            <a:off x="3646334" y="2735863"/>
            <a:ext cx="5486400" cy="140807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35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1800">
                <a:solidFill>
                  <a:schemeClr val="dk1"/>
                </a:solidFill>
                <a:latin typeface="Arial"/>
                <a:ea typeface="Arial"/>
                <a:cs typeface="Arial"/>
                <a:sym typeface="Arial"/>
              </a:rPr>
              <a:t>Absorbsiyalangan doza—nurlanishdan modda tomonidan yutilgan energiyaning o‘lchovidir. 1 gray (Gy) = 1 kg modda uchun 1 joule energiya. Tibbiyotda ko‘p hollarda milligray (mGy) ishlatiladi.</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6"/>
          <p:cNvSpPr txBox="1"/>
          <p:nvPr>
            <p:ph type="title"/>
          </p:nvPr>
        </p:nvSpPr>
        <p:spPr>
          <a:xfrm>
            <a:off x="2286253" y="1348129"/>
            <a:ext cx="7773338" cy="119713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sz="3600" cap="none">
                <a:solidFill>
                  <a:schemeClr val="dk1"/>
                </a:solidFill>
                <a:latin typeface="Twentieth Century"/>
                <a:ea typeface="Twentieth Century"/>
                <a:cs typeface="Twentieth Century"/>
                <a:sym typeface="Twentieth Century"/>
              </a:rPr>
              <a:t>EKVIVALENT VA EFFEKTIV DOZA</a:t>
            </a:r>
            <a:endParaRPr/>
          </a:p>
        </p:txBody>
      </p:sp>
      <p:sp>
        <p:nvSpPr>
          <p:cNvPr id="187" name="Google Shape;187;p6"/>
          <p:cNvSpPr txBox="1"/>
          <p:nvPr/>
        </p:nvSpPr>
        <p:spPr>
          <a:xfrm>
            <a:off x="3352800" y="2228852"/>
            <a:ext cx="5486400" cy="16850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35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1800">
                <a:solidFill>
                  <a:schemeClr val="dk1"/>
                </a:solidFill>
                <a:latin typeface="Arial"/>
                <a:ea typeface="Arial"/>
                <a:cs typeface="Arial"/>
                <a:sym typeface="Arial"/>
              </a:rPr>
              <a:t>- Ekvivalent doza (Sv): biologik zarar hisobga olinadi.</a:t>
            </a:r>
            <a:br>
              <a:rPr lang="uz-Latn-UZ" sz="1800">
                <a:solidFill>
                  <a:schemeClr val="dk1"/>
                </a:solidFill>
                <a:latin typeface="Arial"/>
                <a:ea typeface="Arial"/>
                <a:cs typeface="Arial"/>
                <a:sym typeface="Arial"/>
              </a:rPr>
            </a:br>
            <a:r>
              <a:rPr lang="uz-Latn-UZ" sz="1800">
                <a:solidFill>
                  <a:schemeClr val="dk1"/>
                </a:solidFill>
                <a:latin typeface="Arial"/>
                <a:ea typeface="Arial"/>
                <a:cs typeface="Arial"/>
                <a:sym typeface="Arial"/>
              </a:rPr>
              <a:t>- Effektiv doza: organlarning sezgirligini hisoblaydi.</a:t>
            </a:r>
            <a:br>
              <a:rPr lang="uz-Latn-UZ" sz="1800">
                <a:solidFill>
                  <a:schemeClr val="dk1"/>
                </a:solidFill>
                <a:latin typeface="Arial"/>
                <a:ea typeface="Arial"/>
                <a:cs typeface="Arial"/>
                <a:sym typeface="Arial"/>
              </a:rPr>
            </a:br>
            <a:r>
              <a:rPr lang="uz-Latn-UZ" sz="1800">
                <a:solidFill>
                  <a:schemeClr val="dk1"/>
                </a:solidFill>
                <a:latin typeface="Arial"/>
                <a:ea typeface="Arial"/>
                <a:cs typeface="Arial"/>
                <a:sym typeface="Arial"/>
              </a:rPr>
              <a:t>Bu ko‘rsatkichlar xavfsizlik me’yorlarini aniqlashda asosiy rol o‘ynaydi.</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7"/>
          <p:cNvSpPr txBox="1"/>
          <p:nvPr>
            <p:ph type="title"/>
          </p:nvPr>
        </p:nvSpPr>
        <p:spPr>
          <a:xfrm>
            <a:off x="3217386" y="857252"/>
            <a:ext cx="7773338" cy="119713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sz="3600" cap="none">
                <a:solidFill>
                  <a:schemeClr val="dk1"/>
                </a:solidFill>
                <a:latin typeface="Twentieth Century"/>
                <a:ea typeface="Twentieth Century"/>
                <a:cs typeface="Twentieth Century"/>
                <a:sym typeface="Twentieth Century"/>
              </a:rPr>
              <a:t>DOZALAR TAQSIMOTI</a:t>
            </a:r>
            <a:endParaRPr/>
          </a:p>
        </p:txBody>
      </p:sp>
      <p:sp>
        <p:nvSpPr>
          <p:cNvPr id="193" name="Google Shape;193;p7"/>
          <p:cNvSpPr txBox="1"/>
          <p:nvPr/>
        </p:nvSpPr>
        <p:spPr>
          <a:xfrm>
            <a:off x="3352800" y="1455818"/>
            <a:ext cx="5486400" cy="23544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1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2100">
                <a:solidFill>
                  <a:schemeClr val="dk1"/>
                </a:solidFill>
                <a:latin typeface="Arial"/>
                <a:ea typeface="Arial"/>
                <a:cs typeface="Arial"/>
                <a:sym typeface="Arial"/>
              </a:rPr>
              <a:t>Nurlanish dozalari joylashuv, manba kuchi, muddat va himoya darajasiga qarab turlicha taqsimlanadi.</a:t>
            </a:r>
            <a:br>
              <a:rPr lang="uz-Latn-UZ" sz="2100">
                <a:solidFill>
                  <a:schemeClr val="dk1"/>
                </a:solidFill>
                <a:latin typeface="Arial"/>
                <a:ea typeface="Arial"/>
                <a:cs typeface="Arial"/>
                <a:sym typeface="Arial"/>
              </a:rPr>
            </a:br>
            <a:r>
              <a:rPr lang="uz-Latn-UZ" sz="2100">
                <a:solidFill>
                  <a:schemeClr val="dk1"/>
                </a:solidFill>
                <a:latin typeface="Arial"/>
                <a:ea typeface="Arial"/>
                <a:cs typeface="Arial"/>
                <a:sym typeface="Arial"/>
              </a:rPr>
              <a:t>- Rentgen: ~0.01–0.1 mSv.</a:t>
            </a:r>
            <a:br>
              <a:rPr lang="uz-Latn-UZ" sz="2100">
                <a:solidFill>
                  <a:schemeClr val="dk1"/>
                </a:solidFill>
                <a:latin typeface="Arial"/>
                <a:ea typeface="Arial"/>
                <a:cs typeface="Arial"/>
                <a:sym typeface="Arial"/>
              </a:rPr>
            </a:br>
            <a:r>
              <a:rPr lang="uz-Latn-UZ" sz="2100">
                <a:solidFill>
                  <a:schemeClr val="dk1"/>
                </a:solidFill>
                <a:latin typeface="Arial"/>
                <a:ea typeface="Arial"/>
                <a:cs typeface="Arial"/>
                <a:sym typeface="Arial"/>
              </a:rPr>
              <a:t>- KT: ~2–10 mSv.</a:t>
            </a:r>
            <a:br>
              <a:rPr lang="uz-Latn-UZ" sz="2100">
                <a:solidFill>
                  <a:schemeClr val="dk1"/>
                </a:solidFill>
                <a:latin typeface="Arial"/>
                <a:ea typeface="Arial"/>
                <a:cs typeface="Arial"/>
                <a:sym typeface="Arial"/>
              </a:rPr>
            </a:br>
            <a:r>
              <a:rPr lang="uz-Latn-UZ" sz="2100">
                <a:solidFill>
                  <a:schemeClr val="dk1"/>
                </a:solidFill>
                <a:latin typeface="Arial"/>
                <a:ea typeface="Arial"/>
                <a:cs typeface="Arial"/>
                <a:sym typeface="Arial"/>
              </a:rPr>
              <a:t>- Yadro sanoati ishchilari: limit 20 mSv/yil.</a:t>
            </a:r>
            <a:endParaRPr/>
          </a:p>
        </p:txBody>
      </p:sp>
      <p:pic>
        <p:nvPicPr>
          <p:cNvPr id="194" name="Google Shape;194;p7"/>
          <p:cNvPicPr preferRelativeResize="0"/>
          <p:nvPr/>
        </p:nvPicPr>
        <p:blipFill rotWithShape="1">
          <a:blip r:embed="rId3">
            <a:alphaModFix/>
          </a:blip>
          <a:srcRect b="0" l="0" r="0" t="0"/>
          <a:stretch/>
        </p:blipFill>
        <p:spPr>
          <a:xfrm>
            <a:off x="2775222" y="4166742"/>
            <a:ext cx="5256318" cy="244166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8"/>
          <p:cNvSpPr txBox="1"/>
          <p:nvPr>
            <p:ph type="title"/>
          </p:nvPr>
        </p:nvSpPr>
        <p:spPr>
          <a:xfrm>
            <a:off x="2535904" y="1287385"/>
            <a:ext cx="7773338" cy="119713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sz="3600" cap="none">
                <a:solidFill>
                  <a:schemeClr val="dk1"/>
                </a:solidFill>
                <a:latin typeface="Twentieth Century"/>
                <a:ea typeface="Twentieth Century"/>
                <a:cs typeface="Twentieth Century"/>
                <a:sym typeface="Twentieth Century"/>
              </a:rPr>
              <a:t>TANA BO‘YICHA TAQSIMLANISH</a:t>
            </a:r>
            <a:endParaRPr/>
          </a:p>
        </p:txBody>
      </p:sp>
      <p:sp>
        <p:nvSpPr>
          <p:cNvPr id="200" name="Google Shape;200;p8"/>
          <p:cNvSpPr txBox="1"/>
          <p:nvPr/>
        </p:nvSpPr>
        <p:spPr>
          <a:xfrm>
            <a:off x="677333" y="2620227"/>
            <a:ext cx="548640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2400">
                <a:solidFill>
                  <a:schemeClr val="dk1"/>
                </a:solidFill>
                <a:latin typeface="Arial"/>
                <a:ea typeface="Arial"/>
                <a:cs typeface="Arial"/>
                <a:sym typeface="Arial"/>
              </a:rPr>
              <a:t>Nurlanish inson tanasiga kirganda har xil to‘qimalarga tarqalish xususiyatlari farq qiladi. Gamma butun tanadan o‘tadi, alfa faqat sirtki qatlamga ta’sir qiladi.</a:t>
            </a:r>
            <a:endParaRPr/>
          </a:p>
        </p:txBody>
      </p:sp>
      <p:pic>
        <p:nvPicPr>
          <p:cNvPr id="201" name="Google Shape;201;p8"/>
          <p:cNvPicPr preferRelativeResize="0"/>
          <p:nvPr/>
        </p:nvPicPr>
        <p:blipFill rotWithShape="1">
          <a:blip r:embed="rId3">
            <a:alphaModFix/>
          </a:blip>
          <a:srcRect b="0" l="0" r="0" t="0"/>
          <a:stretch/>
        </p:blipFill>
        <p:spPr>
          <a:xfrm>
            <a:off x="6096000" y="2484518"/>
            <a:ext cx="5418667" cy="395314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9"/>
          <p:cNvSpPr txBox="1"/>
          <p:nvPr>
            <p:ph type="title"/>
          </p:nvPr>
        </p:nvSpPr>
        <p:spPr>
          <a:xfrm>
            <a:off x="1218367" y="618520"/>
            <a:ext cx="13819268" cy="159617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Twentieth Century"/>
              <a:buNone/>
            </a:pPr>
            <a:r>
              <a:rPr lang="uz-Latn-UZ" sz="3600" cap="none">
                <a:solidFill>
                  <a:schemeClr val="dk1"/>
                </a:solidFill>
                <a:latin typeface="Twentieth Century"/>
                <a:ea typeface="Twentieth Century"/>
                <a:cs typeface="Twentieth Century"/>
                <a:sym typeface="Twentieth Century"/>
              </a:rPr>
              <a:t>HUDUDIY TAQSIMOT</a:t>
            </a:r>
            <a:endParaRPr/>
          </a:p>
        </p:txBody>
      </p:sp>
      <p:sp>
        <p:nvSpPr>
          <p:cNvPr id="207" name="Google Shape;207;p9"/>
          <p:cNvSpPr txBox="1"/>
          <p:nvPr/>
        </p:nvSpPr>
        <p:spPr>
          <a:xfrm>
            <a:off x="3352800" y="2228850"/>
            <a:ext cx="548640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400">
              <a:solidFill>
                <a:schemeClr val="dk1"/>
              </a:solidFill>
              <a:latin typeface="Twentieth Century"/>
              <a:ea typeface="Twentieth Century"/>
              <a:cs typeface="Twentieth Century"/>
              <a:sym typeface="Twentieth Century"/>
            </a:endParaRPr>
          </a:p>
          <a:p>
            <a:pPr indent="0" lvl="0" marL="0" marR="0" rtl="0" algn="l">
              <a:spcBef>
                <a:spcPts val="0"/>
              </a:spcBef>
              <a:spcAft>
                <a:spcPts val="0"/>
              </a:spcAft>
              <a:buNone/>
            </a:pPr>
            <a:r>
              <a:rPr lang="uz-Latn-UZ" sz="2400">
                <a:solidFill>
                  <a:schemeClr val="dk1"/>
                </a:solidFill>
                <a:latin typeface="Arial"/>
                <a:ea typeface="Arial"/>
                <a:cs typeface="Arial"/>
                <a:sym typeface="Arial"/>
              </a:rPr>
              <a:t>Misollar:</a:t>
            </a:r>
            <a:br>
              <a:rPr lang="uz-Latn-UZ" sz="2400">
                <a:solidFill>
                  <a:schemeClr val="dk1"/>
                </a:solidFill>
                <a:latin typeface="Arial"/>
                <a:ea typeface="Arial"/>
                <a:cs typeface="Arial"/>
                <a:sym typeface="Arial"/>
              </a:rPr>
            </a:br>
            <a:r>
              <a:rPr lang="uz-Latn-UZ" sz="2400">
                <a:solidFill>
                  <a:schemeClr val="dk1"/>
                </a:solidFill>
                <a:latin typeface="Arial"/>
                <a:ea typeface="Arial"/>
                <a:cs typeface="Arial"/>
                <a:sym typeface="Arial"/>
              </a:rPr>
              <a:t>- Chernobil: &gt;50 mSv/yil.</a:t>
            </a:r>
            <a:br>
              <a:rPr lang="uz-Latn-UZ" sz="2400">
                <a:solidFill>
                  <a:schemeClr val="dk1"/>
                </a:solidFill>
                <a:latin typeface="Arial"/>
                <a:ea typeface="Arial"/>
                <a:cs typeface="Arial"/>
                <a:sym typeface="Arial"/>
              </a:rPr>
            </a:br>
            <a:r>
              <a:rPr lang="uz-Latn-UZ" sz="2400">
                <a:solidFill>
                  <a:schemeClr val="dk1"/>
                </a:solidFill>
                <a:latin typeface="Arial"/>
                <a:ea typeface="Arial"/>
                <a:cs typeface="Arial"/>
                <a:sym typeface="Arial"/>
              </a:rPr>
              <a:t>- Fukusima: yuqori ifloslanish zonalari.</a:t>
            </a:r>
            <a:br>
              <a:rPr lang="uz-Latn-UZ" sz="2400">
                <a:solidFill>
                  <a:schemeClr val="dk1"/>
                </a:solidFill>
                <a:latin typeface="Arial"/>
                <a:ea typeface="Arial"/>
                <a:cs typeface="Arial"/>
                <a:sym typeface="Arial"/>
              </a:rPr>
            </a:br>
            <a:r>
              <a:rPr lang="uz-Latn-UZ" sz="2400">
                <a:solidFill>
                  <a:schemeClr val="dk1"/>
                </a:solidFill>
                <a:latin typeface="Arial"/>
                <a:ea typeface="Arial"/>
                <a:cs typeface="Arial"/>
                <a:sym typeface="Arial"/>
              </a:rPr>
              <a:t>Xalqaro tashkilotlar bu hududlarni monitoring qiladi.</a:t>
            </a:r>
            <a:endParaRPr/>
          </a:p>
        </p:txBody>
      </p:sp>
    </p:spTree>
  </p:cSld>
  <p:clrMapOvr>
    <a:masterClrMapping/>
  </p:clrMapOvr>
</p:sld>
</file>

<file path=ppt/theme/theme1.xml><?xml version="1.0" encoding="utf-8"?>
<a:theme xmlns:a="http://schemas.openxmlformats.org/drawingml/2006/main" xmlns:r="http://schemas.openxmlformats.org/officeDocument/2006/relationships" name="Капля">
  <a:themeElements>
    <a:clrScheme name="Droplet">
      <a:dk1>
        <a:srgbClr val="000000"/>
      </a:dk1>
      <a:lt1>
        <a:srgbClr val="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2013-01-27T09:14:16Z</dcterms:created>
</cp:coreProperties>
</file>