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B466A8-86B8-4278-B6E9-99F612EBDECF}">
          <p14:sldIdLst>
            <p14:sldId id="258"/>
          </p14:sldIdLst>
        </p14:section>
        <p14:section name="Раздел без заголовка" id="{12AD9675-098C-41D7-B2C1-70CA5C94EE0A}">
          <p14:sldIdLst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A296-9A18-4CDC-97D1-156FA62540E2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74541A5-9341-4697-BB59-321EE62A1D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A296-9A18-4CDC-97D1-156FA62540E2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74541A5-9341-4697-BB59-321EE62A1D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A296-9A18-4CDC-97D1-156FA62540E2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74541A5-9341-4697-BB59-321EE62A1DF8}" type="slidenum">
              <a:rPr lang="ru-RU" smtClean="0"/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A296-9A18-4CDC-97D1-156FA62540E2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4541A5-9341-4697-BB59-321EE62A1D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A296-9A18-4CDC-97D1-156FA62540E2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4541A5-9341-4697-BB59-321EE62A1DF8}" type="slidenum">
              <a:rPr lang="ru-RU" smtClean="0"/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A296-9A18-4CDC-97D1-156FA62540E2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4541A5-9341-4697-BB59-321EE62A1D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A296-9A18-4CDC-97D1-156FA62540E2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541A5-9341-4697-BB59-321EE62A1D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A296-9A18-4CDC-97D1-156FA62540E2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541A5-9341-4697-BB59-321EE62A1D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A296-9A18-4CDC-97D1-156FA62540E2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541A5-9341-4697-BB59-321EE62A1D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A296-9A18-4CDC-97D1-156FA62540E2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74541A5-9341-4697-BB59-321EE62A1D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A296-9A18-4CDC-97D1-156FA62540E2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74541A5-9341-4697-BB59-321EE62A1D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A296-9A18-4CDC-97D1-156FA62540E2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74541A5-9341-4697-BB59-321EE62A1D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A296-9A18-4CDC-97D1-156FA62540E2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541A5-9341-4697-BB59-321EE62A1D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A296-9A18-4CDC-97D1-156FA62540E2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541A5-9341-4697-BB59-321EE62A1D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A296-9A18-4CDC-97D1-156FA62540E2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541A5-9341-4697-BB59-321EE62A1D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A296-9A18-4CDC-97D1-156FA62540E2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4541A5-9341-4697-BB59-321EE62A1DF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DA296-9A18-4CDC-97D1-156FA62540E2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74541A5-9341-4697-BB59-321EE62A1DF8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8902" y="378188"/>
            <a:ext cx="10374086" cy="980349"/>
          </a:xfrm>
        </p:spPr>
        <p:txBody>
          <a:bodyPr>
            <a:noAutofit/>
          </a:bodyPr>
          <a:lstStyle/>
          <a:p>
            <a:r>
              <a:rPr lang="en-US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 txBox="1"/>
          <p:nvPr/>
        </p:nvSpPr>
        <p:spPr>
          <a:xfrm>
            <a:off x="1019175" y="1985645"/>
            <a:ext cx="11565255" cy="32099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Gamma-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nurlarning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moddalar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o‘zaro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</a:t>
            </a:r>
            <a:b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ta’siri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63245" y="5822909"/>
            <a:ext cx="4306389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Tayyorladi:Kozimova Mahfiratxon</a:t>
            </a:r>
            <a:endParaRPr lang="en-US" i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Tekshirdi:Xoshimjonov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Xurshidbek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</a:t>
            </a:r>
            <a:r>
              <a:rPr lang="en-US" dirty="0" err="1" smtClean="0"/>
              <a:t>Foydalanilgan</a:t>
            </a:r>
            <a:r>
              <a:rPr lang="en-US" dirty="0" smtClean="0"/>
              <a:t> </a:t>
            </a:r>
            <a:r>
              <a:rPr lang="en-US" dirty="0" err="1"/>
              <a:t>adabiyotlar</a:t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14446" y="1780902"/>
            <a:ext cx="8915400" cy="3777622"/>
          </a:xfrm>
        </p:spPr>
        <p:txBody>
          <a:bodyPr/>
          <a:lstStyle/>
          <a:p>
            <a:pPr marL="0" indent="0">
              <a:buNone/>
            </a:pPr>
            <a:r>
              <a:rPr lang="pt-BR" b="1" dirty="0" smtClean="0"/>
              <a:t>1.Т</a:t>
            </a:r>
            <a:r>
              <a:rPr lang="pt-BR" b="1" dirty="0"/>
              <a:t>. </a:t>
            </a:r>
            <a:r>
              <a:rPr lang="pt-BR" b="1" dirty="0" smtClean="0"/>
              <a:t>M </a:t>
            </a:r>
            <a:r>
              <a:rPr lang="pt-BR" b="1" dirty="0"/>
              <a:t>. </a:t>
            </a:r>
            <a:r>
              <a:rPr lang="pt-BR" b="1" dirty="0" smtClean="0"/>
              <a:t>MO </a:t>
            </a:r>
            <a:r>
              <a:rPr lang="pt-BR" b="1" dirty="0"/>
              <a:t>‘M </a:t>
            </a:r>
            <a:r>
              <a:rPr lang="pt-BR" b="1" dirty="0" smtClean="0"/>
              <a:t>INOV </a:t>
            </a:r>
            <a:r>
              <a:rPr lang="pt-BR" b="1" dirty="0"/>
              <a:t>, A. B. X O L IQ U L O V , </a:t>
            </a:r>
            <a:r>
              <a:rPr lang="pt-BR" b="1" dirty="0" smtClean="0"/>
              <a:t>S </a:t>
            </a:r>
            <a:r>
              <a:rPr lang="pt-BR" b="1" dirty="0"/>
              <a:t>H . X. X U S H M U R O D </a:t>
            </a:r>
            <a:r>
              <a:rPr lang="pt-BR" b="1" dirty="0" smtClean="0"/>
              <a:t>OV</a:t>
            </a:r>
            <a:endParaRPr lang="pt-BR" b="1" dirty="0" smtClean="0"/>
          </a:p>
          <a:p>
            <a:pPr marL="0" indent="0">
              <a:buNone/>
            </a:pPr>
            <a:r>
              <a:rPr lang="en-US" b="1" dirty="0" smtClean="0"/>
              <a:t>ATOM </a:t>
            </a:r>
            <a:r>
              <a:rPr lang="en-US" b="1" dirty="0"/>
              <a:t>YADROSI YA </a:t>
            </a:r>
            <a:r>
              <a:rPr lang="en-US" b="1" dirty="0" smtClean="0"/>
              <a:t>ZARRALAR FIZIKASI 221-bet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2</a:t>
            </a:r>
            <a:r>
              <a:rPr lang="en-US" sz="2000" b="1" dirty="0" smtClean="0"/>
              <a:t>.</a:t>
            </a:r>
            <a:r>
              <a:rPr lang="en-US" sz="2000" dirty="0"/>
              <a:t> </a:t>
            </a:r>
            <a:r>
              <a:rPr lang="en-US" sz="2000" b="1" dirty="0" err="1"/>
              <a:t>Abdullayev</a:t>
            </a:r>
            <a:r>
              <a:rPr lang="en-US" sz="2000" b="1" dirty="0"/>
              <a:t> A.. (2020). *Gamma </a:t>
            </a:r>
            <a:r>
              <a:rPr lang="en-US" sz="2000" b="1" dirty="0" err="1"/>
              <a:t>nurlari</a:t>
            </a:r>
            <a:r>
              <a:rPr lang="en-US" sz="2000" b="1" dirty="0"/>
              <a:t>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ularning</a:t>
            </a:r>
            <a:r>
              <a:rPr lang="en-US" sz="2000" b="1" dirty="0"/>
              <a:t> </a:t>
            </a:r>
            <a:r>
              <a:rPr lang="en-US" sz="2000" b="1" dirty="0" err="1"/>
              <a:t>biologik</a:t>
            </a:r>
            <a:r>
              <a:rPr lang="en-US" sz="2000" b="1" dirty="0"/>
              <a:t> </a:t>
            </a:r>
            <a:r>
              <a:rPr lang="en-US" sz="2000" b="1" dirty="0" err="1"/>
              <a:t>ta'siri</a:t>
            </a:r>
            <a:r>
              <a:rPr lang="en-US" sz="2000" b="1" dirty="0"/>
              <a:t>*. </a:t>
            </a:r>
            <a:r>
              <a:rPr lang="en-US" sz="2000" b="1" dirty="0" err="1"/>
              <a:t>O‘zbekiston</a:t>
            </a:r>
            <a:r>
              <a:rPr lang="en-US" sz="2000" b="1" dirty="0"/>
              <a:t> </a:t>
            </a:r>
            <a:r>
              <a:rPr lang="en-US" sz="2000" b="1" dirty="0" err="1"/>
              <a:t>Milliy</a:t>
            </a:r>
            <a:r>
              <a:rPr lang="en-US" sz="2000" b="1" dirty="0"/>
              <a:t> </a:t>
            </a:r>
            <a:r>
              <a:rPr lang="en-US" sz="2000" b="1" dirty="0" err="1" smtClean="0"/>
              <a:t>universiteti</a:t>
            </a:r>
            <a:r>
              <a:rPr lang="en-US" sz="2000" b="1" dirty="0" smtClean="0"/>
              <a:t>.</a:t>
            </a:r>
            <a:endParaRPr lang="en-US" sz="2000" b="1" dirty="0" smtClean="0"/>
          </a:p>
          <a:p>
            <a:pPr marL="0" indent="0">
              <a:buNone/>
            </a:pPr>
            <a:r>
              <a:rPr lang="en-US" sz="2000" b="1" dirty="0" smtClean="0"/>
              <a:t>3.Wikipediya.</a:t>
            </a:r>
            <a:endParaRPr lang="en-US" sz="2000" b="1" dirty="0" smtClean="0"/>
          </a:p>
          <a:p>
            <a:pPr marL="0" indent="0">
              <a:buNone/>
            </a:pPr>
            <a:endParaRPr lang="en-US" sz="2000" b="1" dirty="0"/>
          </a:p>
          <a:p>
            <a:endParaRPr lang="en-US" sz="2000" dirty="0"/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191639" y="480418"/>
            <a:ext cx="8911687" cy="1280890"/>
          </a:xfrm>
        </p:spPr>
        <p:txBody>
          <a:bodyPr>
            <a:noAutofit/>
          </a:bodyPr>
          <a:lstStyle/>
          <a:p>
            <a:r>
              <a:rPr lang="en-US" sz="3200" dirty="0" smtClean="0"/>
              <a:t>Gamma </a:t>
            </a:r>
            <a:r>
              <a:rPr lang="en-US" sz="3200" dirty="0" err="1"/>
              <a:t>nurlari</a:t>
            </a:r>
            <a:r>
              <a:rPr lang="en-US" sz="3200" dirty="0"/>
              <a:t> </a:t>
            </a:r>
            <a:r>
              <a:rPr lang="en-US" sz="3200" dirty="0" err="1"/>
              <a:t>yuqori</a:t>
            </a:r>
            <a:r>
              <a:rPr lang="en-US" sz="3200" dirty="0"/>
              <a:t> </a:t>
            </a:r>
            <a:r>
              <a:rPr lang="en-US" sz="3200" dirty="0" err="1"/>
              <a:t>energiyaga</a:t>
            </a:r>
            <a:r>
              <a:rPr lang="en-US" sz="3200" dirty="0"/>
              <a:t> </a:t>
            </a:r>
            <a:r>
              <a:rPr lang="en-US" sz="3200" dirty="0" err="1"/>
              <a:t>ega</a:t>
            </a:r>
            <a:r>
              <a:rPr lang="en-US" sz="3200" dirty="0"/>
              <a:t> </a:t>
            </a:r>
            <a:r>
              <a:rPr lang="en-US" sz="3200" dirty="0" err="1"/>
              <a:t>elektromagnit</a:t>
            </a:r>
            <a:r>
              <a:rPr lang="en-US" sz="3200" dirty="0"/>
              <a:t> </a:t>
            </a:r>
            <a:r>
              <a:rPr lang="en-US" sz="3200" dirty="0" err="1" smtClean="0"/>
              <a:t>nurlardir</a:t>
            </a:r>
            <a:r>
              <a:rPr lang="en-US" sz="3200" dirty="0"/>
              <a:t>.</a:t>
            </a:r>
            <a:br>
              <a:rPr lang="en-US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8321" y="1650275"/>
            <a:ext cx="8915400" cy="520772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Gamma-</a:t>
            </a:r>
            <a:r>
              <a:rPr lang="en-US" dirty="0" err="1" smtClean="0"/>
              <a:t>nurlar</a:t>
            </a:r>
            <a:r>
              <a:rPr lang="en-US" dirty="0" smtClean="0"/>
              <a:t> </a:t>
            </a:r>
            <a:r>
              <a:rPr lang="en-US" dirty="0" err="1" smtClean="0"/>
              <a:t>energiyalari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necha</a:t>
            </a:r>
            <a:r>
              <a:rPr lang="en-US" dirty="0" smtClean="0"/>
              <a:t> </a:t>
            </a:r>
            <a:r>
              <a:rPr lang="en-US" dirty="0" err="1" smtClean="0"/>
              <a:t>o’n</a:t>
            </a:r>
            <a:r>
              <a:rPr lang="en-US" dirty="0" smtClean="0"/>
              <a:t> </a:t>
            </a:r>
            <a:r>
              <a:rPr lang="en-US" dirty="0" err="1" smtClean="0"/>
              <a:t>keV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yuqori</a:t>
            </a:r>
            <a:r>
              <a:rPr lang="en-US" dirty="0" smtClean="0"/>
              <a:t> </a:t>
            </a:r>
            <a:r>
              <a:rPr lang="en-US" dirty="0" err="1" smtClean="0"/>
              <a:t>bo’lgan</a:t>
            </a:r>
            <a:r>
              <a:rPr lang="en-US" dirty="0" smtClean="0"/>
              <a:t> </a:t>
            </a:r>
            <a:r>
              <a:rPr lang="en-US" dirty="0" err="1" smtClean="0"/>
              <a:t>qisqa</a:t>
            </a:r>
            <a:r>
              <a:rPr lang="en-US" dirty="0" smtClean="0"/>
              <a:t> </a:t>
            </a:r>
            <a:r>
              <a:rPr lang="en-US" dirty="0" err="1" smtClean="0"/>
              <a:t>elektromagnit</a:t>
            </a:r>
            <a:r>
              <a:rPr lang="en-US" dirty="0" smtClean="0"/>
              <a:t> </a:t>
            </a:r>
            <a:r>
              <a:rPr lang="en-US" dirty="0" err="1" smtClean="0"/>
              <a:t>to’lqinidir</a:t>
            </a:r>
            <a:r>
              <a:rPr lang="en-US" dirty="0" smtClean="0"/>
              <a:t>. </a:t>
            </a:r>
            <a:r>
              <a:rPr lang="en-US" dirty="0" err="1" smtClean="0"/>
              <a:t>Hozirgi</a:t>
            </a:r>
            <a:r>
              <a:rPr lang="en-US" dirty="0" smtClean="0"/>
              <a:t> </a:t>
            </a:r>
            <a:r>
              <a:rPr lang="en-US" dirty="0" err="1" smtClean="0"/>
              <a:t>zamon</a:t>
            </a:r>
            <a:r>
              <a:rPr lang="en-US" dirty="0" smtClean="0"/>
              <a:t> </a:t>
            </a:r>
            <a:r>
              <a:rPr lang="en-US" dirty="0" err="1" smtClean="0"/>
              <a:t>tezlatgichlari</a:t>
            </a:r>
            <a:r>
              <a:rPr lang="en-US" dirty="0" smtClean="0"/>
              <a:t> </a:t>
            </a:r>
            <a:r>
              <a:rPr lang="en-US" dirty="0" err="1" smtClean="0"/>
              <a:t>yordamida</a:t>
            </a:r>
            <a:r>
              <a:rPr lang="en-US" dirty="0" smtClean="0"/>
              <a:t> gamma-</a:t>
            </a:r>
            <a:r>
              <a:rPr lang="en-US" dirty="0" err="1" smtClean="0"/>
              <a:t>kvantlar</a:t>
            </a:r>
            <a:r>
              <a:rPr lang="en-US" dirty="0" smtClean="0"/>
              <a:t> </a:t>
            </a:r>
            <a:r>
              <a:rPr lang="en-US" dirty="0" err="1" smtClean="0"/>
              <a:t>energiyalarini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necha</a:t>
            </a:r>
            <a:r>
              <a:rPr lang="en-US" dirty="0" smtClean="0"/>
              <a:t>  </a:t>
            </a:r>
            <a:r>
              <a:rPr lang="en-US" dirty="0" err="1" smtClean="0"/>
              <a:t>KeV</a:t>
            </a:r>
            <a:r>
              <a:rPr lang="en-US" dirty="0" smtClean="0"/>
              <a:t> </a:t>
            </a: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en-US" dirty="0" err="1" smtClean="0"/>
              <a:t>yetkazish</a:t>
            </a:r>
            <a:r>
              <a:rPr lang="en-US" dirty="0" smtClean="0"/>
              <a:t> </a:t>
            </a:r>
            <a:r>
              <a:rPr lang="en-US" dirty="0" err="1" smtClean="0"/>
              <a:t>mumkin</a:t>
            </a:r>
            <a:r>
              <a:rPr lang="en-US" dirty="0" smtClean="0"/>
              <a:t>. Gamma-</a:t>
            </a:r>
            <a:r>
              <a:rPr lang="en-US" dirty="0" err="1" smtClean="0"/>
              <a:t>kvantlar</a:t>
            </a:r>
            <a:r>
              <a:rPr lang="en-US" dirty="0" smtClean="0"/>
              <a:t> </a:t>
            </a:r>
            <a:r>
              <a:rPr lang="en-US" dirty="0" err="1" smtClean="0"/>
              <a:t>to’lqin</a:t>
            </a:r>
            <a:r>
              <a:rPr lang="en-US" dirty="0" smtClean="0"/>
              <a:t> </a:t>
            </a:r>
            <a:r>
              <a:rPr lang="en-US" dirty="0" err="1" smtClean="0"/>
              <a:t>uzunliklari</a:t>
            </a:r>
            <a:r>
              <a:rPr lang="en-US" dirty="0" smtClean="0"/>
              <a:t> </a:t>
            </a:r>
            <a:r>
              <a:rPr lang="en-US" dirty="0" err="1" smtClean="0"/>
              <a:t>energiyalari</a:t>
            </a:r>
            <a:r>
              <a:rPr lang="en-US" dirty="0" smtClean="0"/>
              <a:t> </a:t>
            </a:r>
            <a:r>
              <a:rPr lang="en-US" dirty="0" err="1" smtClean="0"/>
              <a:t>ortishi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kamayib</a:t>
            </a:r>
            <a:r>
              <a:rPr lang="en-US" dirty="0" smtClean="0"/>
              <a:t> </a:t>
            </a:r>
            <a:r>
              <a:rPr lang="en-US" dirty="0" err="1" smtClean="0"/>
              <a:t>boradi</a:t>
            </a:r>
            <a:r>
              <a:rPr lang="en-US" dirty="0" smtClean="0"/>
              <a:t>: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                   L=2pihc/E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Gamma-</a:t>
            </a:r>
            <a:r>
              <a:rPr lang="en-US" dirty="0" err="1" smtClean="0"/>
              <a:t>nurlar</a:t>
            </a:r>
            <a:r>
              <a:rPr lang="en-US" dirty="0" smtClean="0"/>
              <a:t> </a:t>
            </a:r>
            <a:r>
              <a:rPr lang="en-US" dirty="0" err="1" smtClean="0"/>
              <a:t>to’lqin</a:t>
            </a:r>
            <a:r>
              <a:rPr lang="en-US" dirty="0" smtClean="0"/>
              <a:t> </a:t>
            </a:r>
            <a:r>
              <a:rPr lang="en-US" dirty="0" err="1" smtClean="0"/>
              <a:t>uzunliklari</a:t>
            </a:r>
            <a:r>
              <a:rPr lang="en-US" dirty="0" smtClean="0"/>
              <a:t> 10”-11 </a:t>
            </a:r>
            <a:r>
              <a:rPr lang="en-US" dirty="0" err="1" smtClean="0"/>
              <a:t>sm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oshmaydi</a:t>
            </a:r>
            <a:r>
              <a:rPr lang="en-US" dirty="0" smtClean="0"/>
              <a:t>,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esa</a:t>
            </a:r>
            <a:r>
              <a:rPr lang="en-US" dirty="0" smtClean="0"/>
              <a:t> </a:t>
            </a:r>
            <a:r>
              <a:rPr lang="en-US" dirty="0" err="1" smtClean="0"/>
              <a:t>atomlararo</a:t>
            </a:r>
            <a:r>
              <a:rPr lang="en-US" dirty="0" smtClean="0"/>
              <a:t> </a:t>
            </a:r>
            <a:r>
              <a:rPr lang="en-US" dirty="0" err="1" smtClean="0"/>
              <a:t>masofa</a:t>
            </a:r>
            <a:r>
              <a:rPr lang="en-US" dirty="0" smtClean="0"/>
              <a:t> 10“-8 </a:t>
            </a:r>
            <a:r>
              <a:rPr lang="en-US" dirty="0" err="1" smtClean="0"/>
              <a:t>sm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ming</a:t>
            </a:r>
            <a:r>
              <a:rPr lang="en-US" dirty="0" smtClean="0"/>
              <a:t> </a:t>
            </a:r>
            <a:r>
              <a:rPr lang="en-US" dirty="0" err="1" smtClean="0"/>
              <a:t>marotabalar</a:t>
            </a:r>
            <a:r>
              <a:rPr lang="en-US" dirty="0" smtClean="0"/>
              <a:t> </a:t>
            </a:r>
            <a:r>
              <a:rPr lang="en-US" dirty="0" err="1" smtClean="0"/>
              <a:t>kichikdir</a:t>
            </a:r>
            <a:r>
              <a:rPr lang="en-US" dirty="0" smtClean="0"/>
              <a:t>. </a:t>
            </a:r>
            <a:r>
              <a:rPr lang="en-US" dirty="0" err="1" smtClean="0"/>
              <a:t>Muhit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ta’sirlashuvni</a:t>
            </a:r>
            <a:r>
              <a:rPr lang="en-US" dirty="0" smtClean="0"/>
              <a:t> gamma-</a:t>
            </a:r>
            <a:r>
              <a:rPr lang="en-US" dirty="0" err="1" smtClean="0"/>
              <a:t>kvantlar</a:t>
            </a:r>
            <a:r>
              <a:rPr lang="en-US" dirty="0" smtClean="0"/>
              <a:t> </a:t>
            </a:r>
            <a:r>
              <a:rPr lang="en-US" dirty="0" err="1" smtClean="0"/>
              <a:t>elektromagnit</a:t>
            </a:r>
            <a:r>
              <a:rPr lang="en-US" dirty="0" smtClean="0"/>
              <a:t> </a:t>
            </a:r>
            <a:r>
              <a:rPr lang="en-US" dirty="0" err="1" smtClean="0"/>
              <a:t>ta’sirlashuviga</a:t>
            </a:r>
            <a:r>
              <a:rPr lang="en-US" dirty="0" smtClean="0"/>
              <a:t> </a:t>
            </a:r>
            <a:r>
              <a:rPr lang="en-US" dirty="0" err="1" smtClean="0"/>
              <a:t>ko‘ra</a:t>
            </a:r>
            <a:r>
              <a:rPr lang="en-US" dirty="0" smtClean="0"/>
              <a:t>, </a:t>
            </a:r>
            <a:r>
              <a:rPr lang="en-US" dirty="0" err="1" smtClean="0"/>
              <a:t>amalga</a:t>
            </a:r>
            <a:r>
              <a:rPr lang="en-US" dirty="0" smtClean="0"/>
              <a:t> </a:t>
            </a:r>
            <a:r>
              <a:rPr lang="en-US" dirty="0" err="1" smtClean="0"/>
              <a:t>oshiradi</a:t>
            </a:r>
            <a:r>
              <a:rPr lang="en-US" dirty="0" smtClean="0"/>
              <a:t>. </a:t>
            </a:r>
            <a:r>
              <a:rPr lang="en-US" dirty="0" err="1" smtClean="0"/>
              <a:t>Ta’sirlashuv</a:t>
            </a:r>
            <a:r>
              <a:rPr lang="en-US" dirty="0" smtClean="0"/>
              <a:t> </a:t>
            </a:r>
            <a:r>
              <a:rPr lang="en-US" dirty="0" err="1" smtClean="0"/>
              <a:t>jarayonida</a:t>
            </a:r>
            <a:r>
              <a:rPr lang="en-US" dirty="0" smtClean="0"/>
              <a:t> gamma </a:t>
            </a:r>
            <a:r>
              <a:rPr lang="en-US" dirty="0" err="1" smtClean="0"/>
              <a:t>kvant</a:t>
            </a:r>
            <a:r>
              <a:rPr lang="en-US" dirty="0" smtClean="0"/>
              <a:t> </a:t>
            </a:r>
            <a:r>
              <a:rPr lang="en-US" dirty="0" err="1" smtClean="0"/>
              <a:t>yo</a:t>
            </a:r>
            <a:r>
              <a:rPr lang="en-US" dirty="0" smtClean="0"/>
              <a:t> ‘</a:t>
            </a:r>
            <a:r>
              <a:rPr lang="en-US" dirty="0" err="1" smtClean="0"/>
              <a:t>nalishini</a:t>
            </a:r>
            <a:r>
              <a:rPr lang="en-US" dirty="0" smtClean="0"/>
              <a:t> </a:t>
            </a:r>
            <a:r>
              <a:rPr lang="en-US" dirty="0" err="1" smtClean="0"/>
              <a:t>o‘zgartirishi,sochilishi</a:t>
            </a:r>
            <a:r>
              <a:rPr lang="en-US" dirty="0" smtClean="0"/>
              <a:t>, </a:t>
            </a:r>
            <a:r>
              <a:rPr lang="en-US" dirty="0" err="1" smtClean="0"/>
              <a:t>yutilishi</a:t>
            </a:r>
            <a:r>
              <a:rPr lang="en-US" dirty="0" smtClean="0"/>
              <a:t>, </a:t>
            </a:r>
            <a:r>
              <a:rPr lang="en-US" dirty="0" err="1" smtClean="0"/>
              <a:t>zarra-antizarra</a:t>
            </a:r>
            <a:r>
              <a:rPr lang="en-US" dirty="0" smtClean="0"/>
              <a:t> </a:t>
            </a:r>
            <a:r>
              <a:rPr lang="en-US" dirty="0" err="1" smtClean="0"/>
              <a:t>juftini</a:t>
            </a:r>
            <a:r>
              <a:rPr lang="en-US" dirty="0" smtClean="0"/>
              <a:t> </a:t>
            </a:r>
            <a:r>
              <a:rPr lang="en-US" dirty="0" err="1" smtClean="0"/>
              <a:t>hosil</a:t>
            </a:r>
            <a:r>
              <a:rPr lang="en-US" dirty="0" smtClean="0"/>
              <a:t> </a:t>
            </a:r>
            <a:r>
              <a:rPr lang="en-US" dirty="0" err="1" smtClean="0"/>
              <a:t>qilishi</a:t>
            </a:r>
            <a:r>
              <a:rPr lang="en-US" dirty="0" smtClean="0"/>
              <a:t> </a:t>
            </a:r>
            <a:r>
              <a:rPr lang="en-US" dirty="0" err="1" smtClean="0"/>
              <a:t>mumkin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7989" y="1162595"/>
            <a:ext cx="9310051" cy="3690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Gamma-</a:t>
            </a:r>
            <a:r>
              <a:rPr lang="en-US" dirty="0" err="1" smtClean="0"/>
              <a:t>kvantlar</a:t>
            </a:r>
            <a:r>
              <a:rPr lang="en-US" dirty="0" smtClean="0"/>
              <a:t> </a:t>
            </a:r>
            <a:r>
              <a:rPr lang="en-US" dirty="0" err="1"/>
              <a:t>zaryadsiz</a:t>
            </a:r>
            <a:r>
              <a:rPr lang="en-US" dirty="0"/>
              <a:t> </a:t>
            </a:r>
            <a:r>
              <a:rPr lang="en-US" dirty="0" err="1" smtClean="0"/>
              <a:t>bo’lgani</a:t>
            </a:r>
            <a:r>
              <a:rPr lang="en-US" dirty="0" smtClean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uzoq</a:t>
            </a:r>
            <a:r>
              <a:rPr lang="en-US" dirty="0"/>
              <a:t> </a:t>
            </a:r>
            <a:r>
              <a:rPr lang="en-US" dirty="0" err="1" smtClean="0"/>
              <a:t>masofadan</a:t>
            </a:r>
            <a:r>
              <a:rPr lang="en-US" dirty="0" smtClean="0"/>
              <a:t> </a:t>
            </a:r>
            <a:r>
              <a:rPr lang="en-US" dirty="0"/>
              <a:t>ta ’sir </a:t>
            </a:r>
            <a:r>
              <a:rPr lang="en-US" dirty="0" err="1" smtClean="0"/>
              <a:t>etuvchi</a:t>
            </a:r>
            <a:r>
              <a:rPr lang="en-US" dirty="0" smtClean="0"/>
              <a:t> </a:t>
            </a:r>
            <a:r>
              <a:rPr lang="en-US" dirty="0" err="1"/>
              <a:t>kulon</a:t>
            </a:r>
            <a:r>
              <a:rPr lang="en-US" dirty="0"/>
              <a:t> </a:t>
            </a:r>
            <a:r>
              <a:rPr lang="en-US" dirty="0" err="1"/>
              <a:t>kuchi</a:t>
            </a:r>
            <a:r>
              <a:rPr lang="en-US" dirty="0"/>
              <a:t> </a:t>
            </a:r>
            <a:r>
              <a:rPr lang="en-US" dirty="0" err="1"/>
              <a:t>ta’siriga</a:t>
            </a:r>
            <a:r>
              <a:rPr lang="en-US" dirty="0"/>
              <a:t> </a:t>
            </a:r>
            <a:r>
              <a:rPr lang="en-US" dirty="0" err="1" smtClean="0"/>
              <a:t>berilmaydi</a:t>
            </a:r>
            <a:r>
              <a:rPr lang="en-US" dirty="0"/>
              <a:t>, </a:t>
            </a:r>
            <a:r>
              <a:rPr lang="en-US" dirty="0" err="1" smtClean="0"/>
              <a:t>massaga</a:t>
            </a:r>
            <a:r>
              <a:rPr lang="en-US" dirty="0" smtClean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 smtClean="0"/>
              <a:t>bo’lgani</a:t>
            </a:r>
            <a:r>
              <a:rPr lang="en-US" dirty="0" smtClean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 smtClean="0"/>
              <a:t>doimo</a:t>
            </a:r>
            <a:r>
              <a:rPr lang="en-US" dirty="0" smtClean="0"/>
              <a:t> </a:t>
            </a:r>
            <a:r>
              <a:rPr lang="en-US" dirty="0" err="1" smtClean="0"/>
              <a:t>yorug’l</a:t>
            </a:r>
            <a:r>
              <a:rPr lang="en-US" dirty="0" smtClean="0"/>
              <a:t> </a:t>
            </a:r>
            <a:r>
              <a:rPr lang="en-US" dirty="0" err="1"/>
              <a:t>ik</a:t>
            </a:r>
            <a:r>
              <a:rPr lang="en-US" dirty="0"/>
              <a:t> </a:t>
            </a:r>
            <a:r>
              <a:rPr lang="en-US" dirty="0" err="1"/>
              <a:t>tezligi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 smtClean="0"/>
              <a:t>harakatlanadi</a:t>
            </a:r>
            <a:r>
              <a:rPr lang="en-US" dirty="0"/>
              <a:t>, </a:t>
            </a:r>
            <a:r>
              <a:rPr lang="en-US" dirty="0" err="1" smtClean="0"/>
              <a:t>sekinlashmaydi</a:t>
            </a:r>
            <a:r>
              <a:rPr lang="en-US" dirty="0"/>
              <a:t>, </a:t>
            </a:r>
            <a:r>
              <a:rPr lang="en-US" dirty="0" err="1" smtClean="0"/>
              <a:t>to’lqin</a:t>
            </a:r>
            <a:r>
              <a:rPr lang="en-US" dirty="0" smtClean="0"/>
              <a:t> </a:t>
            </a:r>
            <a:r>
              <a:rPr lang="en-US" dirty="0" err="1" smtClean="0"/>
              <a:t>uzunliklari</a:t>
            </a:r>
            <a:r>
              <a:rPr lang="en-US" dirty="0" smtClean="0"/>
              <a:t> </a:t>
            </a:r>
            <a:r>
              <a:rPr lang="en-US" dirty="0" err="1"/>
              <a:t>atomlararo</a:t>
            </a:r>
            <a:r>
              <a:rPr lang="en-US" dirty="0"/>
              <a:t> </a:t>
            </a:r>
            <a:r>
              <a:rPr lang="en-US" dirty="0" err="1"/>
              <a:t>masofadan</a:t>
            </a:r>
            <a:r>
              <a:rPr lang="en-US" dirty="0"/>
              <a:t> </a:t>
            </a:r>
            <a:r>
              <a:rPr lang="en-US" dirty="0" smtClean="0"/>
              <a:t>10”- </a:t>
            </a:r>
            <a:r>
              <a:rPr lang="en-US" dirty="0"/>
              <a:t>3 </a:t>
            </a:r>
            <a:r>
              <a:rPr lang="en-US" dirty="0" err="1"/>
              <a:t>marotabalar</a:t>
            </a:r>
            <a:r>
              <a:rPr lang="en-US" dirty="0"/>
              <a:t> </a:t>
            </a:r>
            <a:r>
              <a:rPr lang="en-US" dirty="0" err="1"/>
              <a:t>kichik</a:t>
            </a:r>
            <a:r>
              <a:rPr lang="en-US" dirty="0"/>
              <a:t> </a:t>
            </a:r>
            <a:r>
              <a:rPr lang="en-US" dirty="0" err="1" smtClean="0"/>
              <a:t>bo’lgani</a:t>
            </a:r>
            <a:r>
              <a:rPr lang="en-US" dirty="0" smtClean="0"/>
              <a:t> </a:t>
            </a:r>
            <a:r>
              <a:rPr lang="en-US" dirty="0" err="1"/>
              <a:t>sababli</a:t>
            </a:r>
            <a:r>
              <a:rPr lang="en-US" dirty="0"/>
              <a:t> </a:t>
            </a:r>
            <a:r>
              <a:rPr lang="en-US" dirty="0" err="1" smtClean="0"/>
              <a:t>juda</a:t>
            </a:r>
            <a:r>
              <a:rPr lang="en-US" dirty="0" smtClean="0"/>
              <a:t> </a:t>
            </a:r>
            <a:r>
              <a:rPr lang="en-US" dirty="0" err="1"/>
              <a:t>kam</a:t>
            </a:r>
            <a:r>
              <a:rPr lang="en-US" dirty="0"/>
              <a:t> </a:t>
            </a:r>
            <a:r>
              <a:rPr lang="en-US" dirty="0" err="1" smtClean="0"/>
              <a:t>to‘qnashadi</a:t>
            </a:r>
            <a:r>
              <a:rPr lang="en-US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Zaryadli</a:t>
            </a:r>
            <a:r>
              <a:rPr lang="en-US" dirty="0" smtClean="0"/>
              <a:t> </a:t>
            </a:r>
            <a:r>
              <a:rPr lang="en-US" dirty="0" err="1"/>
              <a:t>zarralardan</a:t>
            </a:r>
            <a:r>
              <a:rPr lang="en-US" dirty="0"/>
              <a:t> </a:t>
            </a:r>
            <a:r>
              <a:rPr lang="en-US" dirty="0" err="1"/>
              <a:t>farqli</a:t>
            </a:r>
            <a:r>
              <a:rPr lang="en-US" dirty="0"/>
              <a:t> </a:t>
            </a:r>
            <a:r>
              <a:rPr lang="en-US" dirty="0" err="1" smtClean="0"/>
              <a:t>o’laroq</a:t>
            </a:r>
            <a:r>
              <a:rPr lang="en-US" dirty="0" smtClean="0"/>
              <a:t> gamma </a:t>
            </a:r>
            <a:r>
              <a:rPr lang="en-US" dirty="0" err="1" smtClean="0"/>
              <a:t>kvantlar</a:t>
            </a:r>
            <a:r>
              <a:rPr lang="en-US" dirty="0" smtClean="0"/>
              <a:t> </a:t>
            </a:r>
            <a:r>
              <a:rPr lang="en-US" dirty="0" err="1" smtClean="0"/>
              <a:t>muhitda</a:t>
            </a:r>
            <a:r>
              <a:rPr lang="en-US" dirty="0" smtClean="0"/>
              <a:t> </a:t>
            </a:r>
            <a:r>
              <a:rPr lang="en-US" dirty="0"/>
              <a:t>o ‘z </a:t>
            </a:r>
            <a:r>
              <a:rPr lang="en-US" dirty="0" err="1" smtClean="0"/>
              <a:t>energiyalarini</a:t>
            </a:r>
            <a:r>
              <a:rPr lang="en-US" dirty="0" smtClean="0"/>
              <a:t> </a:t>
            </a:r>
            <a:r>
              <a:rPr lang="en-US" dirty="0" err="1" smtClean="0"/>
              <a:t>kamaytirsa</a:t>
            </a:r>
            <a:r>
              <a:rPr lang="en-US" dirty="0" smtClean="0"/>
              <a:t> </a:t>
            </a:r>
            <a:r>
              <a:rPr lang="en-US" dirty="0"/>
              <a:t>ham </a:t>
            </a:r>
            <a:r>
              <a:rPr lang="en-US" dirty="0" err="1"/>
              <a:t>tezligini</a:t>
            </a:r>
            <a:r>
              <a:rPr lang="en-US" dirty="0"/>
              <a:t> </a:t>
            </a:r>
            <a:r>
              <a:rPr lang="en-US" dirty="0" err="1" smtClean="0"/>
              <a:t>o‘zgartirmaydi</a:t>
            </a:r>
            <a:r>
              <a:rPr lang="en-US" dirty="0"/>
              <a:t>, </a:t>
            </a:r>
            <a:r>
              <a:rPr lang="en-US" dirty="0" smtClean="0"/>
              <a:t>gamma </a:t>
            </a:r>
            <a:r>
              <a:rPr lang="en-US" dirty="0" err="1"/>
              <a:t>kvantlar</a:t>
            </a:r>
            <a:r>
              <a:rPr lang="en-US" dirty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 </a:t>
            </a:r>
            <a:r>
              <a:rPr lang="en-US" dirty="0" err="1"/>
              <a:t>uhitda</a:t>
            </a:r>
            <a:r>
              <a:rPr lang="en-US" dirty="0"/>
              <a:t> </a:t>
            </a:r>
            <a:r>
              <a:rPr lang="en-US" dirty="0" err="1"/>
              <a:t>yugurish</a:t>
            </a:r>
            <a:r>
              <a:rPr lang="en-US" dirty="0"/>
              <a:t> </a:t>
            </a:r>
            <a:r>
              <a:rPr lang="en-US" dirty="0" err="1" smtClean="0"/>
              <a:t>masofasi</a:t>
            </a:r>
            <a:r>
              <a:rPr lang="en-US" dirty="0" smtClean="0"/>
              <a:t> </a:t>
            </a:r>
            <a:r>
              <a:rPr lang="en-US" dirty="0" err="1"/>
              <a:t>tushunchasini</a:t>
            </a:r>
            <a:r>
              <a:rPr lang="en-US" dirty="0"/>
              <a:t> </a:t>
            </a:r>
            <a:r>
              <a:rPr lang="en-US" dirty="0" err="1"/>
              <a:t>ishlatib</a:t>
            </a:r>
            <a:r>
              <a:rPr lang="en-US" dirty="0"/>
              <a:t> </a:t>
            </a:r>
            <a:r>
              <a:rPr lang="en-US" dirty="0" err="1" smtClean="0"/>
              <a:t>bo’lmaydi</a:t>
            </a:r>
            <a:r>
              <a:rPr lang="en-US" dirty="0"/>
              <a:t>, </a:t>
            </a:r>
            <a:r>
              <a:rPr lang="en-US" dirty="0" smtClean="0"/>
              <a:t>gamma </a:t>
            </a:r>
            <a:r>
              <a:rPr lang="en-US" dirty="0" err="1"/>
              <a:t>kvantlar</a:t>
            </a:r>
            <a:r>
              <a:rPr lang="en-US" dirty="0"/>
              <a:t> </a:t>
            </a:r>
            <a:r>
              <a:rPr lang="en-US" dirty="0" err="1"/>
              <a:t>oqimi</a:t>
            </a:r>
            <a:r>
              <a:rPr lang="en-US" dirty="0"/>
              <a:t> </a:t>
            </a:r>
            <a:r>
              <a:rPr lang="en-US" dirty="0" err="1"/>
              <a:t>intensivligi</a:t>
            </a:r>
            <a:r>
              <a:rPr lang="en-US" dirty="0"/>
              <a:t> </a:t>
            </a:r>
            <a:r>
              <a:rPr lang="en-US" dirty="0" err="1"/>
              <a:t>muhit</a:t>
            </a:r>
            <a:r>
              <a:rPr lang="en-US" dirty="0"/>
              <a:t> atom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yadrolari</a:t>
            </a:r>
            <a:r>
              <a:rPr lang="en-US" dirty="0" smtClean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 smtClean="0"/>
              <a:t>ta’sirlashuvida</a:t>
            </a:r>
            <a:r>
              <a:rPr lang="en-US" dirty="0" smtClean="0"/>
              <a:t> </a:t>
            </a:r>
            <a:r>
              <a:rPr lang="en-US" dirty="0" err="1" smtClean="0"/>
              <a:t>kamayib</a:t>
            </a:r>
            <a:r>
              <a:rPr lang="en-US" dirty="0" smtClean="0"/>
              <a:t> </a:t>
            </a:r>
            <a:r>
              <a:rPr lang="en-US" dirty="0" err="1" smtClean="0"/>
              <a:t>boradi</a:t>
            </a:r>
            <a:r>
              <a:rPr lang="en-US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Monoxromatik</a:t>
            </a:r>
            <a:r>
              <a:rPr lang="en-US" dirty="0" smtClean="0"/>
              <a:t> </a:t>
            </a:r>
            <a:r>
              <a:rPr lang="en-US" dirty="0"/>
              <a:t>gamma </a:t>
            </a:r>
            <a:r>
              <a:rPr lang="en-US" dirty="0" err="1"/>
              <a:t>kvantlar</a:t>
            </a:r>
            <a:r>
              <a:rPr lang="en-US" dirty="0"/>
              <a:t> </a:t>
            </a:r>
            <a:r>
              <a:rPr lang="en-US" dirty="0" err="1" smtClean="0"/>
              <a:t>oqimining</a:t>
            </a:r>
            <a:r>
              <a:rPr lang="en-US" dirty="0" smtClean="0"/>
              <a:t> </a:t>
            </a:r>
            <a:r>
              <a:rPr lang="en-US" dirty="0"/>
              <a:t>1 </a:t>
            </a:r>
            <a:r>
              <a:rPr lang="en-US" dirty="0" err="1"/>
              <a:t>sekundda</a:t>
            </a:r>
            <a:r>
              <a:rPr lang="en-US" dirty="0"/>
              <a:t> 1 sm2 </a:t>
            </a:r>
            <a:r>
              <a:rPr lang="en-US" dirty="0" err="1"/>
              <a:t>yuzadan</a:t>
            </a:r>
            <a:r>
              <a:rPr lang="en-US" dirty="0"/>
              <a:t> </a:t>
            </a:r>
            <a:r>
              <a:rPr lang="en-US" dirty="0" err="1" smtClean="0"/>
              <a:t>o'tayotgan</a:t>
            </a:r>
            <a:r>
              <a:rPr lang="en-US" dirty="0" smtClean="0"/>
              <a:t> </a:t>
            </a:r>
            <a:r>
              <a:rPr lang="en-US" dirty="0" err="1"/>
              <a:t>intensivligi</a:t>
            </a:r>
            <a:r>
              <a:rPr lang="en-US" dirty="0"/>
              <a:t> I, dx </a:t>
            </a:r>
            <a:r>
              <a:rPr lang="en-US" dirty="0" err="1"/>
              <a:t>qalinlikdan</a:t>
            </a:r>
            <a:r>
              <a:rPr lang="en-US" dirty="0"/>
              <a:t> </a:t>
            </a:r>
            <a:r>
              <a:rPr lang="en-US" dirty="0" err="1"/>
              <a:t>o‘tganda</a:t>
            </a:r>
            <a:r>
              <a:rPr lang="en-US" dirty="0"/>
              <a:t> </a:t>
            </a:r>
            <a:r>
              <a:rPr lang="en-US" dirty="0" err="1" smtClean="0"/>
              <a:t>kamayishi</a:t>
            </a:r>
            <a:r>
              <a:rPr lang="en-US" dirty="0" smtClean="0"/>
              <a:t> </a:t>
            </a:r>
            <a:r>
              <a:rPr lang="en-US" dirty="0"/>
              <a:t>dl </a:t>
            </a:r>
            <a:r>
              <a:rPr lang="en-US" dirty="0" err="1" smtClean="0"/>
              <a:t>bo’lsin</a:t>
            </a:r>
            <a:r>
              <a:rPr lang="en-US" dirty="0"/>
              <a:t>. </a:t>
            </a:r>
            <a:r>
              <a:rPr lang="en-US" dirty="0" smtClean="0"/>
              <a:t> </a:t>
            </a:r>
            <a:r>
              <a:rPr lang="en-US" dirty="0" err="1" smtClean="0"/>
              <a:t>O’z</a:t>
            </a:r>
            <a:r>
              <a:rPr lang="en-US" dirty="0" smtClean="0"/>
              <a:t> </a:t>
            </a:r>
            <a:r>
              <a:rPr lang="en-US" dirty="0" err="1"/>
              <a:t>navbatida</a:t>
            </a:r>
            <a:r>
              <a:rPr lang="en-US" dirty="0"/>
              <a:t> dl </a:t>
            </a:r>
            <a:r>
              <a:rPr lang="en-US" dirty="0" err="1" smtClean="0"/>
              <a:t>kamayishi</a:t>
            </a:r>
            <a:r>
              <a:rPr lang="en-US" dirty="0" smtClean="0"/>
              <a:t> </a:t>
            </a:r>
            <a:r>
              <a:rPr lang="en-US" dirty="0" err="1"/>
              <a:t>oqim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qatlam</a:t>
            </a:r>
            <a:r>
              <a:rPr lang="en-US" dirty="0"/>
              <a:t> </a:t>
            </a:r>
            <a:r>
              <a:rPr lang="en-US" dirty="0" err="1" smtClean="0"/>
              <a:t>qalinligiga</a:t>
            </a:r>
            <a:r>
              <a:rPr lang="en-US" dirty="0" smtClean="0"/>
              <a:t> </a:t>
            </a:r>
            <a:r>
              <a:rPr lang="en-US" dirty="0" err="1" smtClean="0"/>
              <a:t>bog’liq</a:t>
            </a:r>
            <a:r>
              <a:rPr lang="en-US" dirty="0" smtClean="0"/>
              <a:t>: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</a:t>
            </a:r>
            <a:r>
              <a:rPr lang="sv-SE" b="1" dirty="0" smtClean="0"/>
              <a:t>dl</a:t>
            </a:r>
            <a:r>
              <a:rPr lang="sv-SE" dirty="0" smtClean="0"/>
              <a:t> </a:t>
            </a:r>
            <a:r>
              <a:rPr lang="sv-SE" dirty="0"/>
              <a:t>= </a:t>
            </a:r>
            <a:r>
              <a:rPr lang="sv-SE" b="1" dirty="0"/>
              <a:t>-</a:t>
            </a:r>
            <a:r>
              <a:rPr lang="sv-SE" b="1" dirty="0" smtClean="0"/>
              <a:t>jdld x.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4366" y="441231"/>
            <a:ext cx="8911687" cy="1280890"/>
          </a:xfrm>
        </p:spPr>
        <p:txBody>
          <a:bodyPr>
            <a:noAutofit/>
          </a:bodyPr>
          <a:lstStyle/>
          <a:p>
            <a:r>
              <a:rPr lang="en-US" sz="3200" dirty="0"/>
              <a:t>Gamma </a:t>
            </a:r>
            <a:r>
              <a:rPr lang="en-US" sz="3200" dirty="0" err="1"/>
              <a:t>nurlarining</a:t>
            </a:r>
            <a:r>
              <a:rPr lang="en-US" sz="3200" dirty="0"/>
              <a:t> </a:t>
            </a:r>
            <a:r>
              <a:rPr lang="en-US" sz="3200" dirty="0" err="1"/>
              <a:t>energiyasi</a:t>
            </a:r>
            <a:r>
              <a:rPr lang="en-US" sz="3200" dirty="0"/>
              <a:t> </a:t>
            </a:r>
            <a:r>
              <a:rPr lang="en-US" sz="3200" dirty="0" err="1"/>
              <a:t>fotonlar</a:t>
            </a:r>
            <a:r>
              <a:rPr lang="en-US" sz="3200" dirty="0"/>
              <a:t> </a:t>
            </a:r>
            <a:r>
              <a:rPr lang="en-US" sz="3200" dirty="0" err="1"/>
              <a:t>orqali</a:t>
            </a:r>
            <a:r>
              <a:rPr lang="en-US" sz="3200" dirty="0"/>
              <a:t> </a:t>
            </a:r>
            <a:r>
              <a:rPr lang="en-US" sz="3200" dirty="0" err="1" smtClean="0"/>
              <a:t>o'lchanadi</a:t>
            </a:r>
            <a:r>
              <a:rPr lang="en-US" sz="3200" dirty="0" smtClean="0"/>
              <a:t>. </a:t>
            </a:r>
            <a:br>
              <a:rPr lang="en-US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6881" y="1937657"/>
            <a:ext cx="8915400" cy="377762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Gamma </a:t>
            </a:r>
            <a:r>
              <a:rPr lang="en-US" dirty="0" err="1"/>
              <a:t>nurlari</a:t>
            </a:r>
            <a:r>
              <a:rPr lang="en-US" dirty="0"/>
              <a:t> - </a:t>
            </a:r>
            <a:r>
              <a:rPr lang="en-US" dirty="0" smtClean="0"/>
              <a:t>gamma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elektromagnit</a:t>
            </a:r>
            <a:r>
              <a:rPr lang="en-US" dirty="0"/>
              <a:t> </a:t>
            </a:r>
            <a:r>
              <a:rPr lang="en-US" dirty="0" err="1"/>
              <a:t>spektrining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</a:t>
            </a:r>
            <a:r>
              <a:rPr lang="en-US" dirty="0" err="1"/>
              <a:t>qismidir</a:t>
            </a:r>
            <a:r>
              <a:rPr lang="en-US" dirty="0"/>
              <a:t>.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atomlar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jarayonlari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bog'liq</a:t>
            </a:r>
            <a:r>
              <a:rPr lang="en-US" dirty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Fotonlar</a:t>
            </a:r>
            <a:r>
              <a:rPr lang="en-US" dirty="0"/>
              <a:t> </a:t>
            </a:r>
            <a:r>
              <a:rPr lang="en-US" dirty="0" err="1"/>
              <a:t>tushunchasi</a:t>
            </a:r>
            <a:r>
              <a:rPr lang="en-US" dirty="0"/>
              <a:t> - </a:t>
            </a:r>
            <a:r>
              <a:rPr lang="en-US" dirty="0" err="1"/>
              <a:t>Fotonlar</a:t>
            </a:r>
            <a:r>
              <a:rPr lang="en-US" dirty="0"/>
              <a:t> </a:t>
            </a:r>
            <a:r>
              <a:rPr lang="en-US" dirty="0" err="1"/>
              <a:t>yorug'likning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kvantidir</a:t>
            </a:r>
            <a:r>
              <a:rPr lang="en-US" dirty="0"/>
              <a:t>. </a:t>
            </a:r>
            <a:r>
              <a:rPr lang="en-US" dirty="0" err="1"/>
              <a:t>Ular</a:t>
            </a:r>
            <a:r>
              <a:rPr lang="en-US" dirty="0"/>
              <a:t> gamma </a:t>
            </a:r>
            <a:r>
              <a:rPr lang="en-US" dirty="0" err="1"/>
              <a:t>nurlarining</a:t>
            </a:r>
            <a:r>
              <a:rPr lang="en-US" dirty="0"/>
              <a:t> </a:t>
            </a:r>
            <a:r>
              <a:rPr lang="en-US" dirty="0" err="1"/>
              <a:t>energiyasini</a:t>
            </a:r>
            <a:r>
              <a:rPr lang="en-US" dirty="0"/>
              <a:t> </a:t>
            </a:r>
            <a:r>
              <a:rPr lang="en-US" dirty="0" err="1"/>
              <a:t>ifodalaydi</a:t>
            </a:r>
            <a:r>
              <a:rPr lang="en-US" dirty="0"/>
              <a:t>,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foton</a:t>
            </a:r>
            <a:r>
              <a:rPr lang="en-US" dirty="0"/>
              <a:t> </a:t>
            </a:r>
            <a:r>
              <a:rPr lang="en-US" dirty="0" err="1"/>
              <a:t>o'zining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qiymatiga</a:t>
            </a:r>
            <a:r>
              <a:rPr lang="en-US" dirty="0"/>
              <a:t> </a:t>
            </a:r>
            <a:r>
              <a:rPr lang="en-US" dirty="0" err="1" smtClean="0"/>
              <a:t>ega</a:t>
            </a:r>
            <a:r>
              <a:rPr lang="en-US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Energiya</a:t>
            </a:r>
            <a:r>
              <a:rPr lang="en-US" dirty="0" smtClean="0"/>
              <a:t> </a:t>
            </a:r>
            <a:r>
              <a:rPr lang="en-US" dirty="0" err="1"/>
              <a:t>o'lchovi</a:t>
            </a:r>
            <a:r>
              <a:rPr lang="en-US" dirty="0"/>
              <a:t> - </a:t>
            </a:r>
            <a:r>
              <a:rPr lang="en-US" dirty="0" smtClean="0"/>
              <a:t>gamma </a:t>
            </a:r>
            <a:r>
              <a:rPr lang="en-US" dirty="0" err="1"/>
              <a:t>nurlarining</a:t>
            </a:r>
            <a:r>
              <a:rPr lang="en-US" dirty="0"/>
              <a:t> </a:t>
            </a:r>
            <a:r>
              <a:rPr lang="en-US" dirty="0" err="1"/>
              <a:t>energiyasi</a:t>
            </a:r>
            <a:r>
              <a:rPr lang="en-US" dirty="0"/>
              <a:t> </a:t>
            </a:r>
            <a:r>
              <a:rPr lang="en-US" dirty="0" err="1"/>
              <a:t>fotonlar</a:t>
            </a:r>
            <a:r>
              <a:rPr lang="en-US" dirty="0"/>
              <a:t> </a:t>
            </a:r>
            <a:r>
              <a:rPr lang="en-US" dirty="0" err="1"/>
              <a:t>soni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o'lchanadi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Joule </a:t>
            </a:r>
            <a:r>
              <a:rPr lang="en-US" dirty="0" err="1"/>
              <a:t>birliklarida</a:t>
            </a:r>
            <a:r>
              <a:rPr lang="en-US" dirty="0"/>
              <a:t> </a:t>
            </a:r>
            <a:r>
              <a:rPr lang="en-US" dirty="0" err="1"/>
              <a:t>ifodalanadi</a:t>
            </a:r>
            <a:r>
              <a:rPr lang="en-US" dirty="0"/>
              <a:t>. Bu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jarayonlari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muhimdir</a:t>
            </a:r>
            <a:r>
              <a:rPr lang="en-US" dirty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Xulosa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n-US" dirty="0" smtClean="0"/>
              <a:t>gamma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fotonlar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o'lchangan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sifatida</a:t>
            </a:r>
            <a:r>
              <a:rPr lang="en-US" dirty="0"/>
              <a:t> </a:t>
            </a:r>
            <a:r>
              <a:rPr lang="en-US" dirty="0" err="1"/>
              <a:t>ilmiy</a:t>
            </a:r>
            <a:r>
              <a:rPr lang="en-US" dirty="0"/>
              <a:t> </a:t>
            </a:r>
            <a:r>
              <a:rPr lang="en-US" dirty="0" err="1"/>
              <a:t>tadqiqotlarda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ahamiyatga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.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fizik</a:t>
            </a:r>
            <a:r>
              <a:rPr lang="en-US" dirty="0"/>
              <a:t> </a:t>
            </a:r>
            <a:r>
              <a:rPr lang="en-US" dirty="0" err="1"/>
              <a:t>jarayonlarni</a:t>
            </a:r>
            <a:r>
              <a:rPr lang="en-US" dirty="0"/>
              <a:t> </a:t>
            </a:r>
            <a:r>
              <a:rPr lang="en-US" dirty="0" err="1"/>
              <a:t>tushunishga</a:t>
            </a:r>
            <a:r>
              <a:rPr lang="en-US" dirty="0"/>
              <a:t> </a:t>
            </a:r>
            <a:r>
              <a:rPr lang="en-US" dirty="0" err="1"/>
              <a:t>yordam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  <a:endParaRPr lang="en-US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Gamma </a:t>
            </a:r>
            <a:r>
              <a:rPr lang="en-US" dirty="0" err="1" smtClean="0"/>
              <a:t>nurlarning</a:t>
            </a:r>
            <a:r>
              <a:rPr lang="en-US" dirty="0" smtClean="0"/>
              <a:t> </a:t>
            </a:r>
            <a:r>
              <a:rPr lang="en-US" dirty="0" err="1" smtClean="0"/>
              <a:t>yutilish</a:t>
            </a:r>
            <a:r>
              <a:rPr lang="en-US" dirty="0" smtClean="0"/>
              <a:t> </a:t>
            </a:r>
            <a:r>
              <a:rPr lang="en-US" dirty="0" err="1" smtClean="0"/>
              <a:t>koeffitsienti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7611" y="1733005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Muhit</a:t>
            </a:r>
            <a:r>
              <a:rPr lang="en-US" dirty="0"/>
              <a:t> </a:t>
            </a:r>
            <a:r>
              <a:rPr lang="en-US" dirty="0" err="1"/>
              <a:t>qalinligini</a:t>
            </a:r>
            <a:r>
              <a:rPr lang="en-US" dirty="0"/>
              <a:t> </a:t>
            </a:r>
            <a:r>
              <a:rPr lang="en-US" dirty="0" err="1"/>
              <a:t>turlicha</a:t>
            </a:r>
            <a:r>
              <a:rPr lang="en-US" dirty="0"/>
              <a:t> </a:t>
            </a:r>
            <a:r>
              <a:rPr lang="en-US" dirty="0" err="1"/>
              <a:t>ifodalash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, </a:t>
            </a:r>
            <a:r>
              <a:rPr lang="en-US" dirty="0" err="1"/>
              <a:t>shunga</a:t>
            </a:r>
            <a:r>
              <a:rPr lang="en-US" dirty="0"/>
              <a:t> </a:t>
            </a:r>
            <a:r>
              <a:rPr lang="en-US" dirty="0" err="1"/>
              <a:t>ko‘ra</a:t>
            </a:r>
            <a:r>
              <a:rPr lang="en-US" dirty="0"/>
              <a:t>, </a:t>
            </a:r>
            <a:r>
              <a:rPr lang="en-US" dirty="0" err="1" smtClean="0"/>
              <a:t>myu</a:t>
            </a:r>
            <a:r>
              <a:rPr lang="en-US" dirty="0" smtClean="0"/>
              <a:t> </a:t>
            </a:r>
            <a:r>
              <a:rPr lang="en-US" dirty="0"/>
              <a:t>ham </a:t>
            </a:r>
            <a:r>
              <a:rPr lang="en-US" dirty="0" err="1"/>
              <a:t>turlicha</a:t>
            </a:r>
            <a:r>
              <a:rPr lang="en-US" dirty="0"/>
              <a:t> 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ataladi.myu</a:t>
            </a:r>
            <a:r>
              <a:rPr lang="en-US" dirty="0" smtClean="0"/>
              <a:t> </a:t>
            </a:r>
            <a:r>
              <a:rPr lang="en-US" dirty="0" err="1" smtClean="0"/>
              <a:t>sm</a:t>
            </a:r>
            <a:r>
              <a:rPr lang="en-US" dirty="0" smtClean="0"/>
              <a:t> -1 </a:t>
            </a:r>
            <a:r>
              <a:rPr lang="en-US" dirty="0" err="1" smtClean="0"/>
              <a:t>uzunlikbirligiga</a:t>
            </a:r>
            <a:r>
              <a:rPr lang="en-US" dirty="0" smtClean="0"/>
              <a:t> </a:t>
            </a:r>
            <a:r>
              <a:rPr lang="en-US" dirty="0" err="1" smtClean="0"/>
              <a:t>to‘g</a:t>
            </a:r>
            <a:r>
              <a:rPr lang="en-US" dirty="0" smtClean="0"/>
              <a:t> </a:t>
            </a:r>
            <a:r>
              <a:rPr lang="en-US" dirty="0"/>
              <a:t>‘</a:t>
            </a:r>
            <a:r>
              <a:rPr lang="en-US" dirty="0" err="1" smtClean="0"/>
              <a:t>ri</a:t>
            </a:r>
            <a:r>
              <a:rPr lang="en-US" dirty="0" smtClean="0"/>
              <a:t> </a:t>
            </a:r>
            <a:r>
              <a:rPr lang="en-US" dirty="0" err="1" smtClean="0"/>
              <a:t>kelsa-chiziqli</a:t>
            </a:r>
            <a:r>
              <a:rPr lang="en-US" dirty="0"/>
              <a:t>, </a:t>
            </a:r>
            <a:r>
              <a:rPr lang="en-US" b="1" dirty="0"/>
              <a:t>p</a:t>
            </a:r>
            <a:r>
              <a:rPr lang="en-US" dirty="0"/>
              <a:t> </a:t>
            </a:r>
            <a:r>
              <a:rPr lang="en-US" dirty="0" err="1" smtClean="0"/>
              <a:t>zichlik</a:t>
            </a:r>
            <a:r>
              <a:rPr lang="en-US" dirty="0" smtClean="0"/>
              <a:t> </a:t>
            </a:r>
            <a:r>
              <a:rPr lang="en-US" dirty="0" err="1" smtClean="0"/>
              <a:t>birligiga</a:t>
            </a:r>
            <a:r>
              <a:rPr lang="en-US" dirty="0" smtClean="0"/>
              <a:t> </a:t>
            </a:r>
            <a:r>
              <a:rPr lang="en-US" dirty="0" err="1" smtClean="0"/>
              <a:t>to‘g</a:t>
            </a:r>
            <a:r>
              <a:rPr lang="en-US" dirty="0" smtClean="0"/>
              <a:t> </a:t>
            </a:r>
            <a:r>
              <a:rPr lang="en-US" dirty="0"/>
              <a:t>‘</a:t>
            </a:r>
            <a:r>
              <a:rPr lang="en-US" dirty="0" err="1"/>
              <a:t>ri</a:t>
            </a:r>
            <a:r>
              <a:rPr lang="en-US" dirty="0"/>
              <a:t> </a:t>
            </a:r>
            <a:r>
              <a:rPr lang="en-US" dirty="0" err="1" smtClean="0"/>
              <a:t>kelsa</a:t>
            </a:r>
            <a:r>
              <a:rPr lang="en-US" dirty="0" smtClean="0"/>
              <a:t> </a:t>
            </a:r>
            <a:r>
              <a:rPr lang="en-US" dirty="0" err="1" smtClean="0"/>
              <a:t>myu</a:t>
            </a:r>
            <a:r>
              <a:rPr lang="en-US" dirty="0" smtClean="0"/>
              <a:t> </a:t>
            </a:r>
            <a:r>
              <a:rPr lang="en-US" dirty="0"/>
              <a:t>/r (sm2/g) </a:t>
            </a:r>
            <a:r>
              <a:rPr lang="en-US" dirty="0" err="1" smtClean="0"/>
              <a:t>massaviy</a:t>
            </a:r>
            <a:r>
              <a:rPr lang="en-US" dirty="0" smtClean="0"/>
              <a:t> </a:t>
            </a:r>
            <a:r>
              <a:rPr lang="en-US" dirty="0" err="1"/>
              <a:t>yutilish</a:t>
            </a:r>
            <a:r>
              <a:rPr lang="en-US" dirty="0"/>
              <a:t> </a:t>
            </a:r>
            <a:r>
              <a:rPr lang="en-US" dirty="0" err="1"/>
              <a:t>koeffitsienti</a:t>
            </a:r>
            <a:r>
              <a:rPr lang="en-US" dirty="0"/>
              <a:t> </a:t>
            </a:r>
            <a:r>
              <a:rPr lang="en-US" dirty="0" err="1" smtClean="0"/>
              <a:t>deyiladi</a:t>
            </a:r>
            <a:r>
              <a:rPr lang="en-US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Yutilish</a:t>
            </a:r>
            <a:r>
              <a:rPr lang="en-US" dirty="0" smtClean="0"/>
              <a:t> </a:t>
            </a:r>
            <a:r>
              <a:rPr lang="en-US" dirty="0" err="1"/>
              <a:t>koeffitsienti</a:t>
            </a:r>
            <a:r>
              <a:rPr lang="en-US" dirty="0"/>
              <a:t> </a:t>
            </a:r>
            <a:r>
              <a:rPr lang="en-US" dirty="0" smtClean="0"/>
              <a:t>gamma-</a:t>
            </a:r>
            <a:r>
              <a:rPr lang="en-US" dirty="0" err="1" smtClean="0"/>
              <a:t>kvantlarning</a:t>
            </a:r>
            <a:r>
              <a:rPr lang="en-US" dirty="0" smtClean="0"/>
              <a:t> </a:t>
            </a:r>
            <a:r>
              <a:rPr lang="en-US" dirty="0" err="1"/>
              <a:t>muhit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ta’sirini</a:t>
            </a:r>
            <a:r>
              <a:rPr lang="en-US" dirty="0"/>
              <a:t> </a:t>
            </a:r>
            <a:r>
              <a:rPr lang="en-US" dirty="0" err="1" smtClean="0"/>
              <a:t>to’la</a:t>
            </a:r>
            <a:r>
              <a:rPr lang="en-US" dirty="0" smtClean="0"/>
              <a:t> </a:t>
            </a:r>
            <a:r>
              <a:rPr lang="en-US" dirty="0" err="1" smtClean="0"/>
              <a:t>xarakterlaydi</a:t>
            </a:r>
            <a:r>
              <a:rPr lang="en-US" dirty="0"/>
              <a:t>, </a:t>
            </a:r>
            <a:r>
              <a:rPr lang="en-US" dirty="0" err="1"/>
              <a:t>chunki</a:t>
            </a:r>
            <a:r>
              <a:rPr lang="en-US" dirty="0"/>
              <a:t> u </a:t>
            </a:r>
            <a:r>
              <a:rPr lang="en-US" dirty="0" err="1"/>
              <a:t>ko</a:t>
            </a:r>
            <a:r>
              <a:rPr lang="en-US" dirty="0"/>
              <a:t>‘ </a:t>
            </a:r>
            <a:r>
              <a:rPr lang="en-US" dirty="0" err="1"/>
              <a:t>rilayotgan</a:t>
            </a:r>
            <a:r>
              <a:rPr lang="en-US" dirty="0"/>
              <a:t> </a:t>
            </a:r>
            <a:r>
              <a:rPr lang="en-US" dirty="0" err="1"/>
              <a:t>jarayonning</a:t>
            </a:r>
            <a:r>
              <a:rPr lang="en-US" dirty="0"/>
              <a:t> </a:t>
            </a:r>
            <a:r>
              <a:rPr lang="en-US" dirty="0" err="1" smtClean="0"/>
              <a:t>to’la</a:t>
            </a:r>
            <a:r>
              <a:rPr lang="en-US" dirty="0" smtClean="0"/>
              <a:t> </a:t>
            </a:r>
            <a:r>
              <a:rPr lang="en-US" dirty="0" err="1" smtClean="0"/>
              <a:t>kesimi</a:t>
            </a:r>
            <a:r>
              <a:rPr lang="en-US" dirty="0" smtClean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b</a:t>
            </a:r>
            <a:r>
              <a:rPr lang="en-US" dirty="0" err="1" smtClean="0"/>
              <a:t>og’langan</a:t>
            </a:r>
            <a:r>
              <a:rPr lang="en-US" dirty="0" smtClean="0"/>
              <a:t> </a:t>
            </a:r>
            <a:r>
              <a:rPr lang="en-US" dirty="0" err="1" smtClean="0"/>
              <a:t>bo’ladi.Gamma-nurlarning</a:t>
            </a:r>
            <a:r>
              <a:rPr lang="en-US" dirty="0" smtClean="0"/>
              <a:t> </a:t>
            </a:r>
            <a:r>
              <a:rPr lang="en-US" dirty="0" err="1" smtClean="0"/>
              <a:t>yutilishi</a:t>
            </a:r>
            <a:r>
              <a:rPr lang="en-US" dirty="0" smtClean="0"/>
              <a:t> </a:t>
            </a:r>
            <a:r>
              <a:rPr lang="en-US" dirty="0" err="1"/>
              <a:t>asosan</a:t>
            </a:r>
            <a:r>
              <a:rPr lang="en-US" dirty="0"/>
              <a:t> </a:t>
            </a:r>
            <a:r>
              <a:rPr lang="en-US" dirty="0" err="1"/>
              <a:t>fotoeffekt</a:t>
            </a:r>
            <a:r>
              <a:rPr lang="en-US" dirty="0"/>
              <a:t>, </a:t>
            </a:r>
            <a:r>
              <a:rPr lang="en-US" dirty="0" err="1" smtClean="0"/>
              <a:t>kompton</a:t>
            </a:r>
            <a:r>
              <a:rPr lang="en-US" dirty="0" smtClean="0"/>
              <a:t> </a:t>
            </a:r>
            <a:r>
              <a:rPr lang="en-US" dirty="0" err="1"/>
              <a:t>effekt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elektron-pozitron</a:t>
            </a:r>
            <a:r>
              <a:rPr lang="en-US" dirty="0"/>
              <a:t> </a:t>
            </a:r>
            <a:r>
              <a:rPr lang="en-US" dirty="0" err="1"/>
              <a:t>juftini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qilishlik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 smtClean="0"/>
              <a:t>bo’ladi</a:t>
            </a:r>
            <a:r>
              <a:rPr lang="en-US" dirty="0"/>
              <a:t>. 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Fotoeffekt</a:t>
            </a:r>
            <a:r>
              <a:rPr lang="en-US" dirty="0" smtClean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kompton</a:t>
            </a:r>
            <a:r>
              <a:rPr lang="en-US" dirty="0"/>
              <a:t> </a:t>
            </a:r>
            <a:r>
              <a:rPr lang="en-US" dirty="0" err="1"/>
              <a:t>effekti</a:t>
            </a:r>
            <a:r>
              <a:rPr lang="en-US" dirty="0"/>
              <a:t> gamma-</a:t>
            </a:r>
            <a:r>
              <a:rPr lang="en-US" dirty="0" err="1"/>
              <a:t>nurlarning</a:t>
            </a:r>
            <a:r>
              <a:rPr lang="en-US" dirty="0"/>
              <a:t> atom </a:t>
            </a:r>
            <a:r>
              <a:rPr lang="en-US" dirty="0" err="1"/>
              <a:t>elektronlari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 smtClean="0"/>
              <a:t>to'qnashishida</a:t>
            </a:r>
            <a:r>
              <a:rPr lang="en-US" dirty="0" smtClean="0"/>
              <a:t> </a:t>
            </a:r>
            <a:r>
              <a:rPr lang="en-US" dirty="0" err="1"/>
              <a:t>yuz</a:t>
            </a:r>
            <a:r>
              <a:rPr lang="en-US" dirty="0"/>
              <a:t> </a:t>
            </a:r>
            <a:r>
              <a:rPr lang="en-US" dirty="0" err="1"/>
              <a:t>bersa</a:t>
            </a:r>
            <a:r>
              <a:rPr lang="en-US" dirty="0"/>
              <a:t>, </a:t>
            </a:r>
            <a:r>
              <a:rPr lang="en-US" dirty="0" err="1"/>
              <a:t>elektron-pozitron</a:t>
            </a:r>
            <a:r>
              <a:rPr lang="en-US" dirty="0"/>
              <a:t> </a:t>
            </a:r>
            <a:r>
              <a:rPr lang="en-US" dirty="0" err="1"/>
              <a:t>jufti</a:t>
            </a:r>
            <a:r>
              <a:rPr lang="en-US" dirty="0"/>
              <a:t> gamma-</a:t>
            </a:r>
            <a:r>
              <a:rPr lang="en-US" dirty="0" err="1"/>
              <a:t>kvantning</a:t>
            </a:r>
            <a:r>
              <a:rPr lang="en-US" dirty="0"/>
              <a:t> atom </a:t>
            </a:r>
            <a:r>
              <a:rPr lang="en-US" dirty="0" err="1" smtClean="0"/>
              <a:t>yadrosi</a:t>
            </a:r>
            <a:r>
              <a:rPr lang="en-US" dirty="0" smtClean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ta’sirida</a:t>
            </a:r>
            <a:r>
              <a:rPr lang="en-US" dirty="0"/>
              <a:t> </a:t>
            </a:r>
            <a:r>
              <a:rPr lang="en-US" dirty="0" err="1"/>
              <a:t>ro‘y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energiyalarda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jarayon</a:t>
            </a:r>
            <a:r>
              <a:rPr lang="en-US" dirty="0"/>
              <a:t> </a:t>
            </a:r>
            <a:r>
              <a:rPr lang="en-US" dirty="0" err="1"/>
              <a:t>kesimi</a:t>
            </a:r>
            <a:r>
              <a:rPr lang="en-US" dirty="0"/>
              <a:t> </a:t>
            </a:r>
            <a:r>
              <a:rPr lang="en-US" dirty="0" err="1" smtClean="0"/>
              <a:t>ortadi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Gamma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materiya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oʻzaro</a:t>
            </a:r>
            <a:r>
              <a:rPr lang="en-US" dirty="0"/>
              <a:t> </a:t>
            </a:r>
            <a:r>
              <a:rPr lang="en-US" dirty="0" err="1"/>
              <a:t>ta’siri</a:t>
            </a:r>
            <a:r>
              <a:rPr lang="en-US" dirty="0"/>
              <a:t> </a:t>
            </a:r>
            <a:r>
              <a:rPr lang="en-US" dirty="0" err="1"/>
              <a:t>kuchli</a:t>
            </a:r>
            <a:r>
              <a:rPr lang="en-US" dirty="0"/>
              <a:t> </a:t>
            </a:r>
            <a:r>
              <a:rPr lang="en-US" dirty="0" err="1" smtClean="0"/>
              <a:t>hisoblanadi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0492" y="2068286"/>
            <a:ext cx="8915400" cy="377762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Gamma </a:t>
            </a:r>
            <a:r>
              <a:rPr lang="en-US" dirty="0" err="1"/>
              <a:t>nurlarining</a:t>
            </a:r>
            <a:r>
              <a:rPr lang="en-US" dirty="0"/>
              <a:t> </a:t>
            </a:r>
            <a:r>
              <a:rPr lang="en-US" dirty="0" err="1"/>
              <a:t>xususiyatlari</a:t>
            </a:r>
            <a:r>
              <a:rPr lang="en-US" dirty="0"/>
              <a:t> - </a:t>
            </a:r>
            <a:r>
              <a:rPr lang="en-US" dirty="0" smtClean="0"/>
              <a:t>gamma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elektromagnit</a:t>
            </a:r>
            <a:r>
              <a:rPr lang="en-US" dirty="0"/>
              <a:t> </a:t>
            </a:r>
            <a:r>
              <a:rPr lang="en-US" dirty="0" err="1"/>
              <a:t>sohasidan</a:t>
            </a:r>
            <a:r>
              <a:rPr lang="en-US" dirty="0"/>
              <a:t> </a:t>
            </a:r>
            <a:r>
              <a:rPr lang="en-US" dirty="0" err="1"/>
              <a:t>kelib</a:t>
            </a:r>
            <a:r>
              <a:rPr lang="en-US" dirty="0"/>
              <a:t> </a:t>
            </a:r>
            <a:r>
              <a:rPr lang="en-US" dirty="0" err="1"/>
              <a:t>chiqadi</a:t>
            </a:r>
            <a:r>
              <a:rPr lang="en-US" dirty="0"/>
              <a:t>.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nurlar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solishtirganda</a:t>
            </a:r>
            <a:r>
              <a:rPr lang="en-US" dirty="0"/>
              <a:t> </a:t>
            </a:r>
            <a:r>
              <a:rPr lang="en-US" dirty="0" err="1"/>
              <a:t>materiya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kuchli</a:t>
            </a:r>
            <a:r>
              <a:rPr lang="en-US" dirty="0"/>
              <a:t> </a:t>
            </a:r>
            <a:r>
              <a:rPr lang="en-US" dirty="0" err="1"/>
              <a:t>ta'sir</a:t>
            </a:r>
            <a:r>
              <a:rPr lang="en-US" dirty="0"/>
              <a:t> </a:t>
            </a:r>
            <a:r>
              <a:rPr lang="en-US" dirty="0" err="1" smtClean="0"/>
              <a:t>qiladi.Materiya</a:t>
            </a:r>
            <a:r>
              <a:rPr lang="en-US" dirty="0" smtClean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munosabat</a:t>
            </a:r>
            <a:r>
              <a:rPr lang="en-US" dirty="0"/>
              <a:t> - </a:t>
            </a:r>
            <a:r>
              <a:rPr lang="en-US" dirty="0" smtClean="0"/>
              <a:t>gamma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materiyaga</a:t>
            </a:r>
            <a:r>
              <a:rPr lang="en-US" dirty="0"/>
              <a:t> </a:t>
            </a:r>
            <a:r>
              <a:rPr lang="en-US" dirty="0" err="1"/>
              <a:t>kirganda</a:t>
            </a:r>
            <a:r>
              <a:rPr lang="en-US" dirty="0"/>
              <a:t> </a:t>
            </a:r>
            <a:r>
              <a:rPr lang="en-US" dirty="0" err="1"/>
              <a:t>atomlar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to‘qnashishadi</a:t>
            </a:r>
            <a:r>
              <a:rPr lang="en-US" dirty="0"/>
              <a:t>. Bu </a:t>
            </a:r>
            <a:r>
              <a:rPr lang="en-US" dirty="0" err="1"/>
              <a:t>jarayon</a:t>
            </a:r>
            <a:r>
              <a:rPr lang="en-US" dirty="0"/>
              <a:t> </a:t>
            </a:r>
            <a:r>
              <a:rPr lang="en-US" dirty="0" err="1"/>
              <a:t>natijasida</a:t>
            </a:r>
            <a:r>
              <a:rPr lang="en-US" dirty="0"/>
              <a:t> </a:t>
            </a:r>
            <a:r>
              <a:rPr lang="en-US" dirty="0" err="1"/>
              <a:t>ionizatsiya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kimyoviy</a:t>
            </a:r>
            <a:r>
              <a:rPr lang="en-US" dirty="0"/>
              <a:t> </a:t>
            </a:r>
            <a:r>
              <a:rPr lang="en-US" dirty="0" err="1"/>
              <a:t>o‘zgarishlar</a:t>
            </a:r>
            <a:r>
              <a:rPr lang="en-US" dirty="0"/>
              <a:t> </a:t>
            </a:r>
            <a:r>
              <a:rPr lang="en-US" dirty="0" err="1"/>
              <a:t>yuz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Tibbiyotdagi</a:t>
            </a:r>
            <a:r>
              <a:rPr lang="en-US" dirty="0"/>
              <a:t> </a:t>
            </a:r>
            <a:r>
              <a:rPr lang="en-US" dirty="0" err="1" smtClean="0"/>
              <a:t>qo‘llanilishi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n-US" dirty="0" smtClean="0"/>
              <a:t>gamma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tibbiyotda</a:t>
            </a:r>
            <a:r>
              <a:rPr lang="en-US" dirty="0"/>
              <a:t> </a:t>
            </a:r>
            <a:r>
              <a:rPr lang="en-US" dirty="0" err="1"/>
              <a:t>diagnostika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terapiya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ishlatiladi</a:t>
            </a:r>
            <a:r>
              <a:rPr lang="en-US" dirty="0"/>
              <a:t>.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saraton</a:t>
            </a:r>
            <a:r>
              <a:rPr lang="en-US" dirty="0"/>
              <a:t> </a:t>
            </a:r>
            <a:r>
              <a:rPr lang="en-US" dirty="0" err="1"/>
              <a:t>hujayralarini</a:t>
            </a:r>
            <a:r>
              <a:rPr lang="en-US" dirty="0"/>
              <a:t> </a:t>
            </a:r>
            <a:r>
              <a:rPr lang="en-US" dirty="0" err="1"/>
              <a:t>yo‘qotishda</a:t>
            </a:r>
            <a:r>
              <a:rPr lang="en-US" dirty="0"/>
              <a:t> </a:t>
            </a:r>
            <a:r>
              <a:rPr lang="en-US" dirty="0" err="1"/>
              <a:t>samarali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Xavflilik</a:t>
            </a:r>
            <a:r>
              <a:rPr lang="en-US" dirty="0" smtClean="0"/>
              <a:t> </a:t>
            </a:r>
            <a:r>
              <a:rPr lang="en-US" dirty="0" err="1"/>
              <a:t>darajasi</a:t>
            </a:r>
            <a:r>
              <a:rPr lang="en-US" dirty="0"/>
              <a:t> - </a:t>
            </a:r>
            <a:r>
              <a:rPr lang="en-US" dirty="0" smtClean="0"/>
              <a:t>gamma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organizmi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xavfli</a:t>
            </a:r>
            <a:r>
              <a:rPr lang="en-US" dirty="0"/>
              <a:t> </a:t>
            </a:r>
            <a:r>
              <a:rPr lang="en-US" dirty="0" err="1"/>
              <a:t>bo‘lishi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r>
              <a:rPr lang="en-US" dirty="0" err="1"/>
              <a:t>Ularni</a:t>
            </a:r>
            <a:r>
              <a:rPr lang="en-US" dirty="0"/>
              <a:t> </a:t>
            </a:r>
            <a:r>
              <a:rPr lang="en-US" dirty="0" err="1"/>
              <a:t>tez-tez</a:t>
            </a:r>
            <a:r>
              <a:rPr lang="en-US" dirty="0"/>
              <a:t> </a:t>
            </a:r>
            <a:r>
              <a:rPr lang="en-US" dirty="0" err="1"/>
              <a:t>ta'siriga</a:t>
            </a:r>
            <a:r>
              <a:rPr lang="en-US" dirty="0"/>
              <a:t> </a:t>
            </a:r>
            <a:r>
              <a:rPr lang="en-US" dirty="0" err="1"/>
              <a:t>duchor</a:t>
            </a:r>
            <a:r>
              <a:rPr lang="en-US" dirty="0"/>
              <a:t> </a:t>
            </a:r>
            <a:r>
              <a:rPr lang="en-US" dirty="0" err="1"/>
              <a:t>bo‘lmaslik</a:t>
            </a:r>
            <a:r>
              <a:rPr lang="en-US" dirty="0"/>
              <a:t> </a:t>
            </a:r>
            <a:r>
              <a:rPr lang="en-US" dirty="0" err="1"/>
              <a:t>zarur</a:t>
            </a:r>
            <a:r>
              <a:rPr lang="en-US" dirty="0"/>
              <a:t>.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506545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dirty="0"/>
              <a:t>Gamma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tibbiyotda</a:t>
            </a:r>
            <a:r>
              <a:rPr lang="en-US" dirty="0"/>
              <a:t> </a:t>
            </a:r>
            <a:r>
              <a:rPr lang="en-US" dirty="0" err="1"/>
              <a:t>diagnostika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terapiya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 smtClean="0"/>
              <a:t>ishlatiladi</a:t>
            </a:r>
            <a:r>
              <a:rPr lang="en-US" dirty="0"/>
              <a:t>.</a:t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1566" y="2055222"/>
            <a:ext cx="8915400" cy="3777622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Diagnostika</a:t>
            </a:r>
            <a:r>
              <a:rPr lang="en-US" dirty="0"/>
              <a:t> - </a:t>
            </a:r>
            <a:r>
              <a:rPr lang="en-US" dirty="0" smtClean="0"/>
              <a:t>gamma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tibbiyotda</a:t>
            </a:r>
            <a:r>
              <a:rPr lang="en-US" dirty="0"/>
              <a:t> </a:t>
            </a:r>
            <a:r>
              <a:rPr lang="en-US" dirty="0" err="1"/>
              <a:t>diagnostik</a:t>
            </a:r>
            <a:r>
              <a:rPr lang="en-US" dirty="0"/>
              <a:t> </a:t>
            </a:r>
            <a:r>
              <a:rPr lang="en-US" dirty="0" err="1"/>
              <a:t>asbob-uskunalarda</a:t>
            </a:r>
            <a:r>
              <a:rPr lang="en-US" dirty="0"/>
              <a:t> </a:t>
            </a:r>
            <a:r>
              <a:rPr lang="en-US" dirty="0" err="1"/>
              <a:t>keng</a:t>
            </a:r>
            <a:r>
              <a:rPr lang="en-US" dirty="0"/>
              <a:t> </a:t>
            </a:r>
            <a:r>
              <a:rPr lang="en-US" dirty="0" err="1"/>
              <a:t>qo'llaniladi</a:t>
            </a:r>
            <a:r>
              <a:rPr lang="en-US" dirty="0"/>
              <a:t>.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tekshiruvi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ishlatiladi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organizm</a:t>
            </a:r>
            <a:r>
              <a:rPr lang="en-US" dirty="0"/>
              <a:t> </a:t>
            </a:r>
            <a:r>
              <a:rPr lang="en-US" dirty="0" err="1"/>
              <a:t>ichidagi</a:t>
            </a:r>
            <a:r>
              <a:rPr lang="en-US" dirty="0"/>
              <a:t> </a:t>
            </a:r>
            <a:r>
              <a:rPr lang="en-US" dirty="0" err="1"/>
              <a:t>tuzilmalarni</a:t>
            </a:r>
            <a:r>
              <a:rPr lang="en-US" dirty="0"/>
              <a:t> </a:t>
            </a:r>
            <a:r>
              <a:rPr lang="en-US" dirty="0" err="1"/>
              <a:t>aniq</a:t>
            </a:r>
            <a:r>
              <a:rPr lang="en-US" dirty="0"/>
              <a:t> </a:t>
            </a:r>
            <a:r>
              <a:rPr lang="en-US" dirty="0" err="1"/>
              <a:t>tasvirlash</a:t>
            </a:r>
            <a:r>
              <a:rPr lang="en-US" dirty="0"/>
              <a:t> </a:t>
            </a:r>
            <a:r>
              <a:rPr lang="en-US" dirty="0" err="1"/>
              <a:t>imkonini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Terapiya</a:t>
            </a:r>
            <a:r>
              <a:rPr lang="en-US" dirty="0"/>
              <a:t> - </a:t>
            </a:r>
            <a:r>
              <a:rPr lang="en-US" dirty="0" smtClean="0"/>
              <a:t>gamma </a:t>
            </a:r>
            <a:r>
              <a:rPr lang="en-US" dirty="0" err="1"/>
              <a:t>nurlari</a:t>
            </a:r>
            <a:r>
              <a:rPr lang="en-US" dirty="0"/>
              <a:t> malign </a:t>
            </a:r>
            <a:r>
              <a:rPr lang="en-US" dirty="0" err="1"/>
              <a:t>ta'sirlar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radioterapiya</a:t>
            </a:r>
            <a:r>
              <a:rPr lang="en-US" dirty="0"/>
              <a:t> </a:t>
            </a:r>
            <a:r>
              <a:rPr lang="en-US" dirty="0" err="1"/>
              <a:t>jarayonida</a:t>
            </a:r>
            <a:r>
              <a:rPr lang="en-US" dirty="0"/>
              <a:t> </a:t>
            </a:r>
            <a:r>
              <a:rPr lang="en-US" dirty="0" err="1"/>
              <a:t>qo'llaniladi</a:t>
            </a:r>
            <a:r>
              <a:rPr lang="en-US" dirty="0"/>
              <a:t>.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o'sma</a:t>
            </a:r>
            <a:r>
              <a:rPr lang="en-US" dirty="0"/>
              <a:t> </a:t>
            </a:r>
            <a:r>
              <a:rPr lang="en-US" dirty="0" err="1"/>
              <a:t>hujayralarini</a:t>
            </a:r>
            <a:r>
              <a:rPr lang="en-US" dirty="0"/>
              <a:t> </a:t>
            </a:r>
            <a:r>
              <a:rPr lang="en-US" dirty="0" err="1"/>
              <a:t>yo'q</a:t>
            </a:r>
            <a:r>
              <a:rPr lang="en-US" dirty="0"/>
              <a:t> </a:t>
            </a:r>
            <a:r>
              <a:rPr lang="en-US" dirty="0" err="1"/>
              <a:t>qilishda</a:t>
            </a:r>
            <a:r>
              <a:rPr lang="en-US" dirty="0"/>
              <a:t> </a:t>
            </a:r>
            <a:r>
              <a:rPr lang="en-US" dirty="0" err="1"/>
              <a:t>samarali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ishlaydi</a:t>
            </a:r>
            <a:r>
              <a:rPr lang="en-US" dirty="0"/>
              <a:t> - </a:t>
            </a:r>
            <a:r>
              <a:rPr lang="en-US" dirty="0" smtClean="0"/>
              <a:t>gamma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energetik</a:t>
            </a:r>
            <a:r>
              <a:rPr lang="en-US" dirty="0"/>
              <a:t> </a:t>
            </a:r>
            <a:r>
              <a:rPr lang="en-US" dirty="0" err="1"/>
              <a:t>nurlar</a:t>
            </a:r>
            <a:r>
              <a:rPr lang="en-US" dirty="0"/>
              <a:t> </a:t>
            </a:r>
            <a:r>
              <a:rPr lang="en-US" dirty="0" err="1"/>
              <a:t>bo'lib</a:t>
            </a:r>
            <a:r>
              <a:rPr lang="en-US" dirty="0"/>
              <a:t>, </a:t>
            </a:r>
            <a:r>
              <a:rPr lang="en-US" dirty="0" err="1"/>
              <a:t>to'g'ridan-to'g'ri</a:t>
            </a:r>
            <a:r>
              <a:rPr lang="en-US" dirty="0"/>
              <a:t> </a:t>
            </a:r>
            <a:r>
              <a:rPr lang="en-US" dirty="0" err="1"/>
              <a:t>hujayralarga</a:t>
            </a:r>
            <a:r>
              <a:rPr lang="en-US" dirty="0"/>
              <a:t> </a:t>
            </a:r>
            <a:r>
              <a:rPr lang="en-US" dirty="0" err="1"/>
              <a:t>ta'sir</a:t>
            </a:r>
            <a:r>
              <a:rPr lang="en-US" dirty="0"/>
              <a:t> </a:t>
            </a:r>
            <a:r>
              <a:rPr lang="en-US" dirty="0" err="1"/>
              <a:t>qilib</a:t>
            </a:r>
            <a:r>
              <a:rPr lang="en-US" dirty="0"/>
              <a:t>, </a:t>
            </a:r>
            <a:r>
              <a:rPr lang="en-US" dirty="0" err="1"/>
              <a:t>ularni</a:t>
            </a:r>
            <a:r>
              <a:rPr lang="en-US" dirty="0"/>
              <a:t> </a:t>
            </a:r>
            <a:r>
              <a:rPr lang="en-US" dirty="0" err="1"/>
              <a:t>zararsizlantiradi</a:t>
            </a:r>
            <a:r>
              <a:rPr lang="en-US" dirty="0"/>
              <a:t>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usul</a:t>
            </a:r>
            <a:r>
              <a:rPr lang="en-US" dirty="0"/>
              <a:t> </a:t>
            </a:r>
            <a:r>
              <a:rPr lang="en-US" dirty="0" err="1"/>
              <a:t>an'anaviy</a:t>
            </a:r>
            <a:r>
              <a:rPr lang="en-US" dirty="0"/>
              <a:t> </a:t>
            </a:r>
            <a:r>
              <a:rPr lang="en-US" dirty="0" err="1"/>
              <a:t>metodlarga</a:t>
            </a:r>
            <a:r>
              <a:rPr lang="en-US" dirty="0"/>
              <a:t> </a:t>
            </a:r>
            <a:r>
              <a:rPr lang="en-US" dirty="0" err="1"/>
              <a:t>nisbatan</a:t>
            </a:r>
            <a:r>
              <a:rPr lang="en-US" dirty="0"/>
              <a:t> </a:t>
            </a:r>
            <a:r>
              <a:rPr lang="en-US" dirty="0" err="1"/>
              <a:t>tez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samarali</a:t>
            </a:r>
            <a:r>
              <a:rPr lang="en-US" dirty="0"/>
              <a:t> </a:t>
            </a:r>
            <a:r>
              <a:rPr lang="en-US" dirty="0" err="1"/>
              <a:t>natijalar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Muammolar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n-US" dirty="0" smtClean="0"/>
              <a:t>gamma </a:t>
            </a:r>
            <a:r>
              <a:rPr lang="en-US" dirty="0" err="1"/>
              <a:t>nurlaridan</a:t>
            </a:r>
            <a:r>
              <a:rPr lang="en-US" dirty="0"/>
              <a:t> </a:t>
            </a:r>
            <a:r>
              <a:rPr lang="en-US" dirty="0" err="1"/>
              <a:t>foydalanish</a:t>
            </a:r>
            <a:r>
              <a:rPr lang="en-US" dirty="0"/>
              <a:t> </a:t>
            </a:r>
            <a:r>
              <a:rPr lang="en-US" dirty="0" err="1"/>
              <a:t>bo'yicha</a:t>
            </a:r>
            <a:r>
              <a:rPr lang="en-US" dirty="0"/>
              <a:t> </a:t>
            </a:r>
            <a:r>
              <a:rPr lang="en-US" dirty="0" err="1"/>
              <a:t>ayrim</a:t>
            </a:r>
            <a:r>
              <a:rPr lang="en-US" dirty="0"/>
              <a:t> </a:t>
            </a:r>
            <a:r>
              <a:rPr lang="en-US" dirty="0" err="1"/>
              <a:t>xavflar</a:t>
            </a:r>
            <a:r>
              <a:rPr lang="en-US" dirty="0"/>
              <a:t> </a:t>
            </a:r>
            <a:r>
              <a:rPr lang="en-US" dirty="0" err="1"/>
              <a:t>mavjud</a:t>
            </a:r>
            <a:r>
              <a:rPr lang="en-US" dirty="0"/>
              <a:t>.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shuningdek</a:t>
            </a:r>
            <a:r>
              <a:rPr lang="en-US" dirty="0"/>
              <a:t>, </a:t>
            </a:r>
            <a:r>
              <a:rPr lang="en-US" dirty="0" err="1"/>
              <a:t>sog'liq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xavfli</a:t>
            </a:r>
            <a:r>
              <a:rPr lang="en-US" dirty="0"/>
              <a:t> </a:t>
            </a:r>
            <a:r>
              <a:rPr lang="en-US" dirty="0" err="1"/>
              <a:t>bo'lishi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, </a:t>
            </a:r>
            <a:r>
              <a:rPr lang="en-US" dirty="0" err="1"/>
              <a:t>shuning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ehtiyotkorlik</a:t>
            </a:r>
            <a:r>
              <a:rPr lang="en-US" dirty="0"/>
              <a:t> </a:t>
            </a:r>
            <a:r>
              <a:rPr lang="en-US" dirty="0" err="1"/>
              <a:t>talab</a:t>
            </a:r>
            <a:r>
              <a:rPr lang="en-US" dirty="0"/>
              <a:t> </a:t>
            </a:r>
            <a:r>
              <a:rPr lang="en-US" dirty="0" err="1"/>
              <a:t>etiladi</a:t>
            </a:r>
            <a:r>
              <a:rPr lang="en-US" dirty="0"/>
              <a:t>.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Gamma </a:t>
            </a:r>
            <a:r>
              <a:rPr lang="en-US" dirty="0" err="1" smtClean="0"/>
              <a:t>nurlarning</a:t>
            </a:r>
            <a:r>
              <a:rPr lang="en-US" dirty="0" smtClean="0"/>
              <a:t> </a:t>
            </a:r>
            <a:r>
              <a:rPr lang="en-US" dirty="0" err="1" smtClean="0"/>
              <a:t>modda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o’zaro</a:t>
            </a:r>
            <a:r>
              <a:rPr lang="en-US" dirty="0" smtClean="0"/>
              <a:t> </a:t>
            </a:r>
            <a:r>
              <a:rPr lang="en-US" dirty="0" err="1" smtClean="0"/>
              <a:t>ta’sir</a:t>
            </a:r>
            <a:r>
              <a:rPr lang="en-US" dirty="0" smtClean="0"/>
              <a:t> </a:t>
            </a:r>
            <a:r>
              <a:rPr lang="en-US" dirty="0" err="1" smtClean="0"/>
              <a:t>mexanizmlari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8720" y="1905000"/>
            <a:ext cx="9440681" cy="516200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Gamma </a:t>
            </a:r>
            <a:r>
              <a:rPr lang="en-US" dirty="0" err="1" smtClean="0"/>
              <a:t>nurlar</a:t>
            </a:r>
            <a:r>
              <a:rPr lang="en-US" dirty="0" smtClean="0"/>
              <a:t> </a:t>
            </a:r>
            <a:r>
              <a:rPr lang="en-US" dirty="0" err="1" smtClean="0"/>
              <a:t>zaryadsiz</a:t>
            </a:r>
            <a:r>
              <a:rPr lang="en-US" dirty="0" smtClean="0"/>
              <a:t> </a:t>
            </a:r>
            <a:r>
              <a:rPr lang="en-US" dirty="0" err="1" smtClean="0"/>
              <a:t>bo’lgani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modda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bevosita</a:t>
            </a:r>
            <a:r>
              <a:rPr lang="en-US" dirty="0" smtClean="0"/>
              <a:t> </a:t>
            </a:r>
            <a:r>
              <a:rPr lang="en-US" dirty="0" err="1" smtClean="0"/>
              <a:t>kuchli</a:t>
            </a:r>
            <a:r>
              <a:rPr lang="en-US" dirty="0" smtClean="0"/>
              <a:t> </a:t>
            </a:r>
            <a:r>
              <a:rPr lang="en-US" dirty="0" err="1" smtClean="0"/>
              <a:t>ta’sir</a:t>
            </a:r>
            <a:r>
              <a:rPr lang="en-US" dirty="0" smtClean="0"/>
              <a:t> </a:t>
            </a:r>
            <a:r>
              <a:rPr lang="en-US" dirty="0" err="1" smtClean="0"/>
              <a:t>qilmaydi.ular</a:t>
            </a:r>
            <a:r>
              <a:rPr lang="en-US" dirty="0" smtClean="0"/>
              <a:t> </a:t>
            </a:r>
            <a:r>
              <a:rPr lang="en-US" dirty="0" err="1" smtClean="0"/>
              <a:t>asosan</a:t>
            </a:r>
            <a:r>
              <a:rPr lang="en-US" dirty="0" smtClean="0"/>
              <a:t> </a:t>
            </a:r>
            <a:r>
              <a:rPr lang="en-US" dirty="0" err="1" smtClean="0"/>
              <a:t>elektronlar</a:t>
            </a:r>
            <a:r>
              <a:rPr lang="en-US" dirty="0" smtClean="0"/>
              <a:t> </a:t>
            </a:r>
            <a:r>
              <a:rPr lang="en-US" dirty="0" err="1" smtClean="0"/>
              <a:t>yoki</a:t>
            </a:r>
            <a:r>
              <a:rPr lang="en-US" dirty="0" smtClean="0"/>
              <a:t> </a:t>
            </a:r>
            <a:r>
              <a:rPr lang="en-US" dirty="0" err="1" smtClean="0"/>
              <a:t>yadro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to’qnashganda</a:t>
            </a:r>
            <a:r>
              <a:rPr lang="en-US" dirty="0" smtClean="0"/>
              <a:t> </a:t>
            </a:r>
            <a:r>
              <a:rPr lang="en-US" dirty="0" err="1" smtClean="0"/>
              <a:t>energiya</a:t>
            </a:r>
            <a:r>
              <a:rPr lang="en-US" dirty="0" smtClean="0"/>
              <a:t> </a:t>
            </a:r>
            <a:r>
              <a:rPr lang="en-US" dirty="0" err="1" smtClean="0"/>
              <a:t>uzatadi</a:t>
            </a:r>
            <a:r>
              <a:rPr lang="en-US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</a:t>
            </a:r>
            <a:r>
              <a:rPr lang="en-US" dirty="0" err="1" smtClean="0"/>
              <a:t>Asosiy</a:t>
            </a:r>
            <a:r>
              <a:rPr lang="en-US" dirty="0" smtClean="0"/>
              <a:t> 3 ta </a:t>
            </a:r>
            <a:r>
              <a:rPr lang="en-US" dirty="0" err="1" smtClean="0"/>
              <a:t>jarayon</a:t>
            </a:r>
            <a:r>
              <a:rPr lang="en-US" dirty="0" smtClean="0"/>
              <a:t> </a:t>
            </a:r>
            <a:r>
              <a:rPr lang="en-US" dirty="0" err="1" smtClean="0"/>
              <a:t>mavjud</a:t>
            </a:r>
            <a:r>
              <a:rPr lang="en-US" dirty="0" smtClean="0"/>
              <a:t>: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1.Fotoeffekt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Gamma </a:t>
            </a:r>
            <a:r>
              <a:rPr lang="en-US" dirty="0" err="1" smtClean="0"/>
              <a:t>foton</a:t>
            </a:r>
            <a:r>
              <a:rPr lang="en-US" dirty="0" smtClean="0"/>
              <a:t> </a:t>
            </a:r>
            <a:r>
              <a:rPr lang="en-US" dirty="0" err="1" smtClean="0"/>
              <a:t>atomining</a:t>
            </a:r>
            <a:r>
              <a:rPr lang="en-US" dirty="0" smtClean="0"/>
              <a:t> </a:t>
            </a:r>
            <a:r>
              <a:rPr lang="en-US" dirty="0" err="1" smtClean="0"/>
              <a:t>ichki</a:t>
            </a:r>
            <a:r>
              <a:rPr lang="en-US" dirty="0" smtClean="0"/>
              <a:t> </a:t>
            </a:r>
            <a:r>
              <a:rPr lang="en-US" dirty="0" err="1" smtClean="0"/>
              <a:t>qavat</a:t>
            </a:r>
            <a:r>
              <a:rPr lang="en-US" dirty="0" smtClean="0"/>
              <a:t> </a:t>
            </a:r>
            <a:r>
              <a:rPr lang="en-US" dirty="0" err="1" smtClean="0"/>
              <a:t>elektroniga</a:t>
            </a:r>
            <a:r>
              <a:rPr lang="en-US" dirty="0" smtClean="0"/>
              <a:t> </a:t>
            </a:r>
            <a:r>
              <a:rPr lang="en-US" dirty="0" err="1" smtClean="0"/>
              <a:t>butun</a:t>
            </a:r>
            <a:r>
              <a:rPr lang="en-US" dirty="0" smtClean="0"/>
              <a:t> </a:t>
            </a:r>
            <a:r>
              <a:rPr lang="en-US" dirty="0" err="1" smtClean="0"/>
              <a:t>energiyasini</a:t>
            </a:r>
            <a:r>
              <a:rPr lang="en-US" dirty="0" smtClean="0"/>
              <a:t> </a:t>
            </a:r>
            <a:r>
              <a:rPr lang="en-US" dirty="0" err="1" smtClean="0"/>
              <a:t>beradi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elektron</a:t>
            </a:r>
            <a:r>
              <a:rPr lang="en-US" dirty="0" smtClean="0"/>
              <a:t> </a:t>
            </a:r>
            <a:r>
              <a:rPr lang="en-US" dirty="0" err="1" smtClean="0"/>
              <a:t>atomdan</a:t>
            </a:r>
            <a:r>
              <a:rPr lang="en-US" dirty="0" smtClean="0"/>
              <a:t> </a:t>
            </a:r>
            <a:r>
              <a:rPr lang="en-US" dirty="0" err="1" smtClean="0"/>
              <a:t>chiqib</a:t>
            </a:r>
            <a:r>
              <a:rPr lang="en-US" dirty="0" smtClean="0"/>
              <a:t> </a:t>
            </a:r>
            <a:r>
              <a:rPr lang="en-US" dirty="0" err="1" smtClean="0"/>
              <a:t>ketadi</a:t>
            </a:r>
            <a:r>
              <a:rPr lang="en-US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</a:t>
            </a:r>
            <a:r>
              <a:rPr lang="en-US" dirty="0" err="1" smtClean="0"/>
              <a:t>hy</a:t>
            </a:r>
            <a:r>
              <a:rPr lang="en-US" dirty="0" smtClean="0"/>
              <a:t>=E1+E2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Bu </a:t>
            </a:r>
            <a:r>
              <a:rPr lang="en-US" dirty="0" err="1" smtClean="0"/>
              <a:t>yerda</a:t>
            </a:r>
            <a:r>
              <a:rPr lang="en-US" dirty="0" smtClean="0"/>
              <a:t>: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hy-foton</a:t>
            </a:r>
            <a:r>
              <a:rPr lang="en-US" dirty="0" smtClean="0"/>
              <a:t> </a:t>
            </a:r>
            <a:r>
              <a:rPr lang="en-US" dirty="0" err="1" smtClean="0"/>
              <a:t>energiyasi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E1-bog’lanish </a:t>
            </a:r>
            <a:r>
              <a:rPr lang="en-US" dirty="0" err="1" smtClean="0"/>
              <a:t>energiyasi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E2-elektron </a:t>
            </a:r>
            <a:r>
              <a:rPr lang="en-US" dirty="0" err="1" smtClean="0"/>
              <a:t>kinetik</a:t>
            </a:r>
            <a:r>
              <a:rPr lang="en-US" dirty="0" smtClean="0"/>
              <a:t> </a:t>
            </a:r>
            <a:r>
              <a:rPr lang="en-US" dirty="0" err="1" smtClean="0"/>
              <a:t>energiyasi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2.Kompton </a:t>
            </a:r>
            <a:r>
              <a:rPr lang="en-US" dirty="0" err="1" smtClean="0"/>
              <a:t>sochilishi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Bu </a:t>
            </a:r>
            <a:r>
              <a:rPr lang="en-US" dirty="0" err="1" smtClean="0"/>
              <a:t>hodisa</a:t>
            </a:r>
            <a:r>
              <a:rPr lang="en-US" dirty="0" smtClean="0"/>
              <a:t> 1923-yilda Arthur Compton </a:t>
            </a:r>
            <a:r>
              <a:rPr lang="en-US" dirty="0" err="1" smtClean="0"/>
              <a:t>tomonidan</a:t>
            </a:r>
            <a:r>
              <a:rPr lang="en-US" dirty="0" smtClean="0"/>
              <a:t> </a:t>
            </a:r>
            <a:r>
              <a:rPr lang="en-US" dirty="0" err="1" smtClean="0"/>
              <a:t>kashf</a:t>
            </a:r>
            <a:r>
              <a:rPr lang="en-US" dirty="0" smtClean="0"/>
              <a:t> </a:t>
            </a:r>
            <a:r>
              <a:rPr lang="en-US" dirty="0" err="1" smtClean="0"/>
              <a:t>qilingan</a:t>
            </a:r>
            <a:r>
              <a:rPr lang="en-US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Gamma </a:t>
            </a:r>
            <a:r>
              <a:rPr lang="en-US" dirty="0" err="1" smtClean="0"/>
              <a:t>foton</a:t>
            </a:r>
            <a:r>
              <a:rPr lang="en-US" dirty="0" smtClean="0"/>
              <a:t> </a:t>
            </a:r>
            <a:r>
              <a:rPr lang="en-US" dirty="0" err="1" smtClean="0"/>
              <a:t>erkin</a:t>
            </a:r>
            <a:r>
              <a:rPr lang="en-US" dirty="0" smtClean="0"/>
              <a:t> </a:t>
            </a:r>
            <a:r>
              <a:rPr lang="en-US" dirty="0" err="1" smtClean="0"/>
              <a:t>yoki</a:t>
            </a:r>
            <a:r>
              <a:rPr lang="en-US" dirty="0" smtClean="0"/>
              <a:t> </a:t>
            </a:r>
            <a:r>
              <a:rPr lang="en-US" dirty="0" err="1" smtClean="0"/>
              <a:t>kuchsiz</a:t>
            </a:r>
            <a:r>
              <a:rPr lang="en-US" dirty="0" smtClean="0"/>
              <a:t> </a:t>
            </a:r>
            <a:r>
              <a:rPr lang="en-US" dirty="0" err="1" smtClean="0"/>
              <a:t>bog’langan</a:t>
            </a:r>
            <a:r>
              <a:rPr lang="en-US" dirty="0" smtClean="0"/>
              <a:t> electron </a:t>
            </a:r>
            <a:r>
              <a:rPr lang="en-US" dirty="0" err="1" smtClean="0"/>
              <a:t>bilan</a:t>
            </a:r>
            <a:r>
              <a:rPr lang="en-US" dirty="0" smtClean="0"/>
              <a:t> elastic </a:t>
            </a:r>
            <a:r>
              <a:rPr lang="en-US" dirty="0" err="1" smtClean="0"/>
              <a:t>to’qnashadi</a:t>
            </a:r>
            <a:r>
              <a:rPr lang="en-US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Natijada</a:t>
            </a:r>
            <a:r>
              <a:rPr lang="en-US" dirty="0" smtClean="0"/>
              <a:t>: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Elektron</a:t>
            </a:r>
            <a:r>
              <a:rPr lang="en-US" dirty="0" smtClean="0"/>
              <a:t> </a:t>
            </a:r>
            <a:r>
              <a:rPr lang="en-US" dirty="0" err="1" smtClean="0"/>
              <a:t>kinetik</a:t>
            </a:r>
            <a:r>
              <a:rPr lang="en-US" dirty="0" smtClean="0"/>
              <a:t> </a:t>
            </a:r>
            <a:r>
              <a:rPr lang="en-US" dirty="0" err="1" smtClean="0"/>
              <a:t>energiya</a:t>
            </a:r>
            <a:r>
              <a:rPr lang="en-US" dirty="0" smtClean="0"/>
              <a:t> </a:t>
            </a:r>
            <a:r>
              <a:rPr lang="en-US" dirty="0" err="1" smtClean="0"/>
              <a:t>oladi</a:t>
            </a:r>
            <a:r>
              <a:rPr lang="en-US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Foton</a:t>
            </a:r>
            <a:r>
              <a:rPr lang="en-US" dirty="0" smtClean="0"/>
              <a:t> </a:t>
            </a:r>
            <a:r>
              <a:rPr lang="en-US" dirty="0" err="1" smtClean="0"/>
              <a:t>yo’nalishi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energiyasi</a:t>
            </a:r>
            <a:r>
              <a:rPr lang="en-US" dirty="0" smtClean="0"/>
              <a:t> </a:t>
            </a:r>
            <a:r>
              <a:rPr lang="en-US" dirty="0" err="1" smtClean="0"/>
              <a:t>o’zgaradi</a:t>
            </a:r>
            <a:r>
              <a:rPr lang="en-US" dirty="0" smtClean="0"/>
              <a:t>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</a:t>
            </a:r>
            <a:r>
              <a:rPr lang="en-US" dirty="0" err="1" smtClean="0"/>
              <a:t>Xulosa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84263" y="1598023"/>
            <a:ext cx="8915400" cy="377762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Gamma </a:t>
            </a:r>
            <a:r>
              <a:rPr lang="en-US" dirty="0" err="1"/>
              <a:t>nurlarning</a:t>
            </a:r>
            <a:r>
              <a:rPr lang="en-US" dirty="0"/>
              <a:t> </a:t>
            </a:r>
            <a:r>
              <a:rPr lang="en-US" dirty="0" err="1"/>
              <a:t>modda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oʻzaro</a:t>
            </a:r>
            <a:r>
              <a:rPr lang="en-US" dirty="0"/>
              <a:t> </a:t>
            </a:r>
            <a:r>
              <a:rPr lang="en-US" dirty="0" err="1"/>
              <a:t>ta’siri</a:t>
            </a:r>
            <a:r>
              <a:rPr lang="en-US" dirty="0"/>
              <a:t> - </a:t>
            </a:r>
            <a:r>
              <a:rPr lang="en-US" dirty="0" smtClean="0"/>
              <a:t>gamma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elektromagnit</a:t>
            </a:r>
            <a:r>
              <a:rPr lang="en-US" dirty="0"/>
              <a:t> </a:t>
            </a:r>
            <a:r>
              <a:rPr lang="en-US" dirty="0" err="1"/>
              <a:t>nurlar</a:t>
            </a:r>
            <a:r>
              <a:rPr lang="en-US" dirty="0"/>
              <a:t> </a:t>
            </a:r>
            <a:r>
              <a:rPr lang="en-US" dirty="0" err="1"/>
              <a:t>bo'lib</a:t>
            </a:r>
            <a:r>
              <a:rPr lang="en-US" dirty="0"/>
              <a:t>,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modda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to'g'ridan-to'g'ri</a:t>
            </a:r>
            <a:r>
              <a:rPr lang="en-US" dirty="0"/>
              <a:t> </a:t>
            </a:r>
            <a:r>
              <a:rPr lang="en-US" dirty="0" err="1"/>
              <a:t>o'zaro</a:t>
            </a:r>
            <a:r>
              <a:rPr lang="en-US" dirty="0"/>
              <a:t> </a:t>
            </a:r>
            <a:r>
              <a:rPr lang="en-US" dirty="0" err="1"/>
              <a:t>ta'sir</a:t>
            </a:r>
            <a:r>
              <a:rPr lang="en-US" dirty="0"/>
              <a:t> </a:t>
            </a:r>
            <a:r>
              <a:rPr lang="en-US" dirty="0" err="1"/>
              <a:t>qilib</a:t>
            </a:r>
            <a:r>
              <a:rPr lang="en-US" dirty="0"/>
              <a:t>,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fizik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kimyoviy</a:t>
            </a:r>
            <a:r>
              <a:rPr lang="en-US" dirty="0"/>
              <a:t> </a:t>
            </a:r>
            <a:r>
              <a:rPr lang="en-US" dirty="0" err="1"/>
              <a:t>jarayonlarni</a:t>
            </a:r>
            <a:r>
              <a:rPr lang="en-US" dirty="0"/>
              <a:t> </a:t>
            </a:r>
            <a:r>
              <a:rPr lang="en-US" dirty="0" err="1"/>
              <a:t>keltirib</a:t>
            </a:r>
            <a:r>
              <a:rPr lang="en-US" dirty="0"/>
              <a:t> </a:t>
            </a:r>
            <a:r>
              <a:rPr lang="en-US" dirty="0" err="1"/>
              <a:t>chiqarishi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Gamma </a:t>
            </a:r>
            <a:r>
              <a:rPr lang="en-US" dirty="0" err="1"/>
              <a:t>nurlarining</a:t>
            </a:r>
            <a:r>
              <a:rPr lang="en-US" dirty="0"/>
              <a:t> </a:t>
            </a:r>
            <a:r>
              <a:rPr lang="en-US" dirty="0" err="1"/>
              <a:t>modda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ta'siri</a:t>
            </a:r>
            <a:r>
              <a:rPr lang="en-US" dirty="0"/>
              <a:t> </a:t>
            </a:r>
            <a:r>
              <a:rPr lang="en-US" dirty="0" err="1"/>
              <a:t>natijasida</a:t>
            </a:r>
            <a:r>
              <a:rPr lang="en-US" dirty="0"/>
              <a:t> </a:t>
            </a:r>
            <a:r>
              <a:rPr lang="en-US" dirty="0" err="1"/>
              <a:t>atomlarning</a:t>
            </a:r>
            <a:r>
              <a:rPr lang="en-US" dirty="0"/>
              <a:t> </a:t>
            </a:r>
            <a:r>
              <a:rPr lang="en-US" dirty="0" err="1"/>
              <a:t>mexanik</a:t>
            </a:r>
            <a:r>
              <a:rPr lang="en-US" dirty="0"/>
              <a:t> </a:t>
            </a:r>
            <a:r>
              <a:rPr lang="en-US" dirty="0" err="1"/>
              <a:t>tuzilishi</a:t>
            </a:r>
            <a:r>
              <a:rPr lang="en-US" dirty="0"/>
              <a:t> </a:t>
            </a:r>
            <a:r>
              <a:rPr lang="en-US" dirty="0" err="1"/>
              <a:t>oʻzgarmaydi</a:t>
            </a:r>
            <a:r>
              <a:rPr lang="en-US" dirty="0"/>
              <a:t>, ammo </a:t>
            </a:r>
            <a:r>
              <a:rPr lang="en-US" dirty="0" err="1"/>
              <a:t>atomlarning</a:t>
            </a:r>
            <a:r>
              <a:rPr lang="en-US" dirty="0"/>
              <a:t> </a:t>
            </a:r>
            <a:r>
              <a:rPr lang="en-US" dirty="0" err="1"/>
              <a:t>yadrosida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ishtirok</a:t>
            </a:r>
            <a:r>
              <a:rPr lang="en-US" dirty="0"/>
              <a:t> </a:t>
            </a:r>
            <a:r>
              <a:rPr lang="en-US" dirty="0" err="1"/>
              <a:t>etuvchi</a:t>
            </a:r>
            <a:r>
              <a:rPr lang="en-US" dirty="0"/>
              <a:t> </a:t>
            </a:r>
            <a:r>
              <a:rPr lang="en-US" dirty="0" err="1"/>
              <a:t>reaksiya</a:t>
            </a:r>
            <a:r>
              <a:rPr lang="en-US" dirty="0"/>
              <a:t> </a:t>
            </a:r>
            <a:r>
              <a:rPr lang="en-US" dirty="0" err="1"/>
              <a:t>jarayonlari</a:t>
            </a:r>
            <a:r>
              <a:rPr lang="en-US" dirty="0"/>
              <a:t> </a:t>
            </a:r>
            <a:r>
              <a:rPr lang="en-US" dirty="0" err="1"/>
              <a:t>yuz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 Bu </a:t>
            </a:r>
            <a:r>
              <a:rPr lang="en-US" dirty="0" err="1"/>
              <a:t>o'zaro</a:t>
            </a:r>
            <a:r>
              <a:rPr lang="en-US" dirty="0"/>
              <a:t> </a:t>
            </a:r>
            <a:r>
              <a:rPr lang="en-US" dirty="0" err="1"/>
              <a:t>ta'sir</a:t>
            </a:r>
            <a:r>
              <a:rPr lang="en-US" dirty="0"/>
              <a:t> </a:t>
            </a:r>
            <a:r>
              <a:rPr lang="en-US" dirty="0" err="1"/>
              <a:t>jarayonlari</a:t>
            </a:r>
            <a:r>
              <a:rPr lang="en-US" dirty="0"/>
              <a:t> gamma </a:t>
            </a:r>
            <a:r>
              <a:rPr lang="en-US" dirty="0" err="1"/>
              <a:t>nurlarining</a:t>
            </a:r>
            <a:r>
              <a:rPr lang="en-US" dirty="0"/>
              <a:t> </a:t>
            </a:r>
            <a:r>
              <a:rPr lang="en-US" dirty="0" err="1"/>
              <a:t>so'rilishi</a:t>
            </a:r>
            <a:r>
              <a:rPr lang="en-US" dirty="0"/>
              <a:t>, </a:t>
            </a:r>
            <a:r>
              <a:rPr lang="en-US" dirty="0" err="1"/>
              <a:t>tarqalishi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dispersiyasini</a:t>
            </a:r>
            <a:r>
              <a:rPr lang="en-US" dirty="0"/>
              <a:t> </a:t>
            </a:r>
            <a:r>
              <a:rPr lang="en-US" dirty="0" err="1"/>
              <a:t>o'z</a:t>
            </a:r>
            <a:r>
              <a:rPr lang="en-US" dirty="0"/>
              <a:t> </a:t>
            </a:r>
            <a:r>
              <a:rPr lang="en-US" dirty="0" err="1"/>
              <a:t>ichiga</a:t>
            </a:r>
            <a:r>
              <a:rPr lang="en-US" dirty="0"/>
              <a:t> </a:t>
            </a:r>
            <a:r>
              <a:rPr lang="en-US" dirty="0" err="1"/>
              <a:t>oladi</a:t>
            </a:r>
            <a:r>
              <a:rPr lang="en-US" dirty="0"/>
              <a:t>. Gamma </a:t>
            </a:r>
            <a:r>
              <a:rPr lang="en-US" dirty="0" err="1"/>
              <a:t>nurlanishidan</a:t>
            </a:r>
            <a:r>
              <a:rPr lang="en-US" dirty="0"/>
              <a:t> </a:t>
            </a:r>
            <a:r>
              <a:rPr lang="en-US" dirty="0" err="1"/>
              <a:t>foydalanish</a:t>
            </a:r>
            <a:r>
              <a:rPr lang="en-US" dirty="0"/>
              <a:t> </a:t>
            </a:r>
            <a:r>
              <a:rPr lang="en-US" dirty="0" err="1"/>
              <a:t>tibbiyotda</a:t>
            </a:r>
            <a:r>
              <a:rPr lang="en-US" dirty="0"/>
              <a:t>, </a:t>
            </a:r>
            <a:r>
              <a:rPr lang="en-US" dirty="0" err="1"/>
              <a:t>radioskopik</a:t>
            </a:r>
            <a:r>
              <a:rPr lang="en-US" dirty="0"/>
              <a:t> </a:t>
            </a:r>
            <a:r>
              <a:rPr lang="en-US" dirty="0" err="1"/>
              <a:t>tahlil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ilmiy</a:t>
            </a:r>
            <a:r>
              <a:rPr lang="en-US" dirty="0"/>
              <a:t> </a:t>
            </a:r>
            <a:r>
              <a:rPr lang="en-US" dirty="0" err="1"/>
              <a:t>sohalarda</a:t>
            </a:r>
            <a:r>
              <a:rPr lang="en-US" dirty="0"/>
              <a:t> </a:t>
            </a:r>
            <a:r>
              <a:rPr lang="en-US" dirty="0" err="1"/>
              <a:t>jozibador</a:t>
            </a:r>
            <a:r>
              <a:rPr lang="en-US" dirty="0"/>
              <a:t> </a:t>
            </a:r>
            <a:r>
              <a:rPr lang="en-US" dirty="0" err="1"/>
              <a:t>imkoniyatlarni</a:t>
            </a:r>
            <a:r>
              <a:rPr lang="en-US" dirty="0"/>
              <a:t> </a:t>
            </a:r>
            <a:r>
              <a:rPr lang="en-US" dirty="0" err="1"/>
              <a:t>taqdim</a:t>
            </a:r>
            <a:r>
              <a:rPr lang="en-US" dirty="0"/>
              <a:t> </a:t>
            </a:r>
            <a:r>
              <a:rPr lang="en-US" dirty="0" err="1"/>
              <a:t>etadi</a:t>
            </a:r>
            <a:r>
              <a:rPr lang="en-US" dirty="0"/>
              <a:t>.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6335</Words>
  <Application>WPS Presentation</Application>
  <PresentationFormat>Широкоэкранный</PresentationFormat>
  <Paragraphs>89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0" baseType="lpstr">
      <vt:lpstr>Arial</vt:lpstr>
      <vt:lpstr>SimSun</vt:lpstr>
      <vt:lpstr>Wingdings</vt:lpstr>
      <vt:lpstr>Wingdings 3</vt:lpstr>
      <vt:lpstr>Arial</vt:lpstr>
      <vt:lpstr>Century Gothic</vt:lpstr>
      <vt:lpstr>Microsoft YaHei</vt:lpstr>
      <vt:lpstr>Arial Unicode MS</vt:lpstr>
      <vt:lpstr>Calibri</vt:lpstr>
      <vt:lpstr>Легкий дым</vt:lpstr>
      <vt:lpstr>  Gamma-nurlarning moddalar bilan o‘zaro                                              ta’siri </vt:lpstr>
      <vt:lpstr>Gamma nurlari yuqori energiyaga ega elektromagnit nurlardir. </vt:lpstr>
      <vt:lpstr>PowerPoint 演示文稿</vt:lpstr>
      <vt:lpstr>Gamma nurlarining energiyasi fotonlar orqali o'lchanadi.  </vt:lpstr>
      <vt:lpstr>Gamma nurlarning yutilish koeffitsienti.</vt:lpstr>
      <vt:lpstr>Gamma nurlari materiya bilan oʻzaro ta’siri kuchli hisoblanadi.</vt:lpstr>
      <vt:lpstr>Gamma nurlari tibbiyotda diagnostika va terapiya uchun ishlatiladi. </vt:lpstr>
      <vt:lpstr>Gamma nurlarning modda bilan o’zaro ta’sir mexanizmlari.</vt:lpstr>
      <vt:lpstr>                   Xulosa</vt:lpstr>
      <vt:lpstr>     Foydalanilgan adabiyotlar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Gamma-nurlarning moddalar bilan o‘zaro                                              ta’siri Tayyorladi:Ha</dc:title>
  <dc:creator>Пользователь Windows</dc:creator>
  <cp:lastModifiedBy>i7</cp:lastModifiedBy>
  <cp:revision>17</cp:revision>
  <dcterms:created xsi:type="dcterms:W3CDTF">2026-02-18T19:12:00Z</dcterms:created>
  <dcterms:modified xsi:type="dcterms:W3CDTF">2026-05-09T13:30:45Z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21CA6DBF0769472893D187AF1F85966A_13</vt:lpwstr>
  </property>
  <property fmtid="{D5CDD505-2E9C-101B-9397-08002B2CF9AE}" pid="3" name="KSOProductBuildVer">
    <vt:lpwstr>1049-12.1.0.25862</vt:lpwstr>
  </property>
</Properties>
</file>