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71" r:id="rId6"/>
    <p:sldId id="259" r:id="rId7"/>
    <p:sldId id="260" r:id="rId8"/>
    <p:sldId id="26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hrom Shokirov" userId="85037247d64708f2" providerId="LiveId" clId="{00B1FFAE-27B2-4D0B-9FB1-6A4FA422B7F2}"/>
    <pc:docChg chg="undo custSel addSld modSld">
      <pc:chgData name="Bahrom Shokirov" userId="85037247d64708f2" providerId="LiveId" clId="{00B1FFAE-27B2-4D0B-9FB1-6A4FA422B7F2}" dt="2026-03-18T16:31:00.098" v="772" actId="255"/>
      <pc:docMkLst>
        <pc:docMk/>
      </pc:docMkLst>
      <pc:sldChg chg="addSp delSp modSp mod">
        <pc:chgData name="Bahrom Shokirov" userId="85037247d64708f2" providerId="LiveId" clId="{00B1FFAE-27B2-4D0B-9FB1-6A4FA422B7F2}" dt="2026-03-18T15:11:31.145" v="282" actId="20577"/>
        <pc:sldMkLst>
          <pc:docMk/>
          <pc:sldMk cId="3028701499" sldId="256"/>
        </pc:sldMkLst>
        <pc:spChg chg="mod">
          <ac:chgData name="Bahrom Shokirov" userId="85037247d64708f2" providerId="LiveId" clId="{00B1FFAE-27B2-4D0B-9FB1-6A4FA422B7F2}" dt="2026-03-18T15:11:31.145" v="282" actId="20577"/>
          <ac:spMkLst>
            <pc:docMk/>
            <pc:sldMk cId="3028701499" sldId="256"/>
            <ac:spMk id="2" creationId="{00000000-0000-0000-0000-000000000000}"/>
          </ac:spMkLst>
        </pc:spChg>
        <pc:spChg chg="add del mod">
          <ac:chgData name="Bahrom Shokirov" userId="85037247d64708f2" providerId="LiveId" clId="{00B1FFAE-27B2-4D0B-9FB1-6A4FA422B7F2}" dt="2026-03-18T15:11:01.205" v="267" actId="255"/>
          <ac:spMkLst>
            <pc:docMk/>
            <pc:sldMk cId="3028701499" sldId="256"/>
            <ac:spMk id="6" creationId="{33640634-B63A-4DA0-A753-18118B1FDFC9}"/>
          </ac:spMkLst>
        </pc:spChg>
        <pc:picChg chg="add del">
          <ac:chgData name="Bahrom Shokirov" userId="85037247d64708f2" providerId="LiveId" clId="{00B1FFAE-27B2-4D0B-9FB1-6A4FA422B7F2}" dt="2026-03-18T15:08:25.599" v="114" actId="21"/>
          <ac:picMkLst>
            <pc:docMk/>
            <pc:sldMk cId="3028701499" sldId="256"/>
            <ac:picMk id="4" creationId="{E1314195-6196-4555-B7A2-7ADD83339432}"/>
          </ac:picMkLst>
        </pc:picChg>
      </pc:sldChg>
      <pc:sldChg chg="modSp mod">
        <pc:chgData name="Bahrom Shokirov" userId="85037247d64708f2" providerId="LiveId" clId="{00B1FFAE-27B2-4D0B-9FB1-6A4FA422B7F2}" dt="2026-03-18T15:11:49.086" v="290" actId="207"/>
        <pc:sldMkLst>
          <pc:docMk/>
          <pc:sldMk cId="380784927" sldId="257"/>
        </pc:sldMkLst>
        <pc:spChg chg="mod">
          <ac:chgData name="Bahrom Shokirov" userId="85037247d64708f2" providerId="LiveId" clId="{00B1FFAE-27B2-4D0B-9FB1-6A4FA422B7F2}" dt="2026-03-18T15:11:49.086" v="290" actId="207"/>
          <ac:spMkLst>
            <pc:docMk/>
            <pc:sldMk cId="380784927" sldId="257"/>
            <ac:spMk id="2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4:21:47.596" v="17" actId="20577"/>
        <pc:sldMkLst>
          <pc:docMk/>
          <pc:sldMk cId="3198941599" sldId="258"/>
        </pc:sldMkLst>
        <pc:spChg chg="mod">
          <ac:chgData name="Bahrom Shokirov" userId="85037247d64708f2" providerId="LiveId" clId="{00B1FFAE-27B2-4D0B-9FB1-6A4FA422B7F2}" dt="2026-03-18T14:21:47.596" v="17" actId="20577"/>
          <ac:spMkLst>
            <pc:docMk/>
            <pc:sldMk cId="3198941599" sldId="258"/>
            <ac:spMk id="2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4:21:18.584" v="16" actId="20577"/>
        <pc:sldMkLst>
          <pc:docMk/>
          <pc:sldMk cId="1038222366" sldId="259"/>
        </pc:sldMkLst>
        <pc:spChg chg="mod">
          <ac:chgData name="Bahrom Shokirov" userId="85037247d64708f2" providerId="LiveId" clId="{00B1FFAE-27B2-4D0B-9FB1-6A4FA422B7F2}" dt="2026-03-18T14:21:18.584" v="16" actId="20577"/>
          <ac:spMkLst>
            <pc:docMk/>
            <pc:sldMk cId="1038222366" sldId="259"/>
            <ac:spMk id="2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6:07:31.477" v="685" actId="20577"/>
        <pc:sldMkLst>
          <pc:docMk/>
          <pc:sldMk cId="2460381429" sldId="263"/>
        </pc:sldMkLst>
        <pc:spChg chg="mod">
          <ac:chgData name="Bahrom Shokirov" userId="85037247d64708f2" providerId="LiveId" clId="{00B1FFAE-27B2-4D0B-9FB1-6A4FA422B7F2}" dt="2026-03-18T16:07:31.477" v="685" actId="20577"/>
          <ac:spMkLst>
            <pc:docMk/>
            <pc:sldMk cId="2460381429" sldId="263"/>
            <ac:spMk id="2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5:34:48.613" v="477" actId="1076"/>
        <pc:sldMkLst>
          <pc:docMk/>
          <pc:sldMk cId="923852226" sldId="264"/>
        </pc:sldMkLst>
        <pc:spChg chg="mod">
          <ac:chgData name="Bahrom Shokirov" userId="85037247d64708f2" providerId="LiveId" clId="{00B1FFAE-27B2-4D0B-9FB1-6A4FA422B7F2}" dt="2026-03-18T15:34:48.613" v="477" actId="1076"/>
          <ac:spMkLst>
            <pc:docMk/>
            <pc:sldMk cId="923852226" sldId="264"/>
            <ac:spMk id="4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5:43:58.297" v="525" actId="1076"/>
        <pc:sldMkLst>
          <pc:docMk/>
          <pc:sldMk cId="1333880058" sldId="265"/>
        </pc:sldMkLst>
        <pc:spChg chg="mod">
          <ac:chgData name="Bahrom Shokirov" userId="85037247d64708f2" providerId="LiveId" clId="{00B1FFAE-27B2-4D0B-9FB1-6A4FA422B7F2}" dt="2026-03-18T15:38:49.574" v="480" actId="20577"/>
          <ac:spMkLst>
            <pc:docMk/>
            <pc:sldMk cId="1333880058" sldId="265"/>
            <ac:spMk id="2" creationId="{00000000-0000-0000-0000-000000000000}"/>
          </ac:spMkLst>
        </pc:spChg>
        <pc:spChg chg="mod">
          <ac:chgData name="Bahrom Shokirov" userId="85037247d64708f2" providerId="LiveId" clId="{00B1FFAE-27B2-4D0B-9FB1-6A4FA422B7F2}" dt="2026-03-18T15:42:09.112" v="522" actId="207"/>
          <ac:spMkLst>
            <pc:docMk/>
            <pc:sldMk cId="1333880058" sldId="265"/>
            <ac:spMk id="3" creationId="{00000000-0000-0000-0000-000000000000}"/>
          </ac:spMkLst>
        </pc:spChg>
        <pc:spChg chg="mod">
          <ac:chgData name="Bahrom Shokirov" userId="85037247d64708f2" providerId="LiveId" clId="{00B1FFAE-27B2-4D0B-9FB1-6A4FA422B7F2}" dt="2026-03-18T15:43:58.297" v="525" actId="1076"/>
          <ac:spMkLst>
            <pc:docMk/>
            <pc:sldMk cId="1333880058" sldId="265"/>
            <ac:spMk id="5" creationId="{00000000-0000-0000-0000-000000000000}"/>
          </ac:spMkLst>
        </pc:spChg>
        <pc:spChg chg="mod">
          <ac:chgData name="Bahrom Shokirov" userId="85037247d64708f2" providerId="LiveId" clId="{00B1FFAE-27B2-4D0B-9FB1-6A4FA422B7F2}" dt="2026-03-18T15:42:22.550" v="523" actId="1076"/>
          <ac:spMkLst>
            <pc:docMk/>
            <pc:sldMk cId="1333880058" sldId="265"/>
            <ac:spMk id="6" creationId="{00000000-0000-0000-0000-000000000000}"/>
          </ac:spMkLst>
        </pc:spChg>
      </pc:sldChg>
      <pc:sldChg chg="modSp mod">
        <pc:chgData name="Bahrom Shokirov" userId="85037247d64708f2" providerId="LiveId" clId="{00B1FFAE-27B2-4D0B-9FB1-6A4FA422B7F2}" dt="2026-03-18T15:31:09.191" v="430" actId="207"/>
        <pc:sldMkLst>
          <pc:docMk/>
          <pc:sldMk cId="3684189019" sldId="269"/>
        </pc:sldMkLst>
        <pc:spChg chg="mod">
          <ac:chgData name="Bahrom Shokirov" userId="85037247d64708f2" providerId="LiveId" clId="{00B1FFAE-27B2-4D0B-9FB1-6A4FA422B7F2}" dt="2026-03-18T15:31:09.191" v="430" actId="207"/>
          <ac:spMkLst>
            <pc:docMk/>
            <pc:sldMk cId="3684189019" sldId="269"/>
            <ac:spMk id="2" creationId="{00000000-0000-0000-0000-000000000000}"/>
          </ac:spMkLst>
        </pc:spChg>
      </pc:sldChg>
      <pc:sldChg chg="addSp delSp modSp new mod">
        <pc:chgData name="Bahrom Shokirov" userId="85037247d64708f2" providerId="LiveId" clId="{00B1FFAE-27B2-4D0B-9FB1-6A4FA422B7F2}" dt="2026-03-18T14:21:02.720" v="15" actId="14100"/>
        <pc:sldMkLst>
          <pc:docMk/>
          <pc:sldMk cId="454246952" sldId="271"/>
        </pc:sldMkLst>
        <pc:picChg chg="add del mod">
          <ac:chgData name="Bahrom Shokirov" userId="85037247d64708f2" providerId="LiveId" clId="{00B1FFAE-27B2-4D0B-9FB1-6A4FA422B7F2}" dt="2026-03-18T14:15:09.378" v="9" actId="21"/>
          <ac:picMkLst>
            <pc:docMk/>
            <pc:sldMk cId="454246952" sldId="271"/>
            <ac:picMk id="3" creationId="{498D86FA-40AE-4A98-96DD-F05AF81DF74F}"/>
          </ac:picMkLst>
        </pc:picChg>
        <pc:picChg chg="add del mod">
          <ac:chgData name="Bahrom Shokirov" userId="85037247d64708f2" providerId="LiveId" clId="{00B1FFAE-27B2-4D0B-9FB1-6A4FA422B7F2}" dt="2026-03-18T14:15:56.638" v="13" actId="21"/>
          <ac:picMkLst>
            <pc:docMk/>
            <pc:sldMk cId="454246952" sldId="271"/>
            <ac:picMk id="4" creationId="{CA18F5D1-AF8E-4146-AFC9-CE16FF37F83A}"/>
          </ac:picMkLst>
        </pc:picChg>
        <pc:picChg chg="add mod">
          <ac:chgData name="Bahrom Shokirov" userId="85037247d64708f2" providerId="LiveId" clId="{00B1FFAE-27B2-4D0B-9FB1-6A4FA422B7F2}" dt="2026-03-18T14:21:02.720" v="15" actId="14100"/>
          <ac:picMkLst>
            <pc:docMk/>
            <pc:sldMk cId="454246952" sldId="271"/>
            <ac:picMk id="6" creationId="{DC94D381-1971-46A3-8D86-23A6E69370EE}"/>
          </ac:picMkLst>
        </pc:picChg>
        <pc:picChg chg="add del">
          <ac:chgData name="Bahrom Shokirov" userId="85037247d64708f2" providerId="LiveId" clId="{00B1FFAE-27B2-4D0B-9FB1-6A4FA422B7F2}" dt="2026-03-18T14:15:05.010" v="7" actId="21"/>
          <ac:picMkLst>
            <pc:docMk/>
            <pc:sldMk cId="454246952" sldId="271"/>
            <ac:picMk id="1026" creationId="{6B9EDE05-4EF7-40A7-9838-75396EB751EF}"/>
          </ac:picMkLst>
        </pc:picChg>
      </pc:sldChg>
      <pc:sldChg chg="modSp new mod">
        <pc:chgData name="Bahrom Shokirov" userId="85037247d64708f2" providerId="LiveId" clId="{00B1FFAE-27B2-4D0B-9FB1-6A4FA422B7F2}" dt="2026-03-18T15:46:10.618" v="586" actId="20577"/>
        <pc:sldMkLst>
          <pc:docMk/>
          <pc:sldMk cId="1374760506" sldId="272"/>
        </pc:sldMkLst>
        <pc:spChg chg="mod">
          <ac:chgData name="Bahrom Shokirov" userId="85037247d64708f2" providerId="LiveId" clId="{00B1FFAE-27B2-4D0B-9FB1-6A4FA422B7F2}" dt="2026-03-18T15:13:04.018" v="303" actId="122"/>
          <ac:spMkLst>
            <pc:docMk/>
            <pc:sldMk cId="1374760506" sldId="272"/>
            <ac:spMk id="2" creationId="{F670D525-CA46-4829-9C52-D1A545476CC4}"/>
          </ac:spMkLst>
        </pc:spChg>
        <pc:spChg chg="mod">
          <ac:chgData name="Bahrom Shokirov" userId="85037247d64708f2" providerId="LiveId" clId="{00B1FFAE-27B2-4D0B-9FB1-6A4FA422B7F2}" dt="2026-03-18T15:46:10.618" v="586" actId="20577"/>
          <ac:spMkLst>
            <pc:docMk/>
            <pc:sldMk cId="1374760506" sldId="272"/>
            <ac:spMk id="3" creationId="{0AF06C18-B7F0-415D-BB42-5D4800E8AD51}"/>
          </ac:spMkLst>
        </pc:spChg>
      </pc:sldChg>
      <pc:sldChg chg="addSp delSp modSp new mod">
        <pc:chgData name="Bahrom Shokirov" userId="85037247d64708f2" providerId="LiveId" clId="{00B1FFAE-27B2-4D0B-9FB1-6A4FA422B7F2}" dt="2026-03-18T16:06:50.900" v="650" actId="1076"/>
        <pc:sldMkLst>
          <pc:docMk/>
          <pc:sldMk cId="500397518" sldId="273"/>
        </pc:sldMkLst>
        <pc:spChg chg="add del">
          <ac:chgData name="Bahrom Shokirov" userId="85037247d64708f2" providerId="LiveId" clId="{00B1FFAE-27B2-4D0B-9FB1-6A4FA422B7F2}" dt="2026-03-18T16:05:19.949" v="619" actId="21"/>
          <ac:spMkLst>
            <pc:docMk/>
            <pc:sldMk cId="500397518" sldId="273"/>
            <ac:spMk id="3" creationId="{35370ADD-1352-4A7A-A8F7-D68730CEE6A6}"/>
          </ac:spMkLst>
        </pc:spChg>
        <pc:spChg chg="add mod">
          <ac:chgData name="Bahrom Shokirov" userId="85037247d64708f2" providerId="LiveId" clId="{00B1FFAE-27B2-4D0B-9FB1-6A4FA422B7F2}" dt="2026-03-18T15:50:57.224" v="617" actId="1076"/>
          <ac:spMkLst>
            <pc:docMk/>
            <pc:sldMk cId="500397518" sldId="273"/>
            <ac:spMk id="4" creationId="{CC131E92-1CB8-410F-A68E-E062ACE6AB80}"/>
          </ac:spMkLst>
        </pc:spChg>
        <pc:spChg chg="add del">
          <ac:chgData name="Bahrom Shokirov" userId="85037247d64708f2" providerId="LiveId" clId="{00B1FFAE-27B2-4D0B-9FB1-6A4FA422B7F2}" dt="2026-03-18T16:05:46.896" v="623" actId="21"/>
          <ac:spMkLst>
            <pc:docMk/>
            <pc:sldMk cId="500397518" sldId="273"/>
            <ac:spMk id="5" creationId="{0C147C9D-9DB5-4EE8-9390-187C907924B9}"/>
          </ac:spMkLst>
        </pc:spChg>
        <pc:spChg chg="add mod">
          <ac:chgData name="Bahrom Shokirov" userId="85037247d64708f2" providerId="LiveId" clId="{00B1FFAE-27B2-4D0B-9FB1-6A4FA422B7F2}" dt="2026-03-18T16:05:26.497" v="621" actId="14100"/>
          <ac:spMkLst>
            <pc:docMk/>
            <pc:sldMk cId="500397518" sldId="273"/>
            <ac:spMk id="6" creationId="{CC6571A5-516A-43F0-9AA4-16BE5EFA0584}"/>
          </ac:spMkLst>
        </pc:spChg>
        <pc:spChg chg="add mod">
          <ac:chgData name="Bahrom Shokirov" userId="85037247d64708f2" providerId="LiveId" clId="{00B1FFAE-27B2-4D0B-9FB1-6A4FA422B7F2}" dt="2026-03-18T16:06:50.900" v="650" actId="1076"/>
          <ac:spMkLst>
            <pc:docMk/>
            <pc:sldMk cId="500397518" sldId="273"/>
            <ac:spMk id="10" creationId="{1D3A9ECD-7559-4647-8B45-B9985F36C5C4}"/>
          </ac:spMkLst>
        </pc:spChg>
        <pc:picChg chg="add mod">
          <ac:chgData name="Bahrom Shokirov" userId="85037247d64708f2" providerId="LiveId" clId="{00B1FFAE-27B2-4D0B-9FB1-6A4FA422B7F2}" dt="2026-03-18T15:50:05.562" v="592" actId="1076"/>
          <ac:picMkLst>
            <pc:docMk/>
            <pc:sldMk cId="500397518" sldId="273"/>
            <ac:picMk id="2050" creationId="{BC5C4009-DF0A-423C-AE47-72A152D45CD3}"/>
          </ac:picMkLst>
        </pc:picChg>
        <pc:picChg chg="add mod">
          <ac:chgData name="Bahrom Shokirov" userId="85037247d64708f2" providerId="LiveId" clId="{00B1FFAE-27B2-4D0B-9FB1-6A4FA422B7F2}" dt="2026-03-18T16:06:18.855" v="628" actId="1076"/>
          <ac:picMkLst>
            <pc:docMk/>
            <pc:sldMk cId="500397518" sldId="273"/>
            <ac:picMk id="2056" creationId="{4A47CBCF-0C21-4005-90BD-B0A4E8C2CD22}"/>
          </ac:picMkLst>
        </pc:picChg>
      </pc:sldChg>
      <pc:sldChg chg="addSp modSp new mod">
        <pc:chgData name="Bahrom Shokirov" userId="85037247d64708f2" providerId="LiveId" clId="{00B1FFAE-27B2-4D0B-9FB1-6A4FA422B7F2}" dt="2026-03-18T16:29:29.864" v="733" actId="1076"/>
        <pc:sldMkLst>
          <pc:docMk/>
          <pc:sldMk cId="3896732953" sldId="274"/>
        </pc:sldMkLst>
        <pc:spChg chg="add mod">
          <ac:chgData name="Bahrom Shokirov" userId="85037247d64708f2" providerId="LiveId" clId="{00B1FFAE-27B2-4D0B-9FB1-6A4FA422B7F2}" dt="2026-03-18T16:22:52.002" v="715" actId="1076"/>
          <ac:spMkLst>
            <pc:docMk/>
            <pc:sldMk cId="3896732953" sldId="274"/>
            <ac:spMk id="3" creationId="{E7346752-5325-41C2-AD2A-3C0B25AA7C37}"/>
          </ac:spMkLst>
        </pc:spChg>
        <pc:spChg chg="add mod">
          <ac:chgData name="Bahrom Shokirov" userId="85037247d64708f2" providerId="LiveId" clId="{00B1FFAE-27B2-4D0B-9FB1-6A4FA422B7F2}" dt="2026-03-18T16:29:29.864" v="733" actId="1076"/>
          <ac:spMkLst>
            <pc:docMk/>
            <pc:sldMk cId="3896732953" sldId="274"/>
            <ac:spMk id="5" creationId="{BA7D2E74-1F63-4F73-817D-4DA65E0F8A26}"/>
          </ac:spMkLst>
        </pc:spChg>
      </pc:sldChg>
      <pc:sldChg chg="addSp modSp new mod">
        <pc:chgData name="Bahrom Shokirov" userId="85037247d64708f2" providerId="LiveId" clId="{00B1FFAE-27B2-4D0B-9FB1-6A4FA422B7F2}" dt="2026-03-18T16:31:00.098" v="772" actId="255"/>
        <pc:sldMkLst>
          <pc:docMk/>
          <pc:sldMk cId="3673603784" sldId="275"/>
        </pc:sldMkLst>
        <pc:spChg chg="add mod">
          <ac:chgData name="Bahrom Shokirov" userId="85037247d64708f2" providerId="LiveId" clId="{00B1FFAE-27B2-4D0B-9FB1-6A4FA422B7F2}" dt="2026-03-18T16:31:00.098" v="772" actId="255"/>
          <ac:spMkLst>
            <pc:docMk/>
            <pc:sldMk cId="3673603784" sldId="275"/>
            <ac:spMk id="3" creationId="{E890902F-EABC-4588-AA3C-C0CC914B6A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91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230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68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8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4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74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36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56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1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888EE-AB90-46A5-8120-E7205066948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3C14D-D0D3-4E4C-B666-6898CA311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04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share.google/XYLKgiPaLa4M2fM7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681" y="609600"/>
            <a:ext cx="10535067" cy="37203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o’zaro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MAVZU: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tormozlanishi.Tormozlanish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Bete-Gaytler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formulasi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uzunlik.Kritik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640634-B63A-4DA0-A753-18118B1FDFC9}"/>
              </a:ext>
            </a:extLst>
          </p:cNvPr>
          <p:cNvSpPr txBox="1"/>
          <p:nvPr/>
        </p:nvSpPr>
        <p:spPr>
          <a:xfrm>
            <a:off x="6633881" y="5234499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Tuzuvchilar:Mirzaqulov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Arabboy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Shokirov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Bahromjon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Tekshiruvchi:Xoshimjonov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Xurshidbek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8701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crotron - Wikipedia">
            <a:extLst>
              <a:ext uri="{FF2B5EF4-FFF2-40B4-BE49-F238E27FC236}">
                <a16:creationId xmlns:a16="http://schemas.microsoft.com/office/drawing/2014/main" id="{BC5C4009-DF0A-423C-AE47-72A152D45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8" y="340660"/>
            <a:ext cx="449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131E92-1CB8-410F-A68E-E062ACE6AB80}"/>
              </a:ext>
            </a:extLst>
          </p:cNvPr>
          <p:cNvSpPr txBox="1"/>
          <p:nvPr/>
        </p:nvSpPr>
        <p:spPr>
          <a:xfrm>
            <a:off x="2196353" y="511795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MIKROTRON </a:t>
            </a:r>
            <a:endParaRPr lang="en-US" dirty="0"/>
          </a:p>
        </p:txBody>
      </p:sp>
      <p:sp>
        <p:nvSpPr>
          <p:cNvPr id="6" name="AutoShape 4" descr="The Middle East's first synchrotron is ready for launch.">
            <a:extLst>
              <a:ext uri="{FF2B5EF4-FFF2-40B4-BE49-F238E27FC236}">
                <a16:creationId xmlns:a16="http://schemas.microsoft.com/office/drawing/2014/main" id="{CC6571A5-516A-43F0-9AA4-16BE5EFA05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4114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Why was an unfinished synchrotron needed for a new lithograph production facility? - TECHNOSPHERE Russia">
            <a:extLst>
              <a:ext uri="{FF2B5EF4-FFF2-40B4-BE49-F238E27FC236}">
                <a16:creationId xmlns:a16="http://schemas.microsoft.com/office/drawing/2014/main" id="{4A47CBCF-0C21-4005-90BD-B0A4E8C2C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377" y="1030662"/>
            <a:ext cx="5889812" cy="324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3A9ECD-7559-4647-8B45-B9985F36C5C4}"/>
              </a:ext>
            </a:extLst>
          </p:cNvPr>
          <p:cNvSpPr txBox="1"/>
          <p:nvPr/>
        </p:nvSpPr>
        <p:spPr>
          <a:xfrm>
            <a:off x="7575176" y="5149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SINXROTRON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39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468" y="479197"/>
            <a:ext cx="110424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volfram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tantal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Issiqlikka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ma’quli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tantal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volframni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421551" y="4924915"/>
                <a:ext cx="5090304" cy="812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𝛾</m:t>
                          </m:r>
                        </m:sup>
                      </m:sSubSup>
                      <m:r>
                        <a:rPr lang="ru-RU" sz="4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b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е−</m:t>
                          </m:r>
                        </m:sub>
                      </m:sSub>
                      <m:r>
                        <a:rPr lang="ru-RU" sz="44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551" y="4924915"/>
                <a:ext cx="5090304" cy="8127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38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66" y="96019"/>
            <a:ext cx="111295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boshlaydi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41" y="3234652"/>
            <a:ext cx="7018336" cy="3161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7731" y="3095722"/>
            <a:ext cx="536178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nurlanish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spektri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852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178" y="97695"/>
            <a:ext cx="111121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Volfram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mm deb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yupqa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qilmasdan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inobatga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178" y="3637125"/>
            <a:ext cx="111121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Beta-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Geytler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formulasi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sarflanadigan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Geytler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nelyativictik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068757" y="4978720"/>
                <a:ext cx="2350580" cy="553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≪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: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8757" y="4978720"/>
                <a:ext cx="2350580" cy="553357"/>
              </a:xfrm>
              <a:prstGeom prst="rect">
                <a:avLst/>
              </a:prstGeom>
              <a:blipFill>
                <a:blip r:embed="rId2"/>
                <a:stretch>
                  <a:fillRect t="-12222" r="-3886" b="-2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530805" y="5532077"/>
                <a:ext cx="6192914" cy="880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3200" i="1" smtClean="0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32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32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𝑛</m:t>
                    </m:r>
                    <m:r>
                      <a:rPr lang="ru-RU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𝑁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ɑ       </m:t>
                    </m:r>
                  </m:oMath>
                </a14:m>
                <a:r>
                  <a:rPr lang="ru-RU" sz="32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(3.9)</a:t>
                </a:r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805" y="5532077"/>
                <a:ext cx="6192914" cy="880947"/>
              </a:xfrm>
              <a:prstGeom prst="rect">
                <a:avLst/>
              </a:prstGeom>
              <a:blipFill>
                <a:blip r:embed="rId3"/>
                <a:stretch>
                  <a:fillRect r="-1772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3880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383" y="232843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sarflanadigan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nelyativictik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51000" y="1065827"/>
                <a:ext cx="2187074" cy="516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ru-RU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≪</m:t>
                    </m:r>
                    <m:sSub>
                      <m:sSubPr>
                        <m:ctrlP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ru-RU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 :</a:t>
                </a:r>
                <a:endParaRPr lang="ru-RU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00" y="1065827"/>
                <a:ext cx="2187074" cy="516873"/>
              </a:xfrm>
              <a:prstGeom prst="rect">
                <a:avLst/>
              </a:prstGeom>
              <a:blipFill>
                <a:blip r:embed="rId2"/>
                <a:stretch>
                  <a:fillRect r="-1114" b="-1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4867" y="1712525"/>
                <a:ext cx="4210961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𝑛</m:t>
                    </m:r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𝑁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PTSerif-Regular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ɑ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7" y="1712525"/>
                <a:ext cx="4210961" cy="7371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383" y="2627178"/>
                <a:ext cx="11190514" cy="1790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Bunda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: 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Z 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—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yadroning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zaryadi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,    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r</a:t>
                </a:r>
                <a:r>
                  <a:rPr lang="en-US" sz="2800" i="1" baseline="-250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  elektronning </a:t>
                </a:r>
                <a:r>
                  <a:rPr lang="en-US" sz="2800" i="1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klassik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radiusi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,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α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=1/137 —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nozik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struktura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doimisi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; N-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modda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zichligi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b) 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m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c</a:t>
                </a:r>
                <a:r>
                  <a:rPr lang="en-US" sz="280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&lt;&lt; </a:t>
                </a:r>
                <a:r>
                  <a:rPr lang="en-US" sz="28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T</a:t>
                </a:r>
                <a:r>
                  <a:rPr lang="en-US" sz="2800" i="1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&lt;&lt;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83" y="2627178"/>
                <a:ext cx="11190514" cy="1790298"/>
              </a:xfrm>
              <a:prstGeom prst="rect">
                <a:avLst/>
              </a:prstGeom>
              <a:blipFill>
                <a:blip r:embed="rId4"/>
                <a:stretch>
                  <a:fillRect l="-1089" b="-68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397828" y="3910397"/>
            <a:ext cx="7149737" cy="9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atom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elektronlarini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ekranlash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xususiyatlarini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hisobga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olinmagan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hol</a:t>
            </a:r>
            <a:r>
              <a:rPr lang="en-US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uchun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58600" y="5261578"/>
                <a:ext cx="6020559" cy="1060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i="0">
                          <a:latin typeface="Cambria Math" panose="02040503050406030204" pitchFamily="18" charset="0"/>
                        </a:rPr>
                        <m:t>ɑ</m:t>
                      </m:r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ru-RU" sz="28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ru-RU" sz="28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600" y="5261578"/>
                <a:ext cx="6020559" cy="1060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748784" y="3785393"/>
                <a:ext cx="1856598" cy="7027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ɑ</m:t>
                        </m:r>
                      </m:den>
                    </m:f>
                  </m:oMath>
                </a14:m>
                <a:r>
                  <a:rPr lang="ru-RU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 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m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e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c</a:t>
                </a:r>
                <a:r>
                  <a:rPr lang="en-US" sz="280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2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Z </a:t>
                </a:r>
                <a:r>
                  <a:rPr lang="en-US" sz="280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-1/3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784" y="3785393"/>
                <a:ext cx="1856598" cy="702756"/>
              </a:xfrm>
              <a:prstGeom prst="rect">
                <a:avLst/>
              </a:prstGeom>
              <a:blipFill>
                <a:blip r:embed="rId6"/>
                <a:stretch>
                  <a:fillRect b="-1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604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7234" y="-88138"/>
                <a:ext cx="11164389" cy="2493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≫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ɑ</m:t>
                        </m:r>
                      </m:den>
                    </m:f>
                  </m:oMath>
                </a14:m>
                <a:r>
                  <a:rPr lang="ru-RU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m</a:t>
                </a:r>
                <a:r>
                  <a:rPr lang="en-US" sz="2800" i="1" baseline="-250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en-US" sz="2800" i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c</a:t>
                </a:r>
                <a:r>
                  <a:rPr lang="en-US" sz="2800" baseline="300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Z </a:t>
                </a:r>
                <a:r>
                  <a:rPr lang="en-US" sz="2800" baseline="300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-1/3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atom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elektronlarini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ekranlash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xususiyatlarini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hisobga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olinmagan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hol</a:t>
                </a:r>
                <a:r>
                  <a:rPr lang="en-US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uchun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ru-RU" sz="2400" i="1"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𝑡𝑛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1"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ɑ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183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  <m:t>−1/3</m:t>
                                  </m:r>
                                </m:sup>
                              </m:sSup>
                            </m:den>
                          </m:f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34" y="-88138"/>
                <a:ext cx="11164389" cy="2493375"/>
              </a:xfrm>
              <a:prstGeom prst="rect">
                <a:avLst/>
              </a:prstGeom>
              <a:blipFill>
                <a:blip r:embed="rId2"/>
                <a:stretch>
                  <a:fillRect l="-1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65609" y="4672868"/>
            <a:ext cx="1108601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Tormozlanish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nurlanishida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yo’qotilgan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electron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massasining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kvadiratiga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teskari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proporsional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6422" y="1979725"/>
                <a:ext cx="11164389" cy="2954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Tormozlanish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nurlanishida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(TI)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energiyaning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radiatsion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yo‘qotilishining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asosiy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qonuniyatlari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ru-RU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• (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muhitning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alohida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atomi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yoki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elektron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maydonida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yuzaga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keladi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</a:t>
                </a:r>
                <a:b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• (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da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yo‘qotil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energiya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elektron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energiyasiga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proporsionaldir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u-RU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𝑡𝑛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~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22" y="1979725"/>
                <a:ext cx="11164389" cy="2954399"/>
              </a:xfrm>
              <a:prstGeom prst="rect">
                <a:avLst/>
              </a:prstGeom>
              <a:blipFill>
                <a:blip r:embed="rId3"/>
                <a:stretch>
                  <a:fillRect l="-1092" t="-2273" r="-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54529" y="5518768"/>
                <a:ext cx="2657651" cy="1060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ru-RU" sz="2800" i="1">
                          <a:latin typeface="Cambria Math" panose="02040503050406030204" pitchFamily="18" charset="0"/>
                        </a:rPr>
                        <m:t>𝑡𝑛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ru-RU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529" y="5518768"/>
                <a:ext cx="2657651" cy="1060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271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217" y="432304"/>
            <a:ext cx="112340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(TI)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zichligiga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kvadratiga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22873" y="1386411"/>
                <a:ext cx="2731389" cy="1060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ru-RU" sz="2800" i="1">
                          <a:latin typeface="Cambria Math" panose="02040503050406030204" pitchFamily="18" charset="0"/>
                        </a:rPr>
                        <m:t>𝑡𝑛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2873" y="1386411"/>
                <a:ext cx="2731389" cy="10604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2217" y="2967335"/>
                <a:ext cx="11234057" cy="1970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• </a:t>
                </a:r>
                <a:r>
                  <a:rPr lang="en-US" sz="2800" dirty="0" err="1"/>
                  <a:t>Elektronlar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energiyasi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ortishi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bilan</a:t>
                </a:r>
                <a:r>
                  <a:rPr lang="en-US" sz="2800" dirty="0"/>
                  <a:t> </a:t>
                </a:r>
                <a:r>
                  <a:rPr lang="el-GR" sz="2800" dirty="0"/>
                  <a:t>γ-</a:t>
                </a:r>
                <a:r>
                  <a:rPr lang="en-US" sz="2800" dirty="0" err="1"/>
                  <a:t>kvantlarning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uchib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chiqish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burchagi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kamayadi</a:t>
                </a:r>
                <a:r>
                  <a:rPr lang="en-US" sz="2800" dirty="0"/>
                  <a:t> (TI </a:t>
                </a:r>
                <a:r>
                  <a:rPr lang="en-US" sz="2800" dirty="0" err="1"/>
                  <a:t>nurlanishi</a:t>
                </a:r>
                <a:r>
                  <a:rPr lang="en-US" sz="2800" dirty="0"/>
                  <a:t> tor </a:t>
                </a:r>
                <a:r>
                  <a:rPr lang="en-US" sz="2800" dirty="0" err="1"/>
                  <a:t>yo‘nalgan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bo‘lib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boradi</a:t>
                </a:r>
                <a:r>
                  <a:rPr lang="en-US" sz="2800" dirty="0"/>
                  <a:t>).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ru-RU" sz="2800" dirty="0"/>
              </a:p>
              <a:p>
                <a:endParaRPr lang="ru-RU" dirty="0"/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17" y="2967335"/>
                <a:ext cx="11234057" cy="1970861"/>
              </a:xfrm>
              <a:prstGeom prst="rect">
                <a:avLst/>
              </a:prstGeom>
              <a:blipFill>
                <a:blip r:embed="rId3"/>
                <a:stretch>
                  <a:fillRect l="-1139" t="-3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654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26423" y="183970"/>
                <a:ext cx="11129555" cy="5159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Kritik</a:t>
                </a:r>
                <a:r>
                  <a:rPr lang="en-US" sz="3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energiya</a:t>
                </a:r>
                <a:endPara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Agar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nurlanishga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sarflangan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energaya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bilan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ionlashtirishga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ketgan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nisbatini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en-US" sz="3200" baseline="-25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MeV da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o’lchasak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u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holda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dE</m:t>
                          </m:r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dx</m:t>
                          </m:r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𝑡𝑛</m:t>
                          </m:r>
                        </m:num>
                        <m:den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dE</m:t>
                          </m:r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dx</m:t>
                          </m:r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𝑖𝑛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  <a:ea typeface="PTSerif-Regular"/>
                          <a:cs typeface="Times New Roman" panose="020206030504050203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32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𝑍</m:t>
                          </m:r>
                        </m:num>
                        <m:den>
                          <m:r>
                            <a:rPr lang="ru-RU" sz="32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800</m:t>
                          </m:r>
                        </m:den>
                      </m:f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Bundan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ko’rinadiki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suvda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(Z=8)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ionizasiyaga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sarflangan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rad.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nurlanishga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sarflangan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ru-RU" sz="32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800 </m:t>
                    </m:r>
                    <m:r>
                      <a:rPr lang="ru-RU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ru-RU" sz="32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energiyada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bo’ladi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Bunga</a:t>
                </a:r>
                <a:r>
                  <a:rPr lang="en-US" sz="3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kritik</a:t>
                </a:r>
                <a:r>
                  <a:rPr lang="en-US" sz="3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3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deyiladi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23" y="183970"/>
                <a:ext cx="11129555" cy="5159810"/>
              </a:xfrm>
              <a:prstGeom prst="rect">
                <a:avLst/>
              </a:prstGeom>
              <a:blipFill>
                <a:blip r:embed="rId2"/>
                <a:stretch>
                  <a:fillRect l="-1369" t="-1653" r="-493" b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189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7051" y="267075"/>
                <a:ext cx="11451771" cy="5497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Kritik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energiyadan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energiyalarda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tormozlanish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nurlanishi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yo‘qotishning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asosiy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mexanizmiga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aylanadi</a:t>
                </a:r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Bunda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energiyaning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bosib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o‘tilgan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masofaga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bog‘liq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ravishda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o‘zgarishi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o‘rtacha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eksponensial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qonun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ifodalanadi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exp</m:t>
                      </m:r>
                      <m:r>
                        <a:rPr lang="en-US" sz="28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⁡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(−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x₀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—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yo‘qotishlar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tufayli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o‘rtacha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marta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kamayadigan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masofa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bo‘lib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uzunlik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deb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ataladi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Suv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havo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kattalik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taxminan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36 g/sm²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teng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alyuminiy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(Al)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— 24 g/sm²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qo‘rg‘oshin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—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taxminan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6 g/sm²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tashkil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etadi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51" y="267075"/>
                <a:ext cx="11451771" cy="5497082"/>
              </a:xfrm>
              <a:prstGeom prst="rect">
                <a:avLst/>
              </a:prstGeom>
              <a:blipFill>
                <a:blip r:embed="rId2"/>
                <a:stretch>
                  <a:fillRect l="-1118" t="-1220" r="-799" b="-19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121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346752-5325-41C2-AD2A-3C0B25AA7C37}"/>
              </a:ext>
            </a:extLst>
          </p:cNvPr>
          <p:cNvSpPr txBox="1"/>
          <p:nvPr/>
        </p:nvSpPr>
        <p:spPr>
          <a:xfrm>
            <a:off x="2823883" y="62663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FOYDALANILGAN ADABIYOTLAR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D2E74-1F63-4F73-817D-4DA65E0F8A26}"/>
              </a:ext>
            </a:extLst>
          </p:cNvPr>
          <p:cNvSpPr txBox="1"/>
          <p:nvPr/>
        </p:nvSpPr>
        <p:spPr>
          <a:xfrm>
            <a:off x="286870" y="1496217"/>
            <a:ext cx="12102354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hlinkClick r:id="rId2"/>
              </a:rPr>
              <a:t>1.T. M. </a:t>
            </a:r>
            <a:r>
              <a:rPr lang="en-US" sz="2400" dirty="0" err="1">
                <a:hlinkClick r:id="rId2"/>
              </a:rPr>
              <a:t>Mo’minov</a:t>
            </a:r>
            <a:r>
              <a:rPr lang="en-US" sz="2400" dirty="0">
                <a:hlinkClick r:id="rId2"/>
              </a:rPr>
              <a:t> “Atom </a:t>
            </a:r>
            <a:r>
              <a:rPr lang="en-US" sz="2400" dirty="0" err="1">
                <a:hlinkClick r:id="rId2"/>
              </a:rPr>
              <a:t>yadrosi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va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zarralar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fizikasi</a:t>
            </a:r>
            <a:r>
              <a:rPr lang="en-US" sz="2400" dirty="0">
                <a:hlinkClick r:id="rId2"/>
              </a:rPr>
              <a:t>” 2009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>
                <a:hlinkClick r:id="rId2"/>
              </a:rPr>
              <a:t>2.Q. T. </a:t>
            </a:r>
            <a:r>
              <a:rPr lang="en-US" sz="2400" dirty="0" err="1">
                <a:hlinkClick r:id="rId2"/>
              </a:rPr>
              <a:t>Teshaboyev</a:t>
            </a:r>
            <a:r>
              <a:rPr lang="en-US" sz="2400" dirty="0">
                <a:hlinkClick r:id="rId2"/>
              </a:rPr>
              <a:t> “</a:t>
            </a:r>
            <a:r>
              <a:rPr lang="en-US" sz="2400" dirty="0" err="1">
                <a:hlinkClick r:id="rId2"/>
              </a:rPr>
              <a:t>Yadro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va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elementar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zarralar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fizikasi</a:t>
            </a:r>
            <a:r>
              <a:rPr lang="en-US" sz="2400" dirty="0">
                <a:hlinkClick r:id="rId2"/>
              </a:rPr>
              <a:t>” 1992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3.Polvonov “</a:t>
            </a:r>
            <a:r>
              <a:rPr lang="en-US" sz="2400" dirty="0" err="1"/>
              <a:t>Amaliy</a:t>
            </a:r>
            <a:r>
              <a:rPr lang="en-US" sz="2400" dirty="0"/>
              <a:t> </a:t>
            </a:r>
            <a:r>
              <a:rPr lang="en-US" sz="2400" dirty="0" err="1"/>
              <a:t>yadro</a:t>
            </a:r>
            <a:r>
              <a:rPr lang="en-US" sz="2400" dirty="0"/>
              <a:t> </a:t>
            </a:r>
            <a:r>
              <a:rPr lang="en-US" sz="2400" dirty="0" err="1"/>
              <a:t>fizikasi</a:t>
            </a:r>
            <a:r>
              <a:rPr lang="en-US" sz="2400" dirty="0"/>
              <a:t>” 2020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4. https://www.researchgate.net/figure/Scheme-of-the-circularMicrotron_fig1_269988063</a:t>
            </a:r>
          </a:p>
        </p:txBody>
      </p:sp>
    </p:spTree>
    <p:extLst>
      <p:ext uri="{BB962C8B-B14F-4D97-AF65-F5344CB8AC3E}">
        <p14:creationId xmlns:p14="http://schemas.microsoft.com/office/powerpoint/2010/main" val="3896732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0D525-CA46-4829-9C52-D1A545476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REJA: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F06C18-B7F0-415D-BB42-5D4800E8A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1.KIRISH</a:t>
            </a:r>
          </a:p>
          <a:p>
            <a:r>
              <a:rPr lang="en-US" dirty="0"/>
              <a:t>2.ELEKTRONNING TEZLANISH BILAN HARAKATLANISH SABABI</a:t>
            </a:r>
          </a:p>
          <a:p>
            <a:r>
              <a:rPr lang="en-US" dirty="0"/>
              <a:t>3.TORMOZLANISH NURLANISHI </a:t>
            </a:r>
          </a:p>
          <a:p>
            <a:r>
              <a:rPr lang="en-US" dirty="0"/>
              <a:t>4.BETE-GEYTLER FORMULASI</a:t>
            </a:r>
          </a:p>
          <a:p>
            <a:r>
              <a:rPr lang="en-US" dirty="0"/>
              <a:t>5.KRITIK ENERGIYA</a:t>
            </a:r>
          </a:p>
          <a:p>
            <a:r>
              <a:rPr lang="en-US" dirty="0"/>
              <a:t>6.RADIATSION UZUNLIK</a:t>
            </a:r>
          </a:p>
        </p:txBody>
      </p:sp>
    </p:spTree>
    <p:extLst>
      <p:ext uri="{BB962C8B-B14F-4D97-AF65-F5344CB8AC3E}">
        <p14:creationId xmlns:p14="http://schemas.microsoft.com/office/powerpoint/2010/main" val="1374760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90902F-EABC-4588-AA3C-C0CC914B6A6C}"/>
              </a:ext>
            </a:extLst>
          </p:cNvPr>
          <p:cNvSpPr txBox="1"/>
          <p:nvPr/>
        </p:nvSpPr>
        <p:spPr>
          <a:xfrm>
            <a:off x="842682" y="3105835"/>
            <a:ext cx="102287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Algerian" panose="04020705040A02060702" pitchFamily="82" charset="0"/>
              </a:rPr>
              <a:t>E’TIBORINGIZ UCHUN RAHMAT!</a:t>
            </a:r>
          </a:p>
        </p:txBody>
      </p:sp>
    </p:spTree>
    <p:extLst>
      <p:ext uri="{BB962C8B-B14F-4D97-AF65-F5344CB8AC3E}">
        <p14:creationId xmlns:p14="http://schemas.microsoft.com/office/powerpoint/2010/main" val="367360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3109" y="533124"/>
            <a:ext cx="104241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.Radiatsion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kvadratiga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teskari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proportsionaldir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harakatlanayotgan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851" y="618203"/>
            <a:ext cx="1105988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	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tezlanish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harakatlanishga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keladigan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sabablar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trayektoriya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harakatlanayotganda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trayektoriya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notekis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bo’lmagan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sinxrotron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Cherenkov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perehod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941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94D381-1971-46A3-8D86-23A6E6937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94" y="530238"/>
            <a:ext cx="8336397" cy="55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4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383" y="579180"/>
            <a:ext cx="11399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(TN) deb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diapazoniga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kiloelektronvolt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yuzlab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gigaelektronvolt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(GeV)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cheklanmagan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ham).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yuzlab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oraliqni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qamrab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8222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20" y="674136"/>
            <a:ext cx="111121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xo‘jaligining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qo‘llanilgani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qo‘llanmaning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fotoyadro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onkologik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7345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8" y="357051"/>
            <a:ext cx="7637416" cy="36140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9844" y="4768333"/>
            <a:ext cx="8071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3.5-rasm.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27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137" y="750838"/>
            <a:ext cx="1105988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kaskad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generatorlarda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betatronlarda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sinxrotronlarda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tormozlovchi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intensivligi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dastasi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qalinligiga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proportsional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tezroq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9169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1186</Words>
  <Application>Microsoft Office PowerPoint</Application>
  <PresentationFormat>Широкоэкранный</PresentationFormat>
  <Paragraphs>74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Algerian</vt:lpstr>
      <vt:lpstr>Arial</vt:lpstr>
      <vt:lpstr>Calibri</vt:lpstr>
      <vt:lpstr>Calibri Light</vt:lpstr>
      <vt:lpstr>Cambria Math</vt:lpstr>
      <vt:lpstr>Times New Roman</vt:lpstr>
      <vt:lpstr>Тема Office</vt:lpstr>
      <vt:lpstr>Ionlashtiruvchi nurlarning moddalar bilan o’zaro ta’siri    MAVZU: Elektronlarning radiatsion tormozlanishi.Tormozlanish nurlanishi. Bete-Gaytler formulasi. Radiatsion uzunlik.Kritik energiya.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Elektronlarning radiatsion tormozlanishi.Tormozlanish nurlanishi. Bete-Gaytler formulasi.Radiatsion uzunlik. Kritik energiya.</dc:title>
  <dc:creator>Saydimov</dc:creator>
  <cp:lastModifiedBy>Bahrom Shokirov</cp:lastModifiedBy>
  <cp:revision>31</cp:revision>
  <dcterms:created xsi:type="dcterms:W3CDTF">2026-03-02T13:08:56Z</dcterms:created>
  <dcterms:modified xsi:type="dcterms:W3CDTF">2026-03-18T16:31:33Z</dcterms:modified>
</cp:coreProperties>
</file>