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tableStyles" Target="tableStyle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theme" Target="theme/theme1.xml" /><Relationship Id="rId5" Type="http://schemas.openxmlformats.org/officeDocument/2006/relationships/slide" Target="slides/slide4.xml" /><Relationship Id="rId10" Type="http://schemas.openxmlformats.org/officeDocument/2006/relationships/viewProps" Target="viewProps.xml" /><Relationship Id="rId4" Type="http://schemas.openxmlformats.org/officeDocument/2006/relationships/slide" Target="slides/slide3.xml" /><Relationship Id="rId9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10C1BC-EE63-E309-8411-0EC294F69D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1D03D8A-FCB4-70E9-0E8D-0268C16FF8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C9896BF-5414-1F96-9911-1A81C9344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1B71C-6FD5-F647-850F-F9BE4543467E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60DB21-EC08-B4D7-AE87-277A38C4E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179AB9A-2C73-ECFB-E6AF-EA0D137EA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E91DA-C9D3-8F43-84F7-6D988E0FBD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8970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0B155F-B218-C067-3E0C-066E3A2F3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3014CF5-76E1-AFF5-C81F-C15C6C0DCB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A3B056-864F-0790-8F3A-F69D9D0A6F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1B71C-6FD5-F647-850F-F9BE4543467E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DD4764-7B6A-4EE4-E734-8F6BBFD34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0FA7E5-E9D3-C4F5-3388-544DAA109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E91DA-C9D3-8F43-84F7-6D988E0FBD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030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655FBA6-18C6-2019-8CE8-A53CC8E1AE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4334D68-7643-862D-0ABE-B0E3511C19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B5E487-687F-F432-4A34-E7C0F8D6F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1B71C-6FD5-F647-850F-F9BE4543467E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AF422CF-2442-AD5C-2C06-F8C54F3CA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AA4F787-CB84-4E3A-7357-FD6C3F667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E91DA-C9D3-8F43-84F7-6D988E0FBD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9979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C9C3CE-AE04-6E44-66EA-46D2EB3FF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BC50296-6E8C-9758-54B7-C3AFEFDE0B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0882933-54BD-D44F-981C-D89C73DEED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1B71C-6FD5-F647-850F-F9BE4543467E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CD3B428-02F8-E26F-2A38-6F10BF030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D4889C-F21B-C98D-BB20-2FA9C91B2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E91DA-C9D3-8F43-84F7-6D988E0FBD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4328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4149BB-8D79-024E-2DB7-3B4311270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CD71AEC-ADAD-D100-F693-BDD92307DC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35AC22D-40AA-54ED-55C8-2A7C28B46E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1B71C-6FD5-F647-850F-F9BE4543467E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79F14CE-D87F-8B4D-29B9-5E8410F61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7D1191C-AC4F-4DFE-BD1C-BF6B88CFF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E91DA-C9D3-8F43-84F7-6D988E0FBD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3686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0E0487-FFF3-6CE5-541C-3B19F0741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D31B7F-63C2-AF0B-6845-CEB84427EA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0EA17E6-D0AA-7F6F-1DF7-7AA9F4F4A7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E464B20-61D4-1248-1E9B-2BC6A4945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1B71C-6FD5-F647-850F-F9BE4543467E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EC887EF-E58B-B6A6-8548-87BBABF0C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6567DBA-E905-B50E-1D35-DFF97F29B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E91DA-C9D3-8F43-84F7-6D988E0FBD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2166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7671A1-683E-EF19-2A83-F5F42B85F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B5719DD-2C98-8CE8-97C2-81D82C746C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4A5C6C5-3D3A-186C-FE66-9CA21F2879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E714FC3-CCDF-34C3-FEA6-2392A69D90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DEE4BE4-39B1-9DD0-31E6-0116ADE64C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1163268-80E8-F39E-F1C0-7E7B4573A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1B71C-6FD5-F647-850F-F9BE4543467E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0688049-2AA5-4091-A1CE-FEF98D607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7D1C6D2-FCE7-8A52-396E-883376316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E91DA-C9D3-8F43-84F7-6D988E0FBD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5881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5AE8A1-959C-276F-71C6-7299EDE17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CA48136-B76A-0B35-2F31-7780F2AF8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1B71C-6FD5-F647-850F-F9BE4543467E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C45E3F5-E0BA-8721-F61D-5115C1E8C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E3B2155-ABE3-C83C-9ACA-4902A09B7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E91DA-C9D3-8F43-84F7-6D988E0FBD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565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3F927BF-FD85-C7D7-7E7B-0F2099E7B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1B71C-6FD5-F647-850F-F9BE4543467E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63D9C93-8BF4-37AB-BF8A-3D963CA6A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F339481-87E5-EA4C-A7E6-DAB3A991C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E91DA-C9D3-8F43-84F7-6D988E0FBD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3342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679517-8989-ADFE-D322-FCA921237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D1DC39-4657-10F7-6D32-6A72BCCD74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2F64BCE-A793-BCF2-7B6A-75A62C2AAD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3B83161-09E2-5711-C0A5-DC113A2A3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1B71C-6FD5-F647-850F-F9BE4543467E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CA433E3-5571-B01D-5066-05563BB65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5FD7AB2-EE22-AF75-7139-B923F308A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E91DA-C9D3-8F43-84F7-6D988E0FBD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6282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D71D10-46AD-3239-E774-4BC1F9EC4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C041AE4-4971-58F5-949A-9CCF25C1B9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B67B234-F207-6F6B-28E0-3B8A196BF6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A45024F-00C3-03F3-AB32-406BA9CCD3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1B71C-6FD5-F647-850F-F9BE4543467E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EDF0966-8ED4-20FA-1959-221886004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45BB1C6-65AC-6B43-EEB7-569D24A89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E91DA-C9D3-8F43-84F7-6D988E0FBD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783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FEBE3B-B21D-1960-DA01-1663045B4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27BFE58-5579-0A9C-3907-02F399F2FF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096B489-B64F-C789-D461-589493FB79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01B71C-6FD5-F647-850F-F9BE4543467E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C99B8A5-C0E4-487E-55D0-9664EB4F44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114823-4345-68D1-B6C3-44BA0AF15B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97E91DA-C9D3-8F43-84F7-6D988E0FBD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3118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667523-D449-3D36-964B-9A291920602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Ijtimoiy</a:t>
            </a:r>
            <a:r>
              <a:rPr lang="ru-RU" dirty="0"/>
              <a:t> </a:t>
            </a:r>
            <a:r>
              <a:rPr lang="ru-RU" dirty="0" err="1"/>
              <a:t>psixologiya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siyosatshunoslik</a:t>
            </a:r>
            <a:r>
              <a:rPr lang="ru-RU" dirty="0"/>
              <a:t> </a:t>
            </a:r>
            <a:r>
              <a:rPr lang="ru-RU" dirty="0" err="1"/>
              <a:t>sohasining</a:t>
            </a:r>
            <a:r>
              <a:rPr lang="ru-RU" dirty="0"/>
              <a:t> </a:t>
            </a:r>
            <a:r>
              <a:rPr lang="ru-RU" dirty="0" err="1"/>
              <a:t>o’zaro</a:t>
            </a:r>
            <a:r>
              <a:rPr lang="ru-RU" dirty="0"/>
              <a:t> </a:t>
            </a:r>
            <a:r>
              <a:rPr lang="ru-RU" dirty="0" err="1"/>
              <a:t>bog’liqligi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5F3F502-6BEE-929F-D4F0-8E085580535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2731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04D25E-1A81-E500-C5B9-9E817A96B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Reja</a:t>
            </a:r>
            <a:r>
              <a:rPr lang="ru-RU" dirty="0"/>
              <a:t>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F9D219D-AB0A-FD14-71DA-FCCF5A96A3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</a:t>
            </a:r>
            <a:r>
              <a:rPr lang="ru-RU" dirty="0" err="1"/>
              <a:t>Ijtimoiy</a:t>
            </a:r>
            <a:r>
              <a:rPr lang="ru-RU" dirty="0"/>
              <a:t> </a:t>
            </a:r>
            <a:r>
              <a:rPr lang="ru-RU" dirty="0" err="1"/>
              <a:t>psixologiya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siyosatshunoslik</a:t>
            </a:r>
            <a:r>
              <a:rPr lang="ru-RU" dirty="0"/>
              <a:t> </a:t>
            </a:r>
            <a:r>
              <a:rPr lang="ru-RU" dirty="0" err="1"/>
              <a:t>tushunchalariga</a:t>
            </a:r>
            <a:r>
              <a:rPr lang="ru-RU" dirty="0"/>
              <a:t> </a:t>
            </a:r>
            <a:r>
              <a:rPr lang="ru-RU" dirty="0" err="1"/>
              <a:t>ta’rif</a:t>
            </a:r>
            <a:endParaRPr lang="ru-RU" dirty="0"/>
          </a:p>
          <a:p>
            <a:r>
              <a:rPr lang="ru-RU" dirty="0"/>
              <a:t>2. </a:t>
            </a:r>
            <a:r>
              <a:rPr lang="ru-RU" dirty="0" err="1"/>
              <a:t>Ijtimoiy</a:t>
            </a:r>
            <a:r>
              <a:rPr lang="ru-RU" dirty="0"/>
              <a:t> </a:t>
            </a:r>
            <a:r>
              <a:rPr lang="ru-RU" dirty="0" err="1"/>
              <a:t>psixologiya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siyosatshinoslik</a:t>
            </a:r>
            <a:r>
              <a:rPr lang="ru-RU" dirty="0"/>
              <a:t> </a:t>
            </a:r>
            <a:r>
              <a:rPr lang="ru-RU" dirty="0" err="1"/>
              <a:t>sohasining</a:t>
            </a:r>
            <a:r>
              <a:rPr lang="ru-RU" dirty="0"/>
              <a:t> </a:t>
            </a:r>
            <a:r>
              <a:rPr lang="ru-RU" dirty="0" err="1"/>
              <a:t>o’zaro</a:t>
            </a:r>
            <a:r>
              <a:rPr lang="ru-RU" dirty="0"/>
              <a:t> </a:t>
            </a:r>
            <a:r>
              <a:rPr lang="ru-RU" dirty="0" err="1"/>
              <a:t>bog’liqligi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8101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A0883A-7601-6957-C1D1-09D87F9D5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Ijtimoiy</a:t>
            </a:r>
            <a:r>
              <a:rPr lang="ru-RU" dirty="0"/>
              <a:t> </a:t>
            </a:r>
            <a:r>
              <a:rPr lang="ru-RU" dirty="0" err="1"/>
              <a:t>psixologiya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110E980-10AA-6AB6-DB36-DB4FE473A4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</a:t>
            </a:r>
            <a:r>
              <a:rPr lang="ru-RU" dirty="0" err="1"/>
              <a:t>ishilarning</a:t>
            </a:r>
            <a:r>
              <a:rPr lang="ru-RU" dirty="0"/>
              <a:t> </a:t>
            </a:r>
            <a:r>
              <a:rPr lang="ru-RU" dirty="0" err="1"/>
              <a:t>ijtimoiy</a:t>
            </a:r>
            <a:r>
              <a:rPr lang="ru-RU" dirty="0"/>
              <a:t> </a:t>
            </a:r>
            <a:r>
              <a:rPr lang="ru-RU" dirty="0" err="1"/>
              <a:t>guruhlarga</a:t>
            </a:r>
            <a:r>
              <a:rPr lang="ru-RU" dirty="0"/>
              <a:t> </a:t>
            </a:r>
            <a:r>
              <a:rPr lang="ru-RU" dirty="0" err="1"/>
              <a:t>birlashishini</a:t>
            </a:r>
            <a:r>
              <a:rPr lang="ru-RU" dirty="0"/>
              <a:t>, </a:t>
            </a:r>
            <a:r>
              <a:rPr lang="ru-RU" dirty="0" err="1"/>
              <a:t>guruhiy</a:t>
            </a:r>
            <a:r>
              <a:rPr lang="ru-RU" dirty="0"/>
              <a:t> </a:t>
            </a:r>
            <a:r>
              <a:rPr lang="ru-RU" dirty="0" err="1"/>
              <a:t>tavsifni</a:t>
            </a:r>
            <a:r>
              <a:rPr lang="ru-RU" dirty="0"/>
              <a:t>, </a:t>
            </a:r>
            <a:r>
              <a:rPr lang="ru-RU" dirty="0" err="1"/>
              <a:t>shaxsning</a:t>
            </a:r>
            <a:r>
              <a:rPr lang="ru-RU" dirty="0"/>
              <a:t> </a:t>
            </a:r>
            <a:r>
              <a:rPr lang="ru-RU" dirty="0" err="1"/>
              <a:t>ruhiy</a:t>
            </a:r>
            <a:r>
              <a:rPr lang="ru-RU" dirty="0"/>
              <a:t> </a:t>
            </a:r>
            <a:r>
              <a:rPr lang="ru-RU" dirty="0" err="1"/>
              <a:t>faoliyati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xulq-atvorini</a:t>
            </a:r>
            <a:r>
              <a:rPr lang="ru-RU" dirty="0"/>
              <a:t>, </a:t>
            </a:r>
            <a:r>
              <a:rPr lang="ru-RU" dirty="0" err="1"/>
              <a:t>ijtimoiy</a:t>
            </a:r>
            <a:r>
              <a:rPr lang="ru-RU" dirty="0"/>
              <a:t> </a:t>
            </a:r>
            <a:r>
              <a:rPr lang="ru-RU" dirty="0" err="1"/>
              <a:t>psixologik</a:t>
            </a:r>
            <a:r>
              <a:rPr lang="ru-RU" dirty="0"/>
              <a:t> </a:t>
            </a:r>
            <a:r>
              <a:rPr lang="ru-RU" dirty="0" err="1"/>
              <a:t>qonuniyatlar</a:t>
            </a:r>
            <a:r>
              <a:rPr lang="ru-RU" dirty="0"/>
              <a:t>, </a:t>
            </a:r>
            <a:r>
              <a:rPr lang="ru-RU" dirty="0" err="1"/>
              <a:t>holatlar</a:t>
            </a:r>
            <a:r>
              <a:rPr lang="ru-RU" dirty="0"/>
              <a:t>, </a:t>
            </a:r>
            <a:r>
              <a:rPr lang="ru-RU" dirty="0" err="1"/>
              <a:t>hodisalar</a:t>
            </a:r>
            <a:r>
              <a:rPr lang="ru-RU" dirty="0"/>
              <a:t>, </a:t>
            </a:r>
            <a:r>
              <a:rPr lang="ru-RU" dirty="0" err="1"/>
              <a:t>ijtimoiy</a:t>
            </a:r>
            <a:r>
              <a:rPr lang="ru-RU" dirty="0"/>
              <a:t> </a:t>
            </a:r>
            <a:r>
              <a:rPr lang="ru-RU" dirty="0" err="1"/>
              <a:t>o’rnatilishini</a:t>
            </a:r>
            <a:r>
              <a:rPr lang="ru-RU" dirty="0"/>
              <a:t> </a:t>
            </a:r>
            <a:r>
              <a:rPr lang="ru-RU" dirty="0" err="1"/>
              <a:t>kabilarni</a:t>
            </a:r>
            <a:r>
              <a:rPr lang="ru-RU" dirty="0"/>
              <a:t> </a:t>
            </a:r>
            <a:r>
              <a:rPr lang="ru-RU" dirty="0" err="1"/>
              <a:t>tadqiq</a:t>
            </a:r>
            <a:r>
              <a:rPr lang="ru-RU" dirty="0"/>
              <a:t> </a:t>
            </a:r>
            <a:r>
              <a:rPr lang="ru-RU" dirty="0" err="1"/>
              <a:t>qiluvchi</a:t>
            </a:r>
            <a:r>
              <a:rPr lang="ru-RU" dirty="0"/>
              <a:t> </a:t>
            </a:r>
            <a:r>
              <a:rPr lang="ru-RU" dirty="0" err="1"/>
              <a:t>psixologiya</a:t>
            </a:r>
            <a:r>
              <a:rPr lang="ru-RU" dirty="0"/>
              <a:t> </a:t>
            </a:r>
            <a:r>
              <a:rPr lang="ru-RU" dirty="0" err="1"/>
              <a:t>sohasi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214135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BDFF9B-5081-4CD7-FC10-4155AE4B2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Siyosatshunoslik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31411D2-9CDC-A617-B670-0DF5F450FF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Siyosat</a:t>
            </a:r>
            <a:r>
              <a:rPr lang="ru-RU" dirty="0"/>
              <a:t>, </a:t>
            </a:r>
            <a:r>
              <a:rPr lang="ru-RU" dirty="0" err="1"/>
              <a:t>siyosiy</a:t>
            </a:r>
            <a:r>
              <a:rPr lang="ru-RU" dirty="0"/>
              <a:t> </a:t>
            </a:r>
            <a:r>
              <a:rPr lang="ru-RU" dirty="0" err="1"/>
              <a:t>hokimiyat,siyosiy</a:t>
            </a:r>
            <a:r>
              <a:rPr lang="ru-RU" dirty="0"/>
              <a:t> </a:t>
            </a:r>
            <a:r>
              <a:rPr lang="ru-RU" dirty="0" err="1"/>
              <a:t>munosabatlar,siyosiy</a:t>
            </a:r>
            <a:r>
              <a:rPr lang="ru-RU" dirty="0"/>
              <a:t> </a:t>
            </a:r>
            <a:r>
              <a:rPr lang="ru-RU" dirty="0" err="1"/>
              <a:t>jarayonlar</a:t>
            </a:r>
            <a:r>
              <a:rPr lang="ru-RU" dirty="0"/>
              <a:t>, </a:t>
            </a:r>
            <a:r>
              <a:rPr lang="ru-RU" dirty="0" err="1"/>
              <a:t>jamiyatning</a:t>
            </a:r>
            <a:r>
              <a:rPr lang="ru-RU" dirty="0"/>
              <a:t> </a:t>
            </a:r>
            <a:r>
              <a:rPr lang="ru-RU" dirty="0" err="1"/>
              <a:t>siyosiy</a:t>
            </a:r>
            <a:r>
              <a:rPr lang="ru-RU" dirty="0"/>
              <a:t> </a:t>
            </a:r>
            <a:r>
              <a:rPr lang="ru-RU" dirty="0" err="1"/>
              <a:t>hayotini</a:t>
            </a:r>
            <a:r>
              <a:rPr lang="ru-RU" dirty="0"/>
              <a:t> </a:t>
            </a:r>
            <a:r>
              <a:rPr lang="ru-RU" dirty="0" err="1"/>
              <a:t>tashkil</a:t>
            </a:r>
            <a:r>
              <a:rPr lang="ru-RU" dirty="0"/>
              <a:t> </a:t>
            </a:r>
            <a:r>
              <a:rPr lang="ru-RU" dirty="0" err="1"/>
              <a:t>qilish</a:t>
            </a:r>
            <a:r>
              <a:rPr lang="ru-RU" dirty="0"/>
              <a:t> </a:t>
            </a:r>
            <a:r>
              <a:rPr lang="ru-RU" dirty="0" err="1"/>
              <a:t>haqidagi</a:t>
            </a:r>
            <a:r>
              <a:rPr lang="ru-RU" dirty="0"/>
              <a:t> </a:t>
            </a:r>
            <a:r>
              <a:rPr lang="ru-RU" dirty="0" err="1"/>
              <a:t>fanlar</a:t>
            </a:r>
            <a:r>
              <a:rPr lang="ru-RU" dirty="0"/>
              <a:t> </a:t>
            </a:r>
            <a:r>
              <a:rPr lang="ru-RU" dirty="0" err="1"/>
              <a:t>tizimidir</a:t>
            </a:r>
            <a:r>
              <a:rPr lang="ru-RU" dirty="0"/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D7EB456-7E74-6067-EFD3-6D2027EE83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0413" y="3225402"/>
            <a:ext cx="5635703" cy="326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4706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4D2408-2954-61DF-66D5-B6B1651B4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2.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4A47186-2376-C5EA-F35D-DED739AAB9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Siyosatshunoslik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Ijtimoiy</a:t>
            </a:r>
            <a:r>
              <a:rPr lang="ru-RU" dirty="0"/>
              <a:t> </a:t>
            </a:r>
            <a:r>
              <a:rPr lang="ru-RU" dirty="0" err="1"/>
              <a:t>psixologiya</a:t>
            </a:r>
            <a:r>
              <a:rPr lang="ru-RU" dirty="0"/>
              <a:t> </a:t>
            </a:r>
            <a:r>
              <a:rPr lang="ru-RU" dirty="0" err="1"/>
              <a:t>fanları</a:t>
            </a:r>
            <a:r>
              <a:rPr lang="ru-RU" dirty="0"/>
              <a:t> </a:t>
            </a:r>
            <a:r>
              <a:rPr lang="ru-RU" dirty="0" err="1"/>
              <a:t>bir-biriga</a:t>
            </a:r>
            <a:r>
              <a:rPr lang="ru-RU" dirty="0"/>
              <a:t> </a:t>
            </a:r>
            <a:r>
              <a:rPr lang="ru-RU" dirty="0" err="1"/>
              <a:t>o’xshash</a:t>
            </a:r>
            <a:r>
              <a:rPr lang="ru-RU" dirty="0"/>
              <a:t> </a:t>
            </a:r>
            <a:r>
              <a:rPr lang="ru-RU" dirty="0" err="1"/>
              <a:t>fanlardir</a:t>
            </a:r>
            <a:r>
              <a:rPr lang="ru-RU" dirty="0"/>
              <a:t>. </a:t>
            </a:r>
            <a:r>
              <a:rPr lang="ru-RU" dirty="0" err="1"/>
              <a:t>Sotsiolog</a:t>
            </a:r>
            <a:r>
              <a:rPr lang="ru-RU" dirty="0"/>
              <a:t> </a:t>
            </a:r>
            <a:r>
              <a:rPr lang="ru-RU" dirty="0" err="1"/>
              <a:t>Martin</a:t>
            </a:r>
            <a:r>
              <a:rPr lang="ru-RU" dirty="0"/>
              <a:t> </a:t>
            </a:r>
            <a:r>
              <a:rPr lang="ru-RU" dirty="0" err="1"/>
              <a:t>Lipset</a:t>
            </a:r>
            <a:r>
              <a:rPr lang="ru-RU" dirty="0"/>
              <a:t>(1922-2006)</a:t>
            </a:r>
            <a:r>
              <a:rPr lang="ru-RU" dirty="0" err="1"/>
              <a:t>ni</a:t>
            </a:r>
            <a:r>
              <a:rPr lang="ru-RU" dirty="0"/>
              <a:t> </a:t>
            </a:r>
            <a:r>
              <a:rPr lang="ru-RU" dirty="0" err="1"/>
              <a:t>haqiqatda</a:t>
            </a:r>
            <a:r>
              <a:rPr lang="ru-RU" dirty="0"/>
              <a:t> </a:t>
            </a:r>
            <a:r>
              <a:rPr lang="ru-RU" dirty="0" err="1"/>
              <a:t>siyosatshunos</a:t>
            </a:r>
            <a:r>
              <a:rPr lang="ru-RU" dirty="0"/>
              <a:t> </a:t>
            </a:r>
            <a:r>
              <a:rPr lang="ru-RU" dirty="0" err="1"/>
              <a:t>deyishimiz</a:t>
            </a:r>
            <a:r>
              <a:rPr lang="ru-RU" dirty="0"/>
              <a:t> </a:t>
            </a:r>
            <a:r>
              <a:rPr lang="ru-RU" dirty="0" err="1"/>
              <a:t>mumkin</a:t>
            </a:r>
            <a:r>
              <a:rPr lang="ru-RU" dirty="0"/>
              <a:t>.</a:t>
            </a:r>
          </a:p>
          <a:p>
            <a:r>
              <a:rPr lang="ru-RU" dirty="0" err="1"/>
              <a:t>Demokratiya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farovonlik</a:t>
            </a:r>
            <a:r>
              <a:rPr lang="ru-RU" dirty="0"/>
              <a:t> </a:t>
            </a:r>
            <a:r>
              <a:rPr lang="ru-RU" dirty="0" err="1"/>
              <a:t>darajasi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2B3D8BB-DB48-5B6E-CD5F-56E2FE10C3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2419" y="2682875"/>
            <a:ext cx="2524125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0039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9CF1E61-685C-901A-C1F2-56D28F96F3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Siyosiy</a:t>
            </a:r>
            <a:r>
              <a:rPr lang="ru-RU" dirty="0"/>
              <a:t> </a:t>
            </a:r>
            <a:r>
              <a:rPr lang="ru-RU" dirty="0" err="1"/>
              <a:t>qarashlar</a:t>
            </a:r>
            <a:r>
              <a:rPr lang="ru-RU" dirty="0"/>
              <a:t> </a:t>
            </a:r>
            <a:r>
              <a:rPr lang="ru-RU" dirty="0" err="1"/>
              <a:t>qanday</a:t>
            </a:r>
            <a:r>
              <a:rPr lang="ru-RU" dirty="0"/>
              <a:t> </a:t>
            </a:r>
            <a:r>
              <a:rPr lang="ru-RU" dirty="0" err="1"/>
              <a:t>qilib</a:t>
            </a:r>
            <a:r>
              <a:rPr lang="ru-RU" dirty="0"/>
              <a:t> </a:t>
            </a:r>
            <a:r>
              <a:rPr lang="ru-RU" dirty="0" err="1"/>
              <a:t>ijtimoiy</a:t>
            </a:r>
            <a:r>
              <a:rPr lang="ru-RU" dirty="0"/>
              <a:t> </a:t>
            </a:r>
            <a:r>
              <a:rPr lang="ru-RU" dirty="0" err="1"/>
              <a:t>sinflar</a:t>
            </a:r>
            <a:r>
              <a:rPr lang="ru-RU" dirty="0"/>
              <a:t>, </a:t>
            </a:r>
            <a:r>
              <a:rPr lang="ru-RU" dirty="0" err="1"/>
              <a:t>dinlar</a:t>
            </a:r>
            <a:r>
              <a:rPr lang="ru-RU" dirty="0"/>
              <a:t>, </a:t>
            </a:r>
            <a:r>
              <a:rPr lang="ru-RU" dirty="0" err="1"/>
              <a:t>mintaqalar</a:t>
            </a:r>
            <a:r>
              <a:rPr lang="ru-RU" dirty="0"/>
              <a:t>, </a:t>
            </a:r>
            <a:r>
              <a:rPr lang="ru-RU" dirty="0" err="1"/>
              <a:t>jinslar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yosh</a:t>
            </a:r>
            <a:r>
              <a:rPr lang="ru-RU" dirty="0"/>
              <a:t> </a:t>
            </a:r>
            <a:r>
              <a:rPr lang="ru-RU" dirty="0" err="1"/>
              <a:t>guruhlar</a:t>
            </a:r>
            <a:r>
              <a:rPr lang="ru-RU" dirty="0"/>
              <a:t> </a:t>
            </a:r>
            <a:r>
              <a:rPr lang="ru-RU" dirty="0" err="1"/>
              <a:t>o’rtasidagi</a:t>
            </a:r>
            <a:r>
              <a:rPr lang="ru-RU" dirty="0"/>
              <a:t> </a:t>
            </a:r>
            <a:r>
              <a:rPr lang="ru-RU" dirty="0" err="1"/>
              <a:t>turli</a:t>
            </a:r>
            <a:r>
              <a:rPr lang="ru-RU" dirty="0"/>
              <a:t> </a:t>
            </a:r>
            <a:r>
              <a:rPr lang="ru-RU" dirty="0" err="1"/>
              <a:t>ko’rinishiga</a:t>
            </a:r>
            <a:r>
              <a:rPr lang="ru-RU" dirty="0"/>
              <a:t> </a:t>
            </a:r>
            <a:r>
              <a:rPr lang="ru-RU" dirty="0" err="1"/>
              <a:t>ega</a:t>
            </a:r>
            <a:r>
              <a:rPr lang="ru-RU" dirty="0"/>
              <a:t> </a:t>
            </a:r>
            <a:r>
              <a:rPr lang="ru-RU" dirty="0" err="1"/>
              <a:t>bo’lishini</a:t>
            </a:r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 err="1"/>
              <a:t>Sotsiologiya</a:t>
            </a:r>
            <a:r>
              <a:rPr lang="ru-RU" dirty="0"/>
              <a:t> </a:t>
            </a:r>
            <a:r>
              <a:rPr lang="ru-RU" dirty="0" err="1"/>
              <a:t>siyosiy</a:t>
            </a:r>
            <a:r>
              <a:rPr lang="ru-RU" dirty="0"/>
              <a:t> </a:t>
            </a:r>
            <a:r>
              <a:rPr lang="ru-RU" dirty="0" err="1"/>
              <a:t>madaniyat</a:t>
            </a:r>
            <a:r>
              <a:rPr lang="ru-RU" dirty="0"/>
              <a:t>, </a:t>
            </a:r>
            <a:r>
              <a:rPr lang="ru-RU" dirty="0" err="1"/>
              <a:t>jamoat</a:t>
            </a:r>
            <a:r>
              <a:rPr lang="ru-RU" dirty="0"/>
              <a:t> </a:t>
            </a:r>
            <a:r>
              <a:rPr lang="ru-RU" dirty="0" err="1"/>
              <a:t>fikri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saylov</a:t>
            </a:r>
            <a:r>
              <a:rPr lang="ru-RU" dirty="0"/>
              <a:t> </a:t>
            </a:r>
            <a:r>
              <a:rPr lang="ru-RU" dirty="0" err="1"/>
              <a:t>sohasidagi</a:t>
            </a:r>
            <a:r>
              <a:rPr lang="ru-RU" dirty="0"/>
              <a:t> </a:t>
            </a:r>
            <a:r>
              <a:rPr lang="ru-RU" dirty="0" err="1"/>
              <a:t>bilimlar</a:t>
            </a:r>
            <a:r>
              <a:rPr lang="ru-RU" dirty="0"/>
              <a:t> </a:t>
            </a:r>
            <a:r>
              <a:rPr lang="ru-RU" dirty="0" err="1"/>
              <a:t>uchun</a:t>
            </a:r>
            <a:r>
              <a:rPr lang="ru-RU" dirty="0"/>
              <a:t> </a:t>
            </a:r>
            <a:r>
              <a:rPr lang="ru-RU" dirty="0" err="1"/>
              <a:t>empirik</a:t>
            </a:r>
            <a:r>
              <a:rPr lang="ru-RU" dirty="0"/>
              <a:t>  </a:t>
            </a:r>
            <a:r>
              <a:rPr lang="ru-RU" dirty="0" err="1"/>
              <a:t>asos</a:t>
            </a:r>
            <a:r>
              <a:rPr lang="ru-RU" dirty="0"/>
              <a:t> </a:t>
            </a:r>
            <a:r>
              <a:rPr lang="ru-RU" dirty="0" err="1"/>
              <a:t>bo’lib</a:t>
            </a:r>
            <a:r>
              <a:rPr lang="ru-RU" dirty="0"/>
              <a:t> </a:t>
            </a:r>
            <a:r>
              <a:rPr lang="ru-RU" dirty="0" err="1"/>
              <a:t>xizmat</a:t>
            </a:r>
            <a:r>
              <a:rPr lang="ru-RU" dirty="0"/>
              <a:t> </a:t>
            </a:r>
            <a:r>
              <a:rPr lang="ru-RU" dirty="0" err="1"/>
              <a:t>qiladi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217336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28FA48-DCFC-EBFB-335B-810B4F997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Bog’liqligi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5F4AFAE-6D04-AA3C-64C8-BA6CE23D14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2638" y="1222460"/>
            <a:ext cx="5959362" cy="5635540"/>
          </a:xfrm>
        </p:spPr>
      </p:pic>
    </p:spTree>
    <p:extLst>
      <p:ext uri="{BB962C8B-B14F-4D97-AF65-F5344CB8AC3E}">
        <p14:creationId xmlns:p14="http://schemas.microsoft.com/office/powerpoint/2010/main" val="842425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Широкоэкранный</PresentationFormat>
  <Slides>7</Slides>
  <Notes>0</Notes>
  <HiddenSlides>0</HiddenSlide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Ijtimoiy psixologiya va siyosatshunoslik sohasining o’zaro bog’liqligi</vt:lpstr>
      <vt:lpstr>Reja:</vt:lpstr>
      <vt:lpstr>Ijtimoiy psixologiya</vt:lpstr>
      <vt:lpstr>Siyosatshunoslik</vt:lpstr>
      <vt:lpstr>2.</vt:lpstr>
      <vt:lpstr>Презентация PowerPoint</vt:lpstr>
      <vt:lpstr>Bog’liqligi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Ijtimoiy psixologiya va siyosatshunoslik sohasining o’zaro bog’liqligi</dc:title>
  <dc:creator>jalolbek Omonov</dc:creator>
  <cp:lastModifiedBy>jalolbek Omonov</cp:lastModifiedBy>
  <cp:revision>2</cp:revision>
  <dcterms:created xsi:type="dcterms:W3CDTF">2024-04-26T03:26:30Z</dcterms:created>
  <dcterms:modified xsi:type="dcterms:W3CDTF">2024-04-26T03:58:52Z</dcterms:modified>
</cp:coreProperties>
</file>