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Tomorrow" panose="020B0604020202020204" charset="0"/>
      <p:regular r:id="rId20"/>
    </p:embeddedFont>
    <p:embeddedFont>
      <p:font typeface="Tomorrow Semi Bold" panose="020B060402020202020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51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722DF-145C-4043-871B-C165A7731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3A0797-62DA-432A-83BC-706794360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5AA99B-E3B6-429B-A2C2-46927CB5D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BA8251-A5F1-4A89-9DBF-0F62E87A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AEF4A6-5AEC-4DEC-B132-6B50C4CD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12380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C8C38-F68F-439F-97CE-9337F7D8E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D62C03-0C6F-4678-9635-DBE71DDD4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9C66ED-15E2-4FCD-A450-35F78DB74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7AFDA-338C-49E8-A9DC-A2E5901B6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B5572-5F5E-4FB2-94DC-EDE3EAAE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434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402FA2B-907E-45F4-A34D-DDA13E9FE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BED44F-E239-437F-81D5-E8B690D5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C653E-2907-4218-B4BE-D92A2625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288564-A7A3-4057-AD09-DD9C7587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356E09-D50F-47AB-A3A3-D4230F02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805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341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006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725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045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96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31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1303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11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A17D2-79B5-435E-82E5-E7E6B4D9A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9D2D7-A0D4-4E4D-91C4-E4B8320F9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6258DD-593B-4E08-A57E-A7761D5B2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780370-B3B2-4CE8-8D23-555DF5EE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96763A-035B-49C2-A351-D84127A4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2687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908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93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82E1B-F6BA-497A-8597-94D80657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3D4935-258E-4E15-9B11-D2CB4406E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544C86-2931-413F-B396-F9E93977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BD6B55-6560-4B33-A740-45F337B2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1E992-883C-46CA-A1C4-974A6A19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531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2CAFE-D8AA-494C-BFC1-416B5751C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30056F-7A64-4336-B332-9EF066229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D54BE2-2219-47E1-B946-55FD581CE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09C842-8614-4585-BE29-F854FC0D6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E2C6C6-E18F-499E-ABA2-1CDD8E83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B082D-6DCD-46C7-B722-1AEA7D6F3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2243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30114-875C-42F4-8CCA-B83630D8C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051B77-A797-4E9C-8E77-BB4839C21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37AD4D-1488-4081-8412-1A2533A00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A6FA3F-192A-4C8D-AF1D-418F36CB92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C26479-9878-4D49-958D-7A4E11DEDB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A049CF-49D0-4DAC-8E78-A5047D52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44C033C-E369-44B9-9D41-0A8E22DD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DDAA6C-A62D-47BE-82DA-DE40DEC5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23148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61A1C-1F90-4B67-959E-EDC6DAFD5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1C68FA-8933-4C36-B763-BBF4B28D2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2029B1-7CE3-4E72-8A8D-F1B2222C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EAB609-F846-47A4-ADDE-8B13AE50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3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AB6407-809E-4AA4-BDD0-1388EA0A7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211040-6FB9-42DE-868A-BBF49CE9C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5D6EF7-DDAE-48FE-897E-C2F838EE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52196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BF79A-FF3B-4C20-819A-80D02D3D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7E5546-3364-42AF-9950-3E0C7644F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7E59DA-E8AD-4AB7-86D3-E4F13D55AC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BE1C00-467C-4F2E-9773-88BA10F5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BDBD76-D65B-4084-B64F-018C4738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2E670-3595-45F9-871E-FC5352A7C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5534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70E8F-16DA-4252-984C-BBB38026B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38EFEB-9E77-4977-8A6F-F6EEAB850E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F1747A-732B-44B6-949B-26281CC87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689FD0-F507-4C21-9AE5-9CDF81CA7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3DECC4-F04D-4DE2-938F-CC07A91B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A8D195-9D49-4D84-9BC0-16635EAE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8661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A2C68-767D-4305-B909-191E9827D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B2B168-20FA-4D1E-B0EA-F35176209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A05444-682D-44E6-B93B-E352241B2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355A1-5835-489F-8A69-BFCEE9ADC917}" type="datetimeFigureOut">
              <a:rPr lang="ru-RU" smtClean="0"/>
              <a:t>17.11.2025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F57858-E87F-4C4A-AA86-9AC9E3645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DF3320-5CF3-4C7E-9D0C-A9123CD3D5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9B532-1CDB-4A33-84AB-96ACD9060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2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Global Muammolarining Mezonlari va Darajalari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Ushbu taqdimotda global muammolarni tasniflash mezonlari va ularning darajalari falsafiy nuqtai nazardan tahlil qilinadi. Global muammolar insoniyatning umumiy kelajagiga ta’sir qiladi.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64525"/>
            <a:ext cx="66382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Savollar va muhokama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1346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Sizningcha, qaysi global muammo eng dolzarb va nima uchun? Insoniyat ekzistensial xavflarni yengishi mumkinmi? Mavzuni chuqurroq o‘rganish uchun adabiyotlar: Yuval Noah Harari – “21-asr uchun 21 saboq”, Hans Jonas – “Mas'uliyat printsipi”.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7AD753-6067-4E9F-B63A-05F3DB422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1010093"/>
            <a:ext cx="10972800" cy="6411433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ro‘yxati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Harari, Yuval Noah. “21-asr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(2018): Global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tarjimasi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Jonas, Hans.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Mas'uliyat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printsipi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(1979):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avlodlar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axloqiy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mas'uliyat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Singer, Peter.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(1979): Global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qashshoqlik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Arne.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ekologiya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(1989):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BMT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(2015): Global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veb-sayt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www.un.org/sustainabledevelopment).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Gardiner, Stephen M.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etikasining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mukammal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bo‘roni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(2011):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axloqiy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Popper, Karl.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dushmanlari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(1945):Global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0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62962" y="25100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Kirish – Mavzuning falsafiy ahamiyati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662961" y="426779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Global muammolar insonning tabiat bilan aloqasi, axloqiy burchi va kelajakni yaratishdagi o‘rni kabi muhim falsafiy savollarni o‘rtaga tashlaydi. Falsafiy jihatdan, insoniyat global muammolarning sababchisi ham, ularning yechimini topuvchi hamdir.</a:t>
            </a:r>
            <a:endParaRPr lang="en-US" sz="1750" dirty="0"/>
          </a:p>
        </p:txBody>
      </p:sp>
      <p:pic>
        <p:nvPicPr>
          <p:cNvPr id="1026" name="Picture 2" descr="Falsafa - Vikipediya">
            <a:extLst>
              <a:ext uri="{FF2B5EF4-FFF2-40B4-BE49-F238E27FC236}">
                <a16:creationId xmlns:a16="http://schemas.microsoft.com/office/drawing/2014/main" id="{A2D5F208-804F-4795-BFD1-FAD46B4FB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26372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6450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Global muammolarning mezonlari (1-qism)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620351" y="3777377"/>
            <a:ext cx="72162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1-mezon: Miqyos.</a:t>
            </a: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Muammoning geografik va ijtimoiy qamrovi qanchalik katta? Iqlim o‘zgarishi butun sayyoraga ta’sir qiladi, shu sababli u global hisoblanadi.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620351" y="5121235"/>
            <a:ext cx="72162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2-mezon: Ta’sir chuqurligi.</a:t>
            </a: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Muammo inson hayoti, iqtisodiyot yoki tabiatga qanchalik jiddiy zarar keltiradi? Global isish dengiz sathining ko‘tarilishiga olib keladi.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3522226"/>
            <a:ext cx="30480" cy="2942868"/>
          </a:xfrm>
          <a:prstGeom prst="rect">
            <a:avLst/>
          </a:prstGeom>
          <a:solidFill>
            <a:srgbClr val="1D1D1B"/>
          </a:solidFill>
          <a:ln/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8897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Global muammolarning mezonlari (2-qism)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04669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3-mezon: Davomiylik.</a:t>
            </a: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Muammoning vaqt oralig‘i qanday? Uzoq muddatli (masalan, resurslarning tugashi) bo‘lishi mumkin.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85179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4-mezon: Murakkablik.</a:t>
            </a: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Muammoni hal qilish uchun qancha soha jalb qilinadi? Yadroviy qurol tarqalishi diplomatik yechim talab qiladi.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965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Global muammolarning darajalari (1-qism)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77737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1-daraja: Mahalliy-global.</a:t>
            </a: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Muammo mahalliy boshlanib, keyinchalik global miqyosga ko‘tariladi. Amazon o‘rmonlarining kesilishi global iqlimga ta’sir qiladi.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2123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2-daraja: Doimiy global.</a:t>
            </a: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Boshidanoq butun dunyoga ta’sir ko‘rsatadigan muammolar. COVID-19 pandemiyasi tezda global inqirozga aylandi.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124395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Global muammolarning darajalari (2-qism)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3-daraja: Ekzistensial.</a:t>
            </a: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Insoniyatning mavjudligiga tahdid soluvchi muammolar. Sun’iy intellektning nazoratsiz rivojlanishi yoki yadroviy urush xavfi. Ekzistensial daraja insoniyatning o‘z taqdirini belgilashdagi mas'uliyatini ko‘rsatadi.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64525"/>
            <a:ext cx="63257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Falsafiy yondashuvlar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1346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Global muammolar oldida insonning axloqiy majburiyatlari qanday? Biz tabiatning bir qismimizmi yoki uni boshqaruvchimiz? Falsafa nafaqat tahlil qiladi, balki amaliy yechimlar taklif qilishi kerak. Iqlim etikasi – boy davlatlarning emissiya uchun javobgarligi.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8642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Muammolarni hal qilish yo‘llari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4414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Xalqaro hamkorlik: Davlatlar, tashkilotlar va fuqarolar o‘rtasida birgalikda harakat qilish. Parij kelishuvi (iqlim o‘zgarishi).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Texnologik innovatsiyalar: Yangi texnologiyalar orqali muammolarni yumshatish. Qayta tiklanadigan energiya manbalari</a:t>
            </a: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561725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Ma’rifat va madaniyat: Jamiyatning xabardorligini oshirish va iste’mol odatlarini o‘zgartirish.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2862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Xulosa – Nima uchun bu muhim?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086344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Har bir insonning kichik harakatlari global muammolarga ta’sir qiladi. Insoniyat o‘z taqdirini o‘zi belgilaydi – bu erkinlik ham, mas'uliyat ham. Muammolar hozir hal qilinmasa, kelajakda ekzistensial xavfga aylanadi. Falsafa bizni faqat o‘ylashga emas, harakat qilishga undashi kerak.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699</Words>
  <Application>Microsoft Office PowerPoint</Application>
  <PresentationFormat>Произвольный</PresentationFormat>
  <Paragraphs>44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Tomorrow Semi Bold</vt:lpstr>
      <vt:lpstr>Arial</vt:lpstr>
      <vt:lpstr>Tomorrow</vt:lpstr>
      <vt:lpstr>Times New Roman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TMZ-CORE</cp:lastModifiedBy>
  <cp:revision>3</cp:revision>
  <dcterms:created xsi:type="dcterms:W3CDTF">2025-04-03T18:41:16Z</dcterms:created>
  <dcterms:modified xsi:type="dcterms:W3CDTF">2025-11-17T15:58:21Z</dcterms:modified>
</cp:coreProperties>
</file>