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F285E6-8173-4BD5-80D2-76EF2CE6B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FC1311-AA9C-4264-981B-7EA120BBC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C9D58-596B-40CC-B774-9C3CC0B7B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774819-324F-48E1-A8C9-DAA0411E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4DC6A-00F6-4C65-A205-39E15C8F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4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E0617-EE59-4AAB-95C9-A3B9A57F2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4F6915-FDF8-4E82-BC0D-196D7366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BEFC46-F612-4720-848C-79AE2828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45AB10-89DB-4EB8-BDDB-A62C2BB10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24EB39-D5C7-4A24-8DE5-1DC5D0B0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88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164CD8-D093-42A0-AE3C-583610B0C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B59DFD-89D8-48D3-AA6A-1B614A86A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346659-DC97-4736-A5C0-241B0DCE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46357-D219-4EE6-A494-B850B3BB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F21BC-86E7-472F-8B19-0B0453201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6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31AFA-A7D6-48FB-91C3-ACCC88AE0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0E9BEC-72FB-4940-A6E1-FA2D6868F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FD9C84-91B5-412D-95F4-8466C610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154198-4587-4347-8E90-9F7AEA3B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3F90D-81F5-431E-BC8E-B8462DF1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6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FD8393-A453-4892-A19C-C6C4FC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56A425-BB9C-4596-95B3-BC4309F27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3B05D-864C-4887-B333-40556FF9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55412-5782-446C-AE61-A7954C3C9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BBD518-8260-4C40-A9B6-DD827EE6C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65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1966-7813-4395-BF3B-89F4AED53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FC7D17-53F3-4BEC-87F2-AD83DFD43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28278D-3410-4800-8E14-0C8E3F8B7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4D1FF1-686F-489D-BA80-9681A374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330495-C54E-4EEB-9663-0A117ED5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71BD06-AF07-4518-8831-140620A0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0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AB12E-7EC7-474E-8A89-AA1C5708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0D6CA6-A3D2-438A-8AB2-18BBB5455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011504-8443-4284-A6FE-F5D8D5335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196317-1855-492A-84E6-3BCC54E3C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CAFDAA-C255-4EEC-8E9C-EA9BF6A138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AD1B4F-A154-433C-A002-D7F69FB8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044567-13C1-417C-B276-11593CFB7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5AE723-0E06-4A43-A069-F86ACDA0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65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E3EB3-3E65-4F3C-873E-571B69B6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C67C64-9055-4E4E-947F-F6DE110B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DF36C2-B4B2-4D91-AC42-A4ADE106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6DA85E-C18B-4C95-B536-59E7570E0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1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4424FE-EB65-4DC3-8443-4AAF57DA8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159B7A-1710-4D89-A77F-03140745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966DD8-D079-4848-92E4-D447C9A44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7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59C52E-D022-4778-9E15-537D0BE5B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6EA0DB-8DDD-42E9-B2F5-9F6B08D4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F605EF-671B-42DA-B797-F2A6714E3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93734C-A8A0-47D9-9390-6A3A3058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1DF788-C48D-4961-968D-E0FD4FBE5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12063E-0A7C-4688-8F95-B1038111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4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1F704-6079-4E93-B759-C4C86AA62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E2B0C1-8129-4F40-B4F1-D4801560D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EF42DE-9225-4C69-967F-B1C530AF7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A5EDE8-FF71-4D17-8304-B0962D9C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4B603F-6707-49B8-B2FD-6EAE2197E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55799F-C034-4AD1-8DA9-83224DFCA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4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18CB6-4BD8-473C-9323-B8ABEC0F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8F4F6C-E013-43A1-A726-E83831D61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F308B-58F4-45D5-8F72-031B22C67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38E7E-F5F7-4EDA-85B8-F95C6EE848B6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416684-6CBE-4A36-A411-956E48DA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AAE6CF-6E71-45D9-B6BC-19DCE5B0E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49E42-2307-4836-8F50-C73734898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9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.org/news/2021-04-plasma.amp" TargetMode="External"/><Relationship Id="rId2" Type="http://schemas.openxmlformats.org/officeDocument/2006/relationships/hyperlink" Target="https://www.gauss-centre.eu/results/elementaryparticlephysics/electron-injection-techniques-in-plasma-wakefield-accelerators-for-driving-free-electron-lase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sermatter.umd.edu/research/wakefield-acceleration/" TargetMode="External"/><Relationship Id="rId5" Type="http://schemas.openxmlformats.org/officeDocument/2006/relationships/hyperlink" Target="https://uz.m.wikipedia.org/wiki/Plazma_tezlatkichlar" TargetMode="External"/><Relationship Id="rId4" Type="http://schemas.openxmlformats.org/officeDocument/2006/relationships/hyperlink" Target="https://physicsworld.com/a/laser-plasma-accelerators-unlock-potential-for-radiobiology-studies-with-proton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D6D0A-AA4D-4769-B593-03E521DFD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Lazer</a:t>
            </a:r>
            <a:r>
              <a:rPr lang="en-US" sz="3200" dirty="0"/>
              <a:t> </a:t>
            </a:r>
            <a:r>
              <a:rPr lang="en-US" sz="3200" dirty="0" err="1"/>
              <a:t>plazmali</a:t>
            </a:r>
            <a:r>
              <a:rPr lang="en-US" sz="3200" dirty="0"/>
              <a:t> </a:t>
            </a:r>
            <a:r>
              <a:rPr lang="en-US" sz="3200" dirty="0" err="1"/>
              <a:t>tezlatkichlar</a:t>
            </a: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CB0815-2098-4B08-8F0B-6E3325778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53880" y="5492982"/>
            <a:ext cx="9144000" cy="1655762"/>
          </a:xfrm>
        </p:spPr>
        <p:txBody>
          <a:bodyPr/>
          <a:lstStyle/>
          <a:p>
            <a:r>
              <a:rPr lang="en-US" dirty="0"/>
              <a:t>Tayyorladi:TF-2301 </a:t>
            </a:r>
            <a:r>
              <a:rPr lang="en-US" dirty="0" err="1"/>
              <a:t>guruhi</a:t>
            </a:r>
            <a:r>
              <a:rPr lang="en-US" dirty="0"/>
              <a:t> </a:t>
            </a:r>
            <a:r>
              <a:rPr lang="en-US" dirty="0" err="1"/>
              <a:t>Eshimmatova</a:t>
            </a:r>
            <a:r>
              <a:rPr lang="en-US" dirty="0"/>
              <a:t> </a:t>
            </a:r>
            <a:r>
              <a:rPr lang="en-US" dirty="0" err="1"/>
              <a:t>Ozoda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16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A62938-9BD7-4693-9B12-77DEAC52B150}"/>
              </a:ext>
            </a:extLst>
          </p:cNvPr>
          <p:cNvSpPr txBox="1"/>
          <p:nvPr/>
        </p:nvSpPr>
        <p:spPr>
          <a:xfrm>
            <a:off x="1349406" y="395132"/>
            <a:ext cx="7792374" cy="5775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nafaqat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fizikada,balki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meditsina,materialshunoslik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aniqlikdagi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tasvirlash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istiqbolga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mexanizm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an’anaviy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akseleratorga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qaraganda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Kichikroq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o’lchamda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kuchida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Samaraliroq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tarzda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ishlashi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turadi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tibbiyot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qo’llanilish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imkoniyati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mavjud-masalan,onkologik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terapiyada,rentgen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manbalarida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sintezi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tadqiqotlarida.Shuningdek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qimmatli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o’rnini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kichik,ixcham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arzon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egallashi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06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F6CC96-A7AD-470C-BFFB-7DF0B7CD6B90}"/>
              </a:ext>
            </a:extLst>
          </p:cNvPr>
          <p:cNvSpPr txBox="1"/>
          <p:nvPr/>
        </p:nvSpPr>
        <p:spPr>
          <a:xfrm>
            <a:off x="1526959" y="1690688"/>
            <a:ext cx="7996560" cy="4151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Foydalanilgan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adabiyotlar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https://www.gauss-centre.eu/results/elementaryparticlephysics/electron-injection-techniques-in-plasma-wakefield-accelerators-for-driving-free-electron-lasers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https://phys.org/news/2021-04-plasma.amp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https://physicsworld.com/a/laser-plasma-accelerators-unlock-potential-for-radiobiology-studies-with-protons/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https://uz.m.wikipedia.org/wiki/</a:t>
            </a:r>
            <a:r>
              <a:rPr lang="en-US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Plazma_tezlatkichlar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https://lasermatter.umd.edu/research/wakefield-acceleration/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8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44432-238B-4D93-A655-E8BC18EA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</a:t>
            </a:r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02AE0B-5CDD-415C-A450-1C118D0BE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240" y="1690688"/>
            <a:ext cx="10515600" cy="435133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1.Plazma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bosqichlari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3.Ishlash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4.Qo’llanilish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endParaRPr lang="en-U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5.Xulosa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60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1A2E78-F1C2-430C-B2D9-945400CB34BA}"/>
              </a:ext>
            </a:extLst>
          </p:cNvPr>
          <p:cNvSpPr txBox="1"/>
          <p:nvPr/>
        </p:nvSpPr>
        <p:spPr>
          <a:xfrm>
            <a:off x="1253231" y="609101"/>
            <a:ext cx="9685537" cy="542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1.Zaryadlangan </a:t>
            </a:r>
            <a:r>
              <a:rPr lang="en-US" sz="1600" kern="100" dirty="0" err="1">
                <a:solidFill>
                  <a:srgbClr val="000000"/>
                </a:solidFill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zarrachalardan</a:t>
            </a:r>
            <a:r>
              <a:rPr lang="en-US" sz="1600" kern="100" dirty="0">
                <a:solidFill>
                  <a:srgbClr val="000000"/>
                </a:solidFill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solidFill>
                  <a:srgbClr val="000000"/>
                </a:solidFill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iborat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musbat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manfiy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zaryadli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zarrachalardan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topgan.Ularning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harakati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sezgir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2.Elektr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o’tkazuvchanligi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oladi,chunki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ko’plab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3.Elektromagnit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o’zaro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ta’sirga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kirishadi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qaytaradi.Shu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boshqarish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4.Kollektiv harakat.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Plazmadagi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birgalikda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harakat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qiladi.Masalan,bitta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electron harakat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qilsa,uning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atrofidagi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qaytaradi.Bu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hodisa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kollektiv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xatti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-harakat”-deb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ataladi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.Ionlanish </a:t>
            </a:r>
            <a:r>
              <a:rPr lang="en-US" sz="1600" kern="100" dirty="0" err="1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darajasi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-bu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plazmadagi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qanchalik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ionlanganligini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ko’rsatadigan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kattalik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Ya’ni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aylantirish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atomlar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harorat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elektronlarini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yo’qotib,musbat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aylanishi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kerak.Ionlanish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darajasi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jarayon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qanchalik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bo’lganini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bildiradi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Misol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100 ta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zarrachadan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70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ionlangan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bo’lsa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ionlanish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darajasi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0.7 ga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06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04ED0-D7FE-4B46-B4A9-A2BFEC6D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tezlatkichlarning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yaratilish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bosqichlari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FAFC83-B2F4-4994-8649-4353E21D1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to’rtinchi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bo’lib,gaz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harorat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elektromagnit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ionlanib,elektronlar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holatidir.Oddiy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farqli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bo’lib,plazmada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zaryadlangan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bo’ladi,ya’ni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musbat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391B58B-B8D6-4C35-B390-874E41BFB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773334"/>
            <a:ext cx="959981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1979-yilda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Toshiki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Tajima 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M.Dawson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tomonidan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Laser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go’yasi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ilk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taklif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qilinadi.Ular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impulse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ortida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tolqin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bo’lishi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mumkinligini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tezlashtirish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mumkinligini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ko’rsatdilar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1990-yillarda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o’zaro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bo’yicha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dastlabki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tajribalar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o’tkaziladi.Elektronlar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faqat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spektrda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edi.Lazer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quvvatlari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past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nazorati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zaif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Keyinchalik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kamchiliklar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chiqilib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2004-yilda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guruh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vaqtning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o’zida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monoenergetic electron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erishdi.ya’ni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taxminan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Mev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atrofida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tarixda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birinchi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muvaffaqiyatli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lazer-plazma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sifatida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qabul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qilingan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Рисунок 1">
            <a:extLst>
              <a:ext uri="{FF2B5EF4-FFF2-40B4-BE49-F238E27FC236}">
                <a16:creationId xmlns:a16="http://schemas.microsoft.com/office/drawing/2014/main" id="{7320FCF1-636A-4BE8-B962-FD12E9A68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532" y="4892472"/>
            <a:ext cx="2562777" cy="142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93969E99-2C76-405B-97DC-0F09D8035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691" y="474287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21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7420456-E810-4840-BCAA-6631C1A4F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021" y="4987559"/>
            <a:ext cx="1090583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Keyingi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yillardagi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ancha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rivojlanib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2006-yilda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oshirishga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erishildi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2014-yilga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ko’rsatgich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4.2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tashqil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qildi.Bu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femtosekundli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lazerlar,gaz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oqim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tizimlari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diognostika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texnologiyalari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rivojlandi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Рисунок 3">
            <a:extLst>
              <a:ext uri="{FF2B5EF4-FFF2-40B4-BE49-F238E27FC236}">
                <a16:creationId xmlns:a16="http://schemas.microsoft.com/office/drawing/2014/main" id="{A4CB8A51-02B9-4E60-A7F5-1EB905E5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566" y="3527675"/>
            <a:ext cx="5309495" cy="108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93100053-35D8-4964-88AA-1B49EB5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021" y="670112"/>
            <a:ext cx="922943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Bugungi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ko’pincha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nechta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santimetr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nechta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millimetr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masofada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tezlatish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beradi.Bu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ularni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hajmli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an’anaviy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qaraganda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ancha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ixcham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samarali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enrgiya:Lazer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to’lqinlarining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maydonlaridan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foydalangan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energiyalarga,Gev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miqyosiga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tezlatishga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qodir.Masalan,plazma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to’lqinlari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maydonlarini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GeVjuda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qiymatdir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/m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darajagacha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chiqishi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mumkin.Bu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an’anaviy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sol;ishtirganda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kumimoji="0" lang="en-US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qiymatdir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562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79CC7-5785-4084-B12B-A34AA3888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206" y="749835"/>
            <a:ext cx="10515600" cy="1325563"/>
          </a:xfrm>
        </p:spPr>
        <p:txBody>
          <a:bodyPr/>
          <a:lstStyle/>
          <a:p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Ishlash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en-US" dirty="0"/>
              <a:t> 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D48539-39A1-4A88-9367-8408D0FDB7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26473" y="1976034"/>
            <a:ext cx="3787832" cy="37782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5F81A2-4758-4645-B033-7E942B4C2A78}"/>
              </a:ext>
            </a:extLst>
          </p:cNvPr>
          <p:cNvSpPr txBox="1"/>
          <p:nvPr/>
        </p:nvSpPr>
        <p:spPr>
          <a:xfrm>
            <a:off x="4498109" y="1389122"/>
            <a:ext cx="6096000" cy="3156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1.Lazer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qizil-to’q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sariq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yo’naltirilgan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uyg’onish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to’lqinlarini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2.Plazma(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harakat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3.Uyg’onish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chiziqlar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impulse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oldidan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tezlashtiradi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D54A92-9AA1-4116-BE18-C5CCE26B7979}"/>
              </a:ext>
            </a:extLst>
          </p:cNvPr>
          <p:cNvSpPr txBox="1"/>
          <p:nvPr/>
        </p:nvSpPr>
        <p:spPr>
          <a:xfrm>
            <a:off x="4498109" y="4102662"/>
            <a:ext cx="6096000" cy="2165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4.Elektrik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tezlashtiruvchi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chizig’I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ko’rinishida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tasvirlangan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5.Elektron.(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shar):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Tezlanayotgan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electron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uyg’onish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Ichida harakat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qilib,yuqori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8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569888-5064-44C6-9945-D905EAC5A369}"/>
              </a:ext>
            </a:extLst>
          </p:cNvPr>
          <p:cNvSpPr txBox="1"/>
          <p:nvPr/>
        </p:nvSpPr>
        <p:spPr>
          <a:xfrm>
            <a:off x="1875407" y="702338"/>
            <a:ext cx="6094520" cy="195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1.Chap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tomonda,zich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oqimiga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yuboriladi.Bu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gaznio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ionlashtirib,plazma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2.Lazer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kirganda,uning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intensivligi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relativistk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tezlikka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o’z-o’zidan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torayib,fokuslanishiga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gapdagi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1-rasm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hodisani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9C1417-E3AF-426C-8D6C-A1507A5D36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65411" y="2915314"/>
            <a:ext cx="5514512" cy="324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0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3DE98C-1FC0-4E78-BC8B-9BFB65DF2037}"/>
              </a:ext>
            </a:extLst>
          </p:cNvPr>
          <p:cNvSpPr txBox="1"/>
          <p:nvPr/>
        </p:nvSpPr>
        <p:spPr>
          <a:xfrm>
            <a:off x="2239392" y="560296"/>
            <a:ext cx="6094520" cy="195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3.Plazmadagi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natijasida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lazmada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uyg’otadi.Bu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o’rtadagi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rasmda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4.Chiqayotgan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nuri:Ushbu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Ichida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tortib,relativistik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electron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aylantiradi.Bu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(3-rasm) 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BE1987-1E36-4729-8197-46BAC8BD2A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0236" y="2723976"/>
            <a:ext cx="4698399" cy="339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56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7B7F67-D07F-42FA-97BB-6D27008EDA93}"/>
              </a:ext>
            </a:extLst>
          </p:cNvPr>
          <p:cNvSpPr txBox="1"/>
          <p:nvPr/>
        </p:nvSpPr>
        <p:spPr>
          <a:xfrm>
            <a:off x="1669003" y="538713"/>
            <a:ext cx="8014316" cy="557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kelajakldagi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tezlatgicharining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yo’nalishlarida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ahamiyat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etadi.Ularnning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ixchamligi,yuqori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arzon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imkoniyati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tufayli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kutilmoqda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tibbiyot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sohasida,ayniqsa,onkologiya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yo’nalishida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istiqbollarni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ochmoqda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1.Saraton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kasalliklarini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davolashda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tezlatilib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bevosita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o’simta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ti’qimalariga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yo’naltiriladi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sog’lom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to’qimalarga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yetmaydi.Oddiy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terapiyaga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Biotibbiy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hujayra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DNK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darajasidagi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tahlil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81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986</Words>
  <Application>Microsoft Office PowerPoint</Application>
  <PresentationFormat>Широкоэкранный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Lazer plazmali tezlatkichlar</vt:lpstr>
      <vt:lpstr>                     Reja:</vt:lpstr>
      <vt:lpstr>Презентация PowerPoint</vt:lpstr>
      <vt:lpstr> Lazer plazmali tezlatkichlarning yaratilish bosqichlari: </vt:lpstr>
      <vt:lpstr>Презентация PowerPoint</vt:lpstr>
      <vt:lpstr>Ishlash prinsipi va tuzilishi: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Lazer plazmali tezlatkichlar</dc:title>
  <dc:creator>user</dc:creator>
  <cp:lastModifiedBy>user</cp:lastModifiedBy>
  <cp:revision>6</cp:revision>
  <dcterms:created xsi:type="dcterms:W3CDTF">2025-05-14T07:09:03Z</dcterms:created>
  <dcterms:modified xsi:type="dcterms:W3CDTF">2025-05-14T07:45:38Z</dcterms:modified>
</cp:coreProperties>
</file>