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 ContentType="image/t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3"/>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 id="273" r:id="rId18"/>
    <p:sldId id="274" r:id="rId19"/>
    <p:sldId id="275" r:id="rId20"/>
    <p:sldId id="276" r:id="rId21"/>
    <p:sldId id="277" r:id="rId22"/>
  </p:sldIdLst>
  <p:sldSz cx="9144000" cy="5143500" type="screen16x9"/>
  <p:notesSz cx="6858000" cy="9144000"/>
  <p:defaultTex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3B3B"/>
        </a:solidFill>
        <a:effectLst/>
        <a:uFillTx/>
        <a:latin typeface="+mn-lt"/>
        <a:ea typeface="+mn-ea"/>
        <a:cs typeface="+mn-cs"/>
        <a:sym typeface="Arial"/>
      </a:defRPr>
    </a:lvl1pPr>
    <a:lvl2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3B3B"/>
        </a:solidFill>
        <a:effectLst/>
        <a:uFillTx/>
        <a:latin typeface="+mn-lt"/>
        <a:ea typeface="+mn-ea"/>
        <a:cs typeface="+mn-cs"/>
        <a:sym typeface="Arial"/>
      </a:defRPr>
    </a:lvl2pPr>
    <a:lvl3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3B3B"/>
        </a:solidFill>
        <a:effectLst/>
        <a:uFillTx/>
        <a:latin typeface="+mn-lt"/>
        <a:ea typeface="+mn-ea"/>
        <a:cs typeface="+mn-cs"/>
        <a:sym typeface="Arial"/>
      </a:defRPr>
    </a:lvl3pPr>
    <a:lvl4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3B3B"/>
        </a:solidFill>
        <a:effectLst/>
        <a:uFillTx/>
        <a:latin typeface="+mn-lt"/>
        <a:ea typeface="+mn-ea"/>
        <a:cs typeface="+mn-cs"/>
        <a:sym typeface="Arial"/>
      </a:defRPr>
    </a:lvl4pPr>
    <a:lvl5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3B3B"/>
        </a:solidFill>
        <a:effectLst/>
        <a:uFillTx/>
        <a:latin typeface="+mn-lt"/>
        <a:ea typeface="+mn-ea"/>
        <a:cs typeface="+mn-cs"/>
        <a:sym typeface="Arial"/>
      </a:defRPr>
    </a:lvl5pPr>
    <a:lvl6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3B3B"/>
        </a:solidFill>
        <a:effectLst/>
        <a:uFillTx/>
        <a:latin typeface="+mn-lt"/>
        <a:ea typeface="+mn-ea"/>
        <a:cs typeface="+mn-cs"/>
        <a:sym typeface="Arial"/>
      </a:defRPr>
    </a:lvl6pPr>
    <a:lvl7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3B3B"/>
        </a:solidFill>
        <a:effectLst/>
        <a:uFillTx/>
        <a:latin typeface="+mn-lt"/>
        <a:ea typeface="+mn-ea"/>
        <a:cs typeface="+mn-cs"/>
        <a:sym typeface="Arial"/>
      </a:defRPr>
    </a:lvl7pPr>
    <a:lvl8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3B3B"/>
        </a:solidFill>
        <a:effectLst/>
        <a:uFillTx/>
        <a:latin typeface="+mn-lt"/>
        <a:ea typeface="+mn-ea"/>
        <a:cs typeface="+mn-cs"/>
        <a:sym typeface="Arial"/>
      </a:defRPr>
    </a:lvl8pPr>
    <a:lvl9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3B3B"/>
        </a:solidFill>
        <a:effectLst/>
        <a:uFillTx/>
        <a:latin typeface="+mn-lt"/>
        <a:ea typeface="+mn-ea"/>
        <a:cs typeface="+mn-cs"/>
        <a:sym typeface="Arial"/>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inor">
          <a:srgbClr val="3B3B3B"/>
        </a:fontRef>
        <a:srgbClr val="3B3B3B"/>
      </a:tcTxStyle>
      <a:tcStyle>
        <a:tcBdr>
          <a:left>
            <a:ln w="12700" cap="flat">
              <a:solidFill>
                <a:srgbClr val="F9EFE8"/>
              </a:solidFill>
              <a:prstDash val="solid"/>
              <a:round/>
            </a:ln>
          </a:left>
          <a:right>
            <a:ln w="12700" cap="flat">
              <a:solidFill>
                <a:srgbClr val="F9EFE8"/>
              </a:solidFill>
              <a:prstDash val="solid"/>
              <a:round/>
            </a:ln>
          </a:right>
          <a:top>
            <a:ln w="12700" cap="flat">
              <a:solidFill>
                <a:srgbClr val="F9EFE8"/>
              </a:solidFill>
              <a:prstDash val="solid"/>
              <a:round/>
            </a:ln>
          </a:top>
          <a:bottom>
            <a:ln w="12700" cap="flat">
              <a:solidFill>
                <a:srgbClr val="F9EFE8"/>
              </a:solidFill>
              <a:prstDash val="solid"/>
              <a:round/>
            </a:ln>
          </a:bottom>
          <a:insideH>
            <a:ln w="12700" cap="flat">
              <a:solidFill>
                <a:srgbClr val="F9EFE8"/>
              </a:solidFill>
              <a:prstDash val="solid"/>
              <a:round/>
            </a:ln>
          </a:insideH>
          <a:insideV>
            <a:ln w="12700" cap="flat">
              <a:solidFill>
                <a:srgbClr val="F9EFE8"/>
              </a:solidFill>
              <a:prstDash val="solid"/>
              <a:round/>
            </a:ln>
          </a:insideV>
        </a:tcBdr>
        <a:fill>
          <a:solidFill>
            <a:srgbClr val="CDD8FB"/>
          </a:solidFill>
        </a:fill>
      </a:tcStyle>
    </a:wholeTbl>
    <a:band2H>
      <a:tcTxStyle/>
      <a:tcStyle>
        <a:tcBdr/>
        <a:fill>
          <a:solidFill>
            <a:srgbClr val="E8EDFD"/>
          </a:solidFill>
        </a:fill>
      </a:tcStyle>
    </a:band2H>
    <a:firstCol>
      <a:tcTxStyle b="on" i="off">
        <a:fontRef idx="minor">
          <a:srgbClr val="F9EFE8"/>
        </a:fontRef>
        <a:srgbClr val="F9EFE8"/>
      </a:tcTxStyle>
      <a:tcStyle>
        <a:tcBdr>
          <a:left>
            <a:ln w="12700" cap="flat">
              <a:solidFill>
                <a:srgbClr val="F9EFE8"/>
              </a:solidFill>
              <a:prstDash val="solid"/>
              <a:round/>
            </a:ln>
          </a:left>
          <a:right>
            <a:ln w="12700" cap="flat">
              <a:solidFill>
                <a:srgbClr val="F9EFE8"/>
              </a:solidFill>
              <a:prstDash val="solid"/>
              <a:round/>
            </a:ln>
          </a:right>
          <a:top>
            <a:ln w="12700" cap="flat">
              <a:solidFill>
                <a:srgbClr val="F9EFE8"/>
              </a:solidFill>
              <a:prstDash val="solid"/>
              <a:round/>
            </a:ln>
          </a:top>
          <a:bottom>
            <a:ln w="12700" cap="flat">
              <a:solidFill>
                <a:srgbClr val="F9EFE8"/>
              </a:solidFill>
              <a:prstDash val="solid"/>
              <a:round/>
            </a:ln>
          </a:bottom>
          <a:insideH>
            <a:ln w="12700" cap="flat">
              <a:solidFill>
                <a:srgbClr val="F9EFE8"/>
              </a:solidFill>
              <a:prstDash val="solid"/>
              <a:round/>
            </a:ln>
          </a:insideH>
          <a:insideV>
            <a:ln w="12700" cap="flat">
              <a:solidFill>
                <a:srgbClr val="F9EFE8"/>
              </a:solidFill>
              <a:prstDash val="solid"/>
              <a:round/>
            </a:ln>
          </a:insideV>
        </a:tcBdr>
        <a:fill>
          <a:solidFill>
            <a:schemeClr val="accent1"/>
          </a:solidFill>
        </a:fill>
      </a:tcStyle>
    </a:firstCol>
    <a:lastRow>
      <a:tcTxStyle b="on" i="off">
        <a:fontRef idx="minor">
          <a:srgbClr val="F9EFE8"/>
        </a:fontRef>
        <a:srgbClr val="F9EFE8"/>
      </a:tcTxStyle>
      <a:tcStyle>
        <a:tcBdr>
          <a:left>
            <a:ln w="12700" cap="flat">
              <a:solidFill>
                <a:srgbClr val="F9EFE8"/>
              </a:solidFill>
              <a:prstDash val="solid"/>
              <a:round/>
            </a:ln>
          </a:left>
          <a:right>
            <a:ln w="12700" cap="flat">
              <a:solidFill>
                <a:srgbClr val="F9EFE8"/>
              </a:solidFill>
              <a:prstDash val="solid"/>
              <a:round/>
            </a:ln>
          </a:right>
          <a:top>
            <a:ln w="38100" cap="flat">
              <a:solidFill>
                <a:srgbClr val="F9EFE8"/>
              </a:solidFill>
              <a:prstDash val="solid"/>
              <a:round/>
            </a:ln>
          </a:top>
          <a:bottom>
            <a:ln w="12700" cap="flat">
              <a:solidFill>
                <a:srgbClr val="F9EFE8"/>
              </a:solidFill>
              <a:prstDash val="solid"/>
              <a:round/>
            </a:ln>
          </a:bottom>
          <a:insideH>
            <a:ln w="12700" cap="flat">
              <a:solidFill>
                <a:srgbClr val="F9EFE8"/>
              </a:solidFill>
              <a:prstDash val="solid"/>
              <a:round/>
            </a:ln>
          </a:insideH>
          <a:insideV>
            <a:ln w="12700" cap="flat">
              <a:solidFill>
                <a:srgbClr val="F9EFE8"/>
              </a:solidFill>
              <a:prstDash val="solid"/>
              <a:round/>
            </a:ln>
          </a:insideV>
        </a:tcBdr>
        <a:fill>
          <a:solidFill>
            <a:schemeClr val="accent1"/>
          </a:solidFill>
        </a:fill>
      </a:tcStyle>
    </a:lastRow>
    <a:firstRow>
      <a:tcTxStyle b="on" i="off">
        <a:fontRef idx="minor">
          <a:srgbClr val="F9EFE8"/>
        </a:fontRef>
        <a:srgbClr val="F9EFE8"/>
      </a:tcTxStyle>
      <a:tcStyle>
        <a:tcBdr>
          <a:left>
            <a:ln w="12700" cap="flat">
              <a:solidFill>
                <a:srgbClr val="F9EFE8"/>
              </a:solidFill>
              <a:prstDash val="solid"/>
              <a:round/>
            </a:ln>
          </a:left>
          <a:right>
            <a:ln w="12700" cap="flat">
              <a:solidFill>
                <a:srgbClr val="F9EFE8"/>
              </a:solidFill>
              <a:prstDash val="solid"/>
              <a:round/>
            </a:ln>
          </a:right>
          <a:top>
            <a:ln w="12700" cap="flat">
              <a:solidFill>
                <a:srgbClr val="F9EFE8"/>
              </a:solidFill>
              <a:prstDash val="solid"/>
              <a:round/>
            </a:ln>
          </a:top>
          <a:bottom>
            <a:ln w="38100" cap="flat">
              <a:solidFill>
                <a:srgbClr val="F9EFE8"/>
              </a:solidFill>
              <a:prstDash val="solid"/>
              <a:round/>
            </a:ln>
          </a:bottom>
          <a:insideH>
            <a:ln w="12700" cap="flat">
              <a:solidFill>
                <a:srgbClr val="F9EFE8"/>
              </a:solidFill>
              <a:prstDash val="solid"/>
              <a:round/>
            </a:ln>
          </a:insideH>
          <a:insideV>
            <a:ln w="12700" cap="flat">
              <a:solidFill>
                <a:srgbClr val="F9EFE8"/>
              </a:solidFill>
              <a:prstDash val="solid"/>
              <a:round/>
            </a:ln>
          </a:insideV>
        </a:tcBdr>
        <a:fill>
          <a:solidFill>
            <a:schemeClr val="accent1"/>
          </a:solidFill>
        </a:fill>
      </a:tcStyle>
    </a:firstRow>
  </a:tblStyle>
  <a:tblStyle styleId="{C7B018BB-80A7-4F77-B60F-C8B233D01FF8}" styleName="">
    <a:tblBg/>
    <a:wholeTbl>
      <a:tcTxStyle b="off" i="off">
        <a:fontRef idx="minor">
          <a:srgbClr val="3B3B3B"/>
        </a:fontRef>
        <a:srgbClr val="3B3B3B"/>
      </a:tcTxStyle>
      <a:tcStyle>
        <a:tcBdr>
          <a:left>
            <a:ln w="12700" cap="flat">
              <a:solidFill>
                <a:srgbClr val="F9EFE8"/>
              </a:solidFill>
              <a:prstDash val="solid"/>
              <a:round/>
            </a:ln>
          </a:left>
          <a:right>
            <a:ln w="12700" cap="flat">
              <a:solidFill>
                <a:srgbClr val="F9EFE8"/>
              </a:solidFill>
              <a:prstDash val="solid"/>
              <a:round/>
            </a:ln>
          </a:right>
          <a:top>
            <a:ln w="12700" cap="flat">
              <a:solidFill>
                <a:srgbClr val="F9EFE8"/>
              </a:solidFill>
              <a:prstDash val="solid"/>
              <a:round/>
            </a:ln>
          </a:top>
          <a:bottom>
            <a:ln w="12700" cap="flat">
              <a:solidFill>
                <a:srgbClr val="F9EFE8"/>
              </a:solidFill>
              <a:prstDash val="solid"/>
              <a:round/>
            </a:ln>
          </a:bottom>
          <a:insideH>
            <a:ln w="12700" cap="flat">
              <a:solidFill>
                <a:srgbClr val="F9EFE8"/>
              </a:solidFill>
              <a:prstDash val="solid"/>
              <a:round/>
            </a:ln>
          </a:insideH>
          <a:insideV>
            <a:ln w="12700" cap="flat">
              <a:solidFill>
                <a:srgbClr val="F9EFE8"/>
              </a:solidFill>
              <a:prstDash val="solid"/>
              <a:round/>
            </a:ln>
          </a:insideV>
        </a:tcBdr>
        <a:fill>
          <a:solidFill>
            <a:srgbClr val="D5DBDE"/>
          </a:solidFill>
        </a:fill>
      </a:tcStyle>
    </a:wholeTbl>
    <a:band2H>
      <a:tcTxStyle/>
      <a:tcStyle>
        <a:tcBdr/>
        <a:fill>
          <a:solidFill>
            <a:srgbClr val="EBEEEF"/>
          </a:solidFill>
        </a:fill>
      </a:tcStyle>
    </a:band2H>
    <a:firstCol>
      <a:tcTxStyle b="on" i="off">
        <a:fontRef idx="minor">
          <a:srgbClr val="F9EFE8"/>
        </a:fontRef>
        <a:srgbClr val="F9EFE8"/>
      </a:tcTxStyle>
      <a:tcStyle>
        <a:tcBdr>
          <a:left>
            <a:ln w="12700" cap="flat">
              <a:solidFill>
                <a:srgbClr val="F9EFE8"/>
              </a:solidFill>
              <a:prstDash val="solid"/>
              <a:round/>
            </a:ln>
          </a:left>
          <a:right>
            <a:ln w="12700" cap="flat">
              <a:solidFill>
                <a:srgbClr val="F9EFE8"/>
              </a:solidFill>
              <a:prstDash val="solid"/>
              <a:round/>
            </a:ln>
          </a:right>
          <a:top>
            <a:ln w="12700" cap="flat">
              <a:solidFill>
                <a:srgbClr val="F9EFE8"/>
              </a:solidFill>
              <a:prstDash val="solid"/>
              <a:round/>
            </a:ln>
          </a:top>
          <a:bottom>
            <a:ln w="12700" cap="flat">
              <a:solidFill>
                <a:srgbClr val="F9EFE8"/>
              </a:solidFill>
              <a:prstDash val="solid"/>
              <a:round/>
            </a:ln>
          </a:bottom>
          <a:insideH>
            <a:ln w="12700" cap="flat">
              <a:solidFill>
                <a:srgbClr val="F9EFE8"/>
              </a:solidFill>
              <a:prstDash val="solid"/>
              <a:round/>
            </a:ln>
          </a:insideH>
          <a:insideV>
            <a:ln w="12700" cap="flat">
              <a:solidFill>
                <a:srgbClr val="F9EFE8"/>
              </a:solidFill>
              <a:prstDash val="solid"/>
              <a:round/>
            </a:ln>
          </a:insideV>
        </a:tcBdr>
        <a:fill>
          <a:solidFill>
            <a:schemeClr val="accent3"/>
          </a:solidFill>
        </a:fill>
      </a:tcStyle>
    </a:firstCol>
    <a:lastRow>
      <a:tcTxStyle b="on" i="off">
        <a:fontRef idx="minor">
          <a:srgbClr val="F9EFE8"/>
        </a:fontRef>
        <a:srgbClr val="F9EFE8"/>
      </a:tcTxStyle>
      <a:tcStyle>
        <a:tcBdr>
          <a:left>
            <a:ln w="12700" cap="flat">
              <a:solidFill>
                <a:srgbClr val="F9EFE8"/>
              </a:solidFill>
              <a:prstDash val="solid"/>
              <a:round/>
            </a:ln>
          </a:left>
          <a:right>
            <a:ln w="12700" cap="flat">
              <a:solidFill>
                <a:srgbClr val="F9EFE8"/>
              </a:solidFill>
              <a:prstDash val="solid"/>
              <a:round/>
            </a:ln>
          </a:right>
          <a:top>
            <a:ln w="38100" cap="flat">
              <a:solidFill>
                <a:srgbClr val="F9EFE8"/>
              </a:solidFill>
              <a:prstDash val="solid"/>
              <a:round/>
            </a:ln>
          </a:top>
          <a:bottom>
            <a:ln w="12700" cap="flat">
              <a:solidFill>
                <a:srgbClr val="F9EFE8"/>
              </a:solidFill>
              <a:prstDash val="solid"/>
              <a:round/>
            </a:ln>
          </a:bottom>
          <a:insideH>
            <a:ln w="12700" cap="flat">
              <a:solidFill>
                <a:srgbClr val="F9EFE8"/>
              </a:solidFill>
              <a:prstDash val="solid"/>
              <a:round/>
            </a:ln>
          </a:insideH>
          <a:insideV>
            <a:ln w="12700" cap="flat">
              <a:solidFill>
                <a:srgbClr val="F9EFE8"/>
              </a:solidFill>
              <a:prstDash val="solid"/>
              <a:round/>
            </a:ln>
          </a:insideV>
        </a:tcBdr>
        <a:fill>
          <a:solidFill>
            <a:schemeClr val="accent3"/>
          </a:solidFill>
        </a:fill>
      </a:tcStyle>
    </a:lastRow>
    <a:firstRow>
      <a:tcTxStyle b="on" i="off">
        <a:fontRef idx="minor">
          <a:srgbClr val="F9EFE8"/>
        </a:fontRef>
        <a:srgbClr val="F9EFE8"/>
      </a:tcTxStyle>
      <a:tcStyle>
        <a:tcBdr>
          <a:left>
            <a:ln w="12700" cap="flat">
              <a:solidFill>
                <a:srgbClr val="F9EFE8"/>
              </a:solidFill>
              <a:prstDash val="solid"/>
              <a:round/>
            </a:ln>
          </a:left>
          <a:right>
            <a:ln w="12700" cap="flat">
              <a:solidFill>
                <a:srgbClr val="F9EFE8"/>
              </a:solidFill>
              <a:prstDash val="solid"/>
              <a:round/>
            </a:ln>
          </a:right>
          <a:top>
            <a:ln w="12700" cap="flat">
              <a:solidFill>
                <a:srgbClr val="F9EFE8"/>
              </a:solidFill>
              <a:prstDash val="solid"/>
              <a:round/>
            </a:ln>
          </a:top>
          <a:bottom>
            <a:ln w="38100" cap="flat">
              <a:solidFill>
                <a:srgbClr val="F9EFE8"/>
              </a:solidFill>
              <a:prstDash val="solid"/>
              <a:round/>
            </a:ln>
          </a:bottom>
          <a:insideH>
            <a:ln w="12700" cap="flat">
              <a:solidFill>
                <a:srgbClr val="F9EFE8"/>
              </a:solidFill>
              <a:prstDash val="solid"/>
              <a:round/>
            </a:ln>
          </a:insideH>
          <a:insideV>
            <a:ln w="12700" cap="flat">
              <a:solidFill>
                <a:srgbClr val="F9EFE8"/>
              </a:solidFill>
              <a:prstDash val="solid"/>
              <a:round/>
            </a:ln>
          </a:insideV>
        </a:tcBdr>
        <a:fill>
          <a:solidFill>
            <a:schemeClr val="accent3"/>
          </a:solidFill>
        </a:fill>
      </a:tcStyle>
    </a:firstRow>
  </a:tblStyle>
  <a:tblStyle styleId="{EEE7283C-3CF3-47DC-8721-378D4A62B228}" styleName="">
    <a:tblBg/>
    <a:wholeTbl>
      <a:tcTxStyle b="off" i="off">
        <a:fontRef idx="minor">
          <a:srgbClr val="3B3B3B"/>
        </a:fontRef>
        <a:srgbClr val="3B3B3B"/>
      </a:tcTxStyle>
      <a:tcStyle>
        <a:tcBdr>
          <a:left>
            <a:ln w="12700" cap="flat">
              <a:solidFill>
                <a:srgbClr val="F9EFE8"/>
              </a:solidFill>
              <a:prstDash val="solid"/>
              <a:round/>
            </a:ln>
          </a:left>
          <a:right>
            <a:ln w="12700" cap="flat">
              <a:solidFill>
                <a:srgbClr val="F9EFE8"/>
              </a:solidFill>
              <a:prstDash val="solid"/>
              <a:round/>
            </a:ln>
          </a:right>
          <a:top>
            <a:ln w="12700" cap="flat">
              <a:solidFill>
                <a:srgbClr val="F9EFE8"/>
              </a:solidFill>
              <a:prstDash val="solid"/>
              <a:round/>
            </a:ln>
          </a:top>
          <a:bottom>
            <a:ln w="12700" cap="flat">
              <a:solidFill>
                <a:srgbClr val="F9EFE8"/>
              </a:solidFill>
              <a:prstDash val="solid"/>
              <a:round/>
            </a:ln>
          </a:bottom>
          <a:insideH>
            <a:ln w="12700" cap="flat">
              <a:solidFill>
                <a:srgbClr val="F9EFE8"/>
              </a:solidFill>
              <a:prstDash val="solid"/>
              <a:round/>
            </a:ln>
          </a:insideH>
          <a:insideV>
            <a:ln w="12700" cap="flat">
              <a:solidFill>
                <a:srgbClr val="F9EFE8"/>
              </a:solidFill>
              <a:prstDash val="solid"/>
              <a:round/>
            </a:ln>
          </a:insideV>
        </a:tcBdr>
        <a:fill>
          <a:solidFill>
            <a:srgbClr val="F8FFCD"/>
          </a:solidFill>
        </a:fill>
      </a:tcStyle>
    </a:wholeTbl>
    <a:band2H>
      <a:tcTxStyle/>
      <a:tcStyle>
        <a:tcBdr/>
        <a:fill>
          <a:solidFill>
            <a:srgbClr val="FCFFE8"/>
          </a:solidFill>
        </a:fill>
      </a:tcStyle>
    </a:band2H>
    <a:firstCol>
      <a:tcTxStyle b="on" i="off">
        <a:fontRef idx="minor">
          <a:srgbClr val="F9EFE8"/>
        </a:fontRef>
        <a:srgbClr val="F9EFE8"/>
      </a:tcTxStyle>
      <a:tcStyle>
        <a:tcBdr>
          <a:left>
            <a:ln w="12700" cap="flat">
              <a:solidFill>
                <a:srgbClr val="F9EFE8"/>
              </a:solidFill>
              <a:prstDash val="solid"/>
              <a:round/>
            </a:ln>
          </a:left>
          <a:right>
            <a:ln w="12700" cap="flat">
              <a:solidFill>
                <a:srgbClr val="F9EFE8"/>
              </a:solidFill>
              <a:prstDash val="solid"/>
              <a:round/>
            </a:ln>
          </a:right>
          <a:top>
            <a:ln w="12700" cap="flat">
              <a:solidFill>
                <a:srgbClr val="F9EFE8"/>
              </a:solidFill>
              <a:prstDash val="solid"/>
              <a:round/>
            </a:ln>
          </a:top>
          <a:bottom>
            <a:ln w="12700" cap="flat">
              <a:solidFill>
                <a:srgbClr val="F9EFE8"/>
              </a:solidFill>
              <a:prstDash val="solid"/>
              <a:round/>
            </a:ln>
          </a:bottom>
          <a:insideH>
            <a:ln w="12700" cap="flat">
              <a:solidFill>
                <a:srgbClr val="F9EFE8"/>
              </a:solidFill>
              <a:prstDash val="solid"/>
              <a:round/>
            </a:ln>
          </a:insideH>
          <a:insideV>
            <a:ln w="12700" cap="flat">
              <a:solidFill>
                <a:srgbClr val="F9EFE8"/>
              </a:solidFill>
              <a:prstDash val="solid"/>
              <a:round/>
            </a:ln>
          </a:insideV>
        </a:tcBdr>
        <a:fill>
          <a:solidFill>
            <a:schemeClr val="accent6"/>
          </a:solidFill>
        </a:fill>
      </a:tcStyle>
    </a:firstCol>
    <a:lastRow>
      <a:tcTxStyle b="on" i="off">
        <a:fontRef idx="minor">
          <a:srgbClr val="F9EFE8"/>
        </a:fontRef>
        <a:srgbClr val="F9EFE8"/>
      </a:tcTxStyle>
      <a:tcStyle>
        <a:tcBdr>
          <a:left>
            <a:ln w="12700" cap="flat">
              <a:solidFill>
                <a:srgbClr val="F9EFE8"/>
              </a:solidFill>
              <a:prstDash val="solid"/>
              <a:round/>
            </a:ln>
          </a:left>
          <a:right>
            <a:ln w="12700" cap="flat">
              <a:solidFill>
                <a:srgbClr val="F9EFE8"/>
              </a:solidFill>
              <a:prstDash val="solid"/>
              <a:round/>
            </a:ln>
          </a:right>
          <a:top>
            <a:ln w="38100" cap="flat">
              <a:solidFill>
                <a:srgbClr val="F9EFE8"/>
              </a:solidFill>
              <a:prstDash val="solid"/>
              <a:round/>
            </a:ln>
          </a:top>
          <a:bottom>
            <a:ln w="12700" cap="flat">
              <a:solidFill>
                <a:srgbClr val="F9EFE8"/>
              </a:solidFill>
              <a:prstDash val="solid"/>
              <a:round/>
            </a:ln>
          </a:bottom>
          <a:insideH>
            <a:ln w="12700" cap="flat">
              <a:solidFill>
                <a:srgbClr val="F9EFE8"/>
              </a:solidFill>
              <a:prstDash val="solid"/>
              <a:round/>
            </a:ln>
          </a:insideH>
          <a:insideV>
            <a:ln w="12700" cap="flat">
              <a:solidFill>
                <a:srgbClr val="F9EFE8"/>
              </a:solidFill>
              <a:prstDash val="solid"/>
              <a:round/>
            </a:ln>
          </a:insideV>
        </a:tcBdr>
        <a:fill>
          <a:solidFill>
            <a:schemeClr val="accent6"/>
          </a:solidFill>
        </a:fill>
      </a:tcStyle>
    </a:lastRow>
    <a:firstRow>
      <a:tcTxStyle b="on" i="off">
        <a:fontRef idx="minor">
          <a:srgbClr val="F9EFE8"/>
        </a:fontRef>
        <a:srgbClr val="F9EFE8"/>
      </a:tcTxStyle>
      <a:tcStyle>
        <a:tcBdr>
          <a:left>
            <a:ln w="12700" cap="flat">
              <a:solidFill>
                <a:srgbClr val="F9EFE8"/>
              </a:solidFill>
              <a:prstDash val="solid"/>
              <a:round/>
            </a:ln>
          </a:left>
          <a:right>
            <a:ln w="12700" cap="flat">
              <a:solidFill>
                <a:srgbClr val="F9EFE8"/>
              </a:solidFill>
              <a:prstDash val="solid"/>
              <a:round/>
            </a:ln>
          </a:right>
          <a:top>
            <a:ln w="12700" cap="flat">
              <a:solidFill>
                <a:srgbClr val="F9EFE8"/>
              </a:solidFill>
              <a:prstDash val="solid"/>
              <a:round/>
            </a:ln>
          </a:top>
          <a:bottom>
            <a:ln w="38100" cap="flat">
              <a:solidFill>
                <a:srgbClr val="F9EFE8"/>
              </a:solidFill>
              <a:prstDash val="solid"/>
              <a:round/>
            </a:ln>
          </a:bottom>
          <a:insideH>
            <a:ln w="12700" cap="flat">
              <a:solidFill>
                <a:srgbClr val="F9EFE8"/>
              </a:solidFill>
              <a:prstDash val="solid"/>
              <a:round/>
            </a:ln>
          </a:insideH>
          <a:insideV>
            <a:ln w="12700" cap="flat">
              <a:solidFill>
                <a:srgbClr val="F9EFE8"/>
              </a:solidFill>
              <a:prstDash val="solid"/>
              <a:round/>
            </a:ln>
          </a:insideV>
        </a:tcBdr>
        <a:fill>
          <a:solidFill>
            <a:schemeClr val="accent6"/>
          </a:solidFill>
        </a:fill>
      </a:tcStyle>
    </a:firstRow>
  </a:tblStyle>
  <a:tblStyle styleId="{CF821DB8-F4EB-4A41-A1BA-3FCAFE7338EE}" styleName="">
    <a:tblBg/>
    <a:wholeTbl>
      <a:tcTxStyle b="off" i="off">
        <a:fontRef idx="minor">
          <a:srgbClr val="3B3B3B"/>
        </a:fontRef>
        <a:srgbClr val="3B3B3B"/>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rgbClr val="E7E7E7"/>
          </a:solidFill>
        </a:fill>
      </a:tcStyle>
    </a:wholeTbl>
    <a:band2H>
      <a:tcTxStyle/>
      <a:tcStyle>
        <a:tcBdr/>
        <a:fill>
          <a:solidFill>
            <a:srgbClr val="F9EFE8"/>
          </a:solidFill>
        </a:fill>
      </a:tcStyle>
    </a:band2H>
    <a:firstCol>
      <a:tcTxStyle b="on" i="off">
        <a:fontRef idx="minor">
          <a:srgbClr val="F9EFE8"/>
        </a:fontRef>
        <a:srgbClr val="F9EFE8"/>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1"/>
          </a:solidFill>
        </a:fill>
      </a:tcStyle>
    </a:firstCol>
    <a:lastRow>
      <a:tcTxStyle b="on" i="off">
        <a:fontRef idx="minor">
          <a:srgbClr val="3B3B3B"/>
        </a:fontRef>
        <a:srgbClr val="3B3B3B"/>
      </a:tcTxStyle>
      <a:tcStyle>
        <a:tcBdr>
          <a:left>
            <a:ln w="12700" cap="flat">
              <a:noFill/>
              <a:miter lim="400000"/>
            </a:ln>
          </a:left>
          <a:right>
            <a:ln w="12700" cap="flat">
              <a:noFill/>
              <a:miter lim="400000"/>
            </a:ln>
          </a:right>
          <a:top>
            <a:ln w="50800" cap="flat">
              <a:solidFill>
                <a:srgbClr val="3B3B3B"/>
              </a:solidFill>
              <a:prstDash val="solid"/>
              <a:round/>
            </a:ln>
          </a:top>
          <a:bottom>
            <a:ln w="25400" cap="flat">
              <a:solidFill>
                <a:srgbClr val="3B3B3B"/>
              </a:solidFill>
              <a:prstDash val="solid"/>
              <a:round/>
            </a:ln>
          </a:bottom>
          <a:insideH>
            <a:ln w="12700" cap="flat">
              <a:noFill/>
              <a:miter lim="400000"/>
            </a:ln>
          </a:insideH>
          <a:insideV>
            <a:ln w="12700" cap="flat">
              <a:noFill/>
              <a:miter lim="400000"/>
            </a:ln>
          </a:insideV>
        </a:tcBdr>
        <a:fill>
          <a:solidFill>
            <a:srgbClr val="F9EFE8"/>
          </a:solidFill>
        </a:fill>
      </a:tcStyle>
    </a:lastRow>
    <a:firstRow>
      <a:tcTxStyle b="on" i="off">
        <a:fontRef idx="minor">
          <a:srgbClr val="F9EFE8"/>
        </a:fontRef>
        <a:srgbClr val="F9EFE8"/>
      </a:tcTxStyle>
      <a:tcStyle>
        <a:tcBdr>
          <a:left>
            <a:ln w="12700" cap="flat">
              <a:noFill/>
              <a:miter lim="400000"/>
            </a:ln>
          </a:left>
          <a:right>
            <a:ln w="12700" cap="flat">
              <a:noFill/>
              <a:miter lim="400000"/>
            </a:ln>
          </a:right>
          <a:top>
            <a:ln w="25400" cap="flat">
              <a:solidFill>
                <a:srgbClr val="3B3B3B"/>
              </a:solidFill>
              <a:prstDash val="solid"/>
              <a:round/>
            </a:ln>
          </a:top>
          <a:bottom>
            <a:ln w="25400" cap="flat">
              <a:solidFill>
                <a:srgbClr val="3B3B3B"/>
              </a:solidFill>
              <a:prstDash val="solid"/>
              <a:round/>
            </a:ln>
          </a:bottom>
          <a:insideH>
            <a:ln w="12700" cap="flat">
              <a:noFill/>
              <a:miter lim="400000"/>
            </a:ln>
          </a:insideH>
          <a:insideV>
            <a:ln w="12700" cap="flat">
              <a:noFill/>
              <a:miter lim="400000"/>
            </a:ln>
          </a:insideV>
        </a:tcBdr>
        <a:fill>
          <a:solidFill>
            <a:schemeClr val="accent1"/>
          </a:solidFill>
        </a:fill>
      </a:tcStyle>
    </a:firstRow>
  </a:tblStyle>
  <a:tblStyle styleId="{33BA23B1-9221-436E-865A-0063620EA4FD}" styleName="">
    <a:tblBg/>
    <a:wholeTbl>
      <a:tcTxStyle b="off" i="off">
        <a:fontRef idx="minor">
          <a:srgbClr val="3B3B3B"/>
        </a:fontRef>
        <a:srgbClr val="3B3B3B"/>
      </a:tcTxStyle>
      <a:tcStyle>
        <a:tcBdr>
          <a:left>
            <a:ln w="12700" cap="flat">
              <a:solidFill>
                <a:srgbClr val="F9EFE8"/>
              </a:solidFill>
              <a:prstDash val="solid"/>
              <a:round/>
            </a:ln>
          </a:left>
          <a:right>
            <a:ln w="12700" cap="flat">
              <a:solidFill>
                <a:srgbClr val="F9EFE8"/>
              </a:solidFill>
              <a:prstDash val="solid"/>
              <a:round/>
            </a:ln>
          </a:right>
          <a:top>
            <a:ln w="12700" cap="flat">
              <a:solidFill>
                <a:srgbClr val="F9EFE8"/>
              </a:solidFill>
              <a:prstDash val="solid"/>
              <a:round/>
            </a:ln>
          </a:top>
          <a:bottom>
            <a:ln w="12700" cap="flat">
              <a:solidFill>
                <a:srgbClr val="F9EFE8"/>
              </a:solidFill>
              <a:prstDash val="solid"/>
              <a:round/>
            </a:ln>
          </a:bottom>
          <a:insideH>
            <a:ln w="12700" cap="flat">
              <a:solidFill>
                <a:srgbClr val="F9EFE8"/>
              </a:solidFill>
              <a:prstDash val="solid"/>
              <a:round/>
            </a:ln>
          </a:insideH>
          <a:insideV>
            <a:ln w="12700" cap="flat">
              <a:solidFill>
                <a:srgbClr val="F9EFE8"/>
              </a:solidFill>
              <a:prstDash val="solid"/>
              <a:round/>
            </a:ln>
          </a:insideV>
        </a:tcBdr>
        <a:fill>
          <a:solidFill>
            <a:srgbClr val="CDCDCD"/>
          </a:solidFill>
        </a:fill>
      </a:tcStyle>
    </a:wholeTbl>
    <a:band2H>
      <a:tcTxStyle/>
      <a:tcStyle>
        <a:tcBdr/>
        <a:fill>
          <a:solidFill>
            <a:srgbClr val="E7E7E7"/>
          </a:solidFill>
        </a:fill>
      </a:tcStyle>
    </a:band2H>
    <a:firstCol>
      <a:tcTxStyle b="on" i="off">
        <a:fontRef idx="minor">
          <a:srgbClr val="F9EFE8"/>
        </a:fontRef>
        <a:srgbClr val="F9EFE8"/>
      </a:tcTxStyle>
      <a:tcStyle>
        <a:tcBdr>
          <a:left>
            <a:ln w="12700" cap="flat">
              <a:solidFill>
                <a:srgbClr val="F9EFE8"/>
              </a:solidFill>
              <a:prstDash val="solid"/>
              <a:round/>
            </a:ln>
          </a:left>
          <a:right>
            <a:ln w="12700" cap="flat">
              <a:solidFill>
                <a:srgbClr val="F9EFE8"/>
              </a:solidFill>
              <a:prstDash val="solid"/>
              <a:round/>
            </a:ln>
          </a:right>
          <a:top>
            <a:ln w="12700" cap="flat">
              <a:solidFill>
                <a:srgbClr val="F9EFE8"/>
              </a:solidFill>
              <a:prstDash val="solid"/>
              <a:round/>
            </a:ln>
          </a:top>
          <a:bottom>
            <a:ln w="12700" cap="flat">
              <a:solidFill>
                <a:srgbClr val="F9EFE8"/>
              </a:solidFill>
              <a:prstDash val="solid"/>
              <a:round/>
            </a:ln>
          </a:bottom>
          <a:insideH>
            <a:ln w="12700" cap="flat">
              <a:solidFill>
                <a:srgbClr val="F9EFE8"/>
              </a:solidFill>
              <a:prstDash val="solid"/>
              <a:round/>
            </a:ln>
          </a:insideH>
          <a:insideV>
            <a:ln w="12700" cap="flat">
              <a:solidFill>
                <a:srgbClr val="F9EFE8"/>
              </a:solidFill>
              <a:prstDash val="solid"/>
              <a:round/>
            </a:ln>
          </a:insideV>
        </a:tcBdr>
        <a:fill>
          <a:solidFill>
            <a:srgbClr val="3B3B3B"/>
          </a:solidFill>
        </a:fill>
      </a:tcStyle>
    </a:firstCol>
    <a:lastRow>
      <a:tcTxStyle b="on" i="off">
        <a:fontRef idx="minor">
          <a:srgbClr val="F9EFE8"/>
        </a:fontRef>
        <a:srgbClr val="F9EFE8"/>
      </a:tcTxStyle>
      <a:tcStyle>
        <a:tcBdr>
          <a:left>
            <a:ln w="12700" cap="flat">
              <a:solidFill>
                <a:srgbClr val="F9EFE8"/>
              </a:solidFill>
              <a:prstDash val="solid"/>
              <a:round/>
            </a:ln>
          </a:left>
          <a:right>
            <a:ln w="12700" cap="flat">
              <a:solidFill>
                <a:srgbClr val="F9EFE8"/>
              </a:solidFill>
              <a:prstDash val="solid"/>
              <a:round/>
            </a:ln>
          </a:right>
          <a:top>
            <a:ln w="38100" cap="flat">
              <a:solidFill>
                <a:srgbClr val="F9EFE8"/>
              </a:solidFill>
              <a:prstDash val="solid"/>
              <a:round/>
            </a:ln>
          </a:top>
          <a:bottom>
            <a:ln w="12700" cap="flat">
              <a:solidFill>
                <a:srgbClr val="F9EFE8"/>
              </a:solidFill>
              <a:prstDash val="solid"/>
              <a:round/>
            </a:ln>
          </a:bottom>
          <a:insideH>
            <a:ln w="12700" cap="flat">
              <a:solidFill>
                <a:srgbClr val="F9EFE8"/>
              </a:solidFill>
              <a:prstDash val="solid"/>
              <a:round/>
            </a:ln>
          </a:insideH>
          <a:insideV>
            <a:ln w="12700" cap="flat">
              <a:solidFill>
                <a:srgbClr val="F9EFE8"/>
              </a:solidFill>
              <a:prstDash val="solid"/>
              <a:round/>
            </a:ln>
          </a:insideV>
        </a:tcBdr>
        <a:fill>
          <a:solidFill>
            <a:srgbClr val="3B3B3B"/>
          </a:solidFill>
        </a:fill>
      </a:tcStyle>
    </a:lastRow>
    <a:firstRow>
      <a:tcTxStyle b="on" i="off">
        <a:fontRef idx="minor">
          <a:srgbClr val="F9EFE8"/>
        </a:fontRef>
        <a:srgbClr val="F9EFE8"/>
      </a:tcTxStyle>
      <a:tcStyle>
        <a:tcBdr>
          <a:left>
            <a:ln w="12700" cap="flat">
              <a:solidFill>
                <a:srgbClr val="F9EFE8"/>
              </a:solidFill>
              <a:prstDash val="solid"/>
              <a:round/>
            </a:ln>
          </a:left>
          <a:right>
            <a:ln w="12700" cap="flat">
              <a:solidFill>
                <a:srgbClr val="F9EFE8"/>
              </a:solidFill>
              <a:prstDash val="solid"/>
              <a:round/>
            </a:ln>
          </a:right>
          <a:top>
            <a:ln w="12700" cap="flat">
              <a:solidFill>
                <a:srgbClr val="F9EFE8"/>
              </a:solidFill>
              <a:prstDash val="solid"/>
              <a:round/>
            </a:ln>
          </a:top>
          <a:bottom>
            <a:ln w="38100" cap="flat">
              <a:solidFill>
                <a:srgbClr val="F9EFE8"/>
              </a:solidFill>
              <a:prstDash val="solid"/>
              <a:round/>
            </a:ln>
          </a:bottom>
          <a:insideH>
            <a:ln w="12700" cap="flat">
              <a:solidFill>
                <a:srgbClr val="F9EFE8"/>
              </a:solidFill>
              <a:prstDash val="solid"/>
              <a:round/>
            </a:ln>
          </a:insideH>
          <a:insideV>
            <a:ln w="12700" cap="flat">
              <a:solidFill>
                <a:srgbClr val="F9EFE8"/>
              </a:solidFill>
              <a:prstDash val="solid"/>
              <a:round/>
            </a:ln>
          </a:insideV>
        </a:tcBdr>
        <a:fill>
          <a:solidFill>
            <a:srgbClr val="3B3B3B"/>
          </a:solidFill>
        </a:fill>
      </a:tcStyle>
    </a:firstRow>
  </a:tblStyle>
  <a:tblStyle styleId="{2708684C-4D16-4618-839F-0558EEFCDFE6}" styleName="">
    <a:tblBg/>
    <a:wholeTbl>
      <a:tcTxStyle b="off" i="off">
        <a:fontRef idx="minor">
          <a:srgbClr val="3B3B3B"/>
        </a:fontRef>
        <a:srgbClr val="3B3B3B"/>
      </a:tcTxStyle>
      <a:tcStyle>
        <a:tcBdr>
          <a:left>
            <a:ln w="12700" cap="flat">
              <a:solidFill>
                <a:srgbClr val="3B3B3B"/>
              </a:solidFill>
              <a:prstDash val="solid"/>
              <a:round/>
            </a:ln>
          </a:left>
          <a:right>
            <a:ln w="12700" cap="flat">
              <a:solidFill>
                <a:srgbClr val="3B3B3B"/>
              </a:solidFill>
              <a:prstDash val="solid"/>
              <a:round/>
            </a:ln>
          </a:right>
          <a:top>
            <a:ln w="12700" cap="flat">
              <a:solidFill>
                <a:srgbClr val="3B3B3B"/>
              </a:solidFill>
              <a:prstDash val="solid"/>
              <a:round/>
            </a:ln>
          </a:top>
          <a:bottom>
            <a:ln w="12700" cap="flat">
              <a:solidFill>
                <a:srgbClr val="3B3B3B"/>
              </a:solidFill>
              <a:prstDash val="solid"/>
              <a:round/>
            </a:ln>
          </a:bottom>
          <a:insideH>
            <a:ln w="12700" cap="flat">
              <a:solidFill>
                <a:srgbClr val="3B3B3B"/>
              </a:solidFill>
              <a:prstDash val="solid"/>
              <a:round/>
            </a:ln>
          </a:insideH>
          <a:insideV>
            <a:ln w="12700" cap="flat">
              <a:solidFill>
                <a:srgbClr val="3B3B3B"/>
              </a:solidFill>
              <a:prstDash val="solid"/>
              <a:round/>
            </a:ln>
          </a:insideV>
        </a:tcBdr>
        <a:fill>
          <a:solidFill>
            <a:srgbClr val="3B3B3B">
              <a:alpha val="20000"/>
            </a:srgbClr>
          </a:solidFill>
        </a:fill>
      </a:tcStyle>
    </a:wholeTbl>
    <a:band2H>
      <a:tcTxStyle/>
      <a:tcStyle>
        <a:tcBdr/>
        <a:fill>
          <a:solidFill>
            <a:srgbClr val="FFFFFF"/>
          </a:solidFill>
        </a:fill>
      </a:tcStyle>
    </a:band2H>
    <a:firstCol>
      <a:tcTxStyle b="on" i="off">
        <a:fontRef idx="minor">
          <a:srgbClr val="3B3B3B"/>
        </a:fontRef>
        <a:srgbClr val="3B3B3B"/>
      </a:tcTxStyle>
      <a:tcStyle>
        <a:tcBdr>
          <a:left>
            <a:ln w="12700" cap="flat">
              <a:solidFill>
                <a:srgbClr val="3B3B3B"/>
              </a:solidFill>
              <a:prstDash val="solid"/>
              <a:round/>
            </a:ln>
          </a:left>
          <a:right>
            <a:ln w="12700" cap="flat">
              <a:solidFill>
                <a:srgbClr val="3B3B3B"/>
              </a:solidFill>
              <a:prstDash val="solid"/>
              <a:round/>
            </a:ln>
          </a:right>
          <a:top>
            <a:ln w="12700" cap="flat">
              <a:solidFill>
                <a:srgbClr val="3B3B3B"/>
              </a:solidFill>
              <a:prstDash val="solid"/>
              <a:round/>
            </a:ln>
          </a:top>
          <a:bottom>
            <a:ln w="12700" cap="flat">
              <a:solidFill>
                <a:srgbClr val="3B3B3B"/>
              </a:solidFill>
              <a:prstDash val="solid"/>
              <a:round/>
            </a:ln>
          </a:bottom>
          <a:insideH>
            <a:ln w="12700" cap="flat">
              <a:solidFill>
                <a:srgbClr val="3B3B3B"/>
              </a:solidFill>
              <a:prstDash val="solid"/>
              <a:round/>
            </a:ln>
          </a:insideH>
          <a:insideV>
            <a:ln w="12700" cap="flat">
              <a:solidFill>
                <a:srgbClr val="3B3B3B"/>
              </a:solidFill>
              <a:prstDash val="solid"/>
              <a:round/>
            </a:ln>
          </a:insideV>
        </a:tcBdr>
        <a:fill>
          <a:solidFill>
            <a:srgbClr val="3B3B3B">
              <a:alpha val="20000"/>
            </a:srgbClr>
          </a:solidFill>
        </a:fill>
      </a:tcStyle>
    </a:firstCol>
    <a:lastRow>
      <a:tcTxStyle b="on" i="off">
        <a:fontRef idx="minor">
          <a:srgbClr val="3B3B3B"/>
        </a:fontRef>
        <a:srgbClr val="3B3B3B"/>
      </a:tcTxStyle>
      <a:tcStyle>
        <a:tcBdr>
          <a:left>
            <a:ln w="12700" cap="flat">
              <a:solidFill>
                <a:srgbClr val="3B3B3B"/>
              </a:solidFill>
              <a:prstDash val="solid"/>
              <a:round/>
            </a:ln>
          </a:left>
          <a:right>
            <a:ln w="12700" cap="flat">
              <a:solidFill>
                <a:srgbClr val="3B3B3B"/>
              </a:solidFill>
              <a:prstDash val="solid"/>
              <a:round/>
            </a:ln>
          </a:right>
          <a:top>
            <a:ln w="50800" cap="flat">
              <a:solidFill>
                <a:srgbClr val="3B3B3B"/>
              </a:solidFill>
              <a:prstDash val="solid"/>
              <a:round/>
            </a:ln>
          </a:top>
          <a:bottom>
            <a:ln w="12700" cap="flat">
              <a:solidFill>
                <a:srgbClr val="3B3B3B"/>
              </a:solidFill>
              <a:prstDash val="solid"/>
              <a:round/>
            </a:ln>
          </a:bottom>
          <a:insideH>
            <a:ln w="12700" cap="flat">
              <a:solidFill>
                <a:srgbClr val="3B3B3B"/>
              </a:solidFill>
              <a:prstDash val="solid"/>
              <a:round/>
            </a:ln>
          </a:insideH>
          <a:insideV>
            <a:ln w="12700" cap="flat">
              <a:solidFill>
                <a:srgbClr val="3B3B3B"/>
              </a:solidFill>
              <a:prstDash val="solid"/>
              <a:round/>
            </a:ln>
          </a:insideV>
        </a:tcBdr>
        <a:fill>
          <a:noFill/>
        </a:fill>
      </a:tcStyle>
    </a:lastRow>
    <a:firstRow>
      <a:tcTxStyle b="on" i="off">
        <a:fontRef idx="minor">
          <a:srgbClr val="3B3B3B"/>
        </a:fontRef>
        <a:srgbClr val="3B3B3B"/>
      </a:tcTxStyle>
      <a:tcStyle>
        <a:tcBdr>
          <a:left>
            <a:ln w="12700" cap="flat">
              <a:solidFill>
                <a:srgbClr val="3B3B3B"/>
              </a:solidFill>
              <a:prstDash val="solid"/>
              <a:round/>
            </a:ln>
          </a:left>
          <a:right>
            <a:ln w="12700" cap="flat">
              <a:solidFill>
                <a:srgbClr val="3B3B3B"/>
              </a:solidFill>
              <a:prstDash val="solid"/>
              <a:round/>
            </a:ln>
          </a:right>
          <a:top>
            <a:ln w="12700" cap="flat">
              <a:solidFill>
                <a:srgbClr val="3B3B3B"/>
              </a:solidFill>
              <a:prstDash val="solid"/>
              <a:round/>
            </a:ln>
          </a:top>
          <a:bottom>
            <a:ln w="25400" cap="flat">
              <a:solidFill>
                <a:srgbClr val="3B3B3B"/>
              </a:solidFill>
              <a:prstDash val="solid"/>
              <a:round/>
            </a:ln>
          </a:bottom>
          <a:insideH>
            <a:ln w="12700" cap="flat">
              <a:solidFill>
                <a:srgbClr val="3B3B3B"/>
              </a:solidFill>
              <a:prstDash val="solid"/>
              <a:round/>
            </a:ln>
          </a:insideH>
          <a:insideV>
            <a:ln w="12700" cap="flat">
              <a:solidFill>
                <a:srgbClr val="3B3B3B"/>
              </a:solidFill>
              <a:prstDash val="solid"/>
              <a:round/>
            </a:ln>
          </a:insideV>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10" d="100"/>
          <a:sy n="110" d="100"/>
        </p:scale>
        <p:origin x="658" y="67"/>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74" name="Shape 274"/>
          <p:cNvSpPr>
            <a:spLocks noGrp="1" noRot="1" noChangeAspect="1"/>
          </p:cNvSpPr>
          <p:nvPr>
            <p:ph type="sldImg"/>
          </p:nvPr>
        </p:nvSpPr>
        <p:spPr>
          <a:xfrm>
            <a:off x="1143000" y="685800"/>
            <a:ext cx="4572000" cy="3429000"/>
          </a:xfrm>
          <a:prstGeom prst="rect">
            <a:avLst/>
          </a:prstGeom>
        </p:spPr>
        <p:txBody>
          <a:bodyPr/>
          <a:lstStyle/>
          <a:p>
            <a:endParaRPr/>
          </a:p>
        </p:txBody>
      </p:sp>
      <p:sp>
        <p:nvSpPr>
          <p:cNvPr id="275" name="Shape 275"/>
          <p:cNvSpPr>
            <a:spLocks noGrp="1"/>
          </p:cNvSpPr>
          <p:nvPr>
            <p:ph type="body" sz="quarter" idx="1"/>
          </p:nvPr>
        </p:nvSpPr>
        <p:spPr>
          <a:xfrm>
            <a:off x="914400" y="4343400"/>
            <a:ext cx="5029200" cy="4114800"/>
          </a:xfrm>
          <a:prstGeom prst="rect">
            <a:avLst/>
          </a:prstGeom>
        </p:spPr>
        <p:txBody>
          <a:bodyPr/>
          <a:lstStyle/>
          <a:p>
            <a:endParaRPr/>
          </a:p>
        </p:txBody>
      </p:sp>
    </p:spTree>
  </p:cSld>
  <p:clrMap bg1="lt1" tx1="dk1" bg2="lt2" tx2="dk2" accent1="accent1" accent2="accent2" accent3="accent3" accent4="accent4" accent5="accent5" accent6="accent6" hlink="hlink" folHlink="folHlink"/>
  <p:notesStyle>
    <a:lvl1pPr latinLnBrk="0">
      <a:defRPr sz="1400">
        <a:latin typeface="+mn-lt"/>
        <a:ea typeface="+mn-ea"/>
        <a:cs typeface="+mn-cs"/>
        <a:sym typeface="Arial"/>
      </a:defRPr>
    </a:lvl1pPr>
    <a:lvl2pPr indent="228600" latinLnBrk="0">
      <a:defRPr sz="1400">
        <a:latin typeface="+mn-lt"/>
        <a:ea typeface="+mn-ea"/>
        <a:cs typeface="+mn-cs"/>
        <a:sym typeface="Arial"/>
      </a:defRPr>
    </a:lvl2pPr>
    <a:lvl3pPr indent="457200" latinLnBrk="0">
      <a:defRPr sz="1400">
        <a:latin typeface="+mn-lt"/>
        <a:ea typeface="+mn-ea"/>
        <a:cs typeface="+mn-cs"/>
        <a:sym typeface="Arial"/>
      </a:defRPr>
    </a:lvl3pPr>
    <a:lvl4pPr indent="685800" latinLnBrk="0">
      <a:defRPr sz="1400">
        <a:latin typeface="+mn-lt"/>
        <a:ea typeface="+mn-ea"/>
        <a:cs typeface="+mn-cs"/>
        <a:sym typeface="Arial"/>
      </a:defRPr>
    </a:lvl4pPr>
    <a:lvl5pPr indent="914400" latinLnBrk="0">
      <a:defRPr sz="1400">
        <a:latin typeface="+mn-lt"/>
        <a:ea typeface="+mn-ea"/>
        <a:cs typeface="+mn-cs"/>
        <a:sym typeface="Arial"/>
      </a:defRPr>
    </a:lvl5pPr>
    <a:lvl6pPr indent="1143000" latinLnBrk="0">
      <a:defRPr sz="1400">
        <a:latin typeface="+mn-lt"/>
        <a:ea typeface="+mn-ea"/>
        <a:cs typeface="+mn-cs"/>
        <a:sym typeface="Arial"/>
      </a:defRPr>
    </a:lvl6pPr>
    <a:lvl7pPr indent="1371600" latinLnBrk="0">
      <a:defRPr sz="1400">
        <a:latin typeface="+mn-lt"/>
        <a:ea typeface="+mn-ea"/>
        <a:cs typeface="+mn-cs"/>
        <a:sym typeface="Arial"/>
      </a:defRPr>
    </a:lvl7pPr>
    <a:lvl8pPr indent="1600200" latinLnBrk="0">
      <a:defRPr sz="1400">
        <a:latin typeface="+mn-lt"/>
        <a:ea typeface="+mn-ea"/>
        <a:cs typeface="+mn-cs"/>
        <a:sym typeface="Arial"/>
      </a:defRPr>
    </a:lvl8pPr>
    <a:lvl9pPr indent="1828800" latinLnBrk="0">
      <a:defRPr sz="1400">
        <a:latin typeface="+mn-lt"/>
        <a:ea typeface="+mn-ea"/>
        <a:cs typeface="+mn-cs"/>
        <a:sym typeface="Arial"/>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image" Target="../media/image3.jpe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2.png"/><Relationship Id="rId1" Type="http://schemas.openxmlformats.org/officeDocument/2006/relationships/slideMaster" Target="../slideMasters/slideMaster1.xml"/><Relationship Id="rId4" Type="http://schemas.openxmlformats.org/officeDocument/2006/relationships/image" Target="../media/image1.png"/></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Master" Target="../slideMasters/slideMaster1.xml"/><Relationship Id="rId5" Type="http://schemas.openxmlformats.org/officeDocument/2006/relationships/image" Target="../media/image1.png"/><Relationship Id="rId4" Type="http://schemas.openxmlformats.org/officeDocument/2006/relationships/image" Target="../media/image2.png"/></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pic>
        <p:nvPicPr>
          <p:cNvPr id="21" name="Google Shape;106;p11" descr="Google Shape;106;p11"/>
          <p:cNvPicPr>
            <a:picLocks noChangeAspect="1"/>
          </p:cNvPicPr>
          <p:nvPr/>
        </p:nvPicPr>
        <p:blipFill>
          <a:blip r:embed="rId2">
            <a:extLst/>
          </a:blip>
          <a:stretch>
            <a:fillRect/>
          </a:stretch>
        </p:blipFill>
        <p:spPr>
          <a:xfrm>
            <a:off x="0" y="0"/>
            <a:ext cx="9144004" cy="5143502"/>
          </a:xfrm>
          <a:prstGeom prst="rect">
            <a:avLst/>
          </a:prstGeom>
          <a:ln w="12700">
            <a:miter lim="400000"/>
          </a:ln>
        </p:spPr>
      </p:pic>
      <p:sp>
        <p:nvSpPr>
          <p:cNvPr id="22" name="Google Shape;107;p11"/>
          <p:cNvSpPr/>
          <p:nvPr/>
        </p:nvSpPr>
        <p:spPr>
          <a:xfrm>
            <a:off x="220802" y="3902214"/>
            <a:ext cx="1025247" cy="1025247"/>
          </a:xfrm>
          <a:prstGeom prst="rect">
            <a:avLst/>
          </a:prstGeom>
          <a:blipFill>
            <a:blip r:embed="rId3"/>
            <a:stretch>
              <a:fillRect/>
            </a:stretch>
          </a:blipFill>
          <a:ln w="12700">
            <a:miter lim="400000"/>
          </a:ln>
        </p:spPr>
        <p:txBody>
          <a:bodyPr lIns="45719" rIns="45719"/>
          <a:lstStyle/>
          <a:p>
            <a:pPr>
              <a:defRPr>
                <a:solidFill>
                  <a:srgbClr val="000000"/>
                </a:solidFill>
              </a:defRPr>
            </a:pPr>
            <a:endParaRPr/>
          </a:p>
        </p:txBody>
      </p:sp>
      <p:sp>
        <p:nvSpPr>
          <p:cNvPr id="23" name="Google Shape;108;p11"/>
          <p:cNvSpPr/>
          <p:nvPr/>
        </p:nvSpPr>
        <p:spPr>
          <a:xfrm flipH="1">
            <a:off x="7896801" y="3902214"/>
            <a:ext cx="1025247" cy="1025247"/>
          </a:xfrm>
          <a:prstGeom prst="rect">
            <a:avLst/>
          </a:prstGeom>
          <a:blipFill>
            <a:blip r:embed="rId3"/>
            <a:stretch>
              <a:fillRect/>
            </a:stretch>
          </a:blipFill>
          <a:ln w="12700">
            <a:miter lim="400000"/>
          </a:ln>
        </p:spPr>
        <p:txBody>
          <a:bodyPr lIns="45719" rIns="45719"/>
          <a:lstStyle/>
          <a:p>
            <a:pPr>
              <a:defRPr>
                <a:solidFill>
                  <a:srgbClr val="000000"/>
                </a:solidFill>
              </a:defRPr>
            </a:pPr>
            <a:endParaRPr/>
          </a:p>
        </p:txBody>
      </p:sp>
      <p:sp>
        <p:nvSpPr>
          <p:cNvPr id="24" name="Google Shape;109;p11"/>
          <p:cNvSpPr/>
          <p:nvPr/>
        </p:nvSpPr>
        <p:spPr>
          <a:xfrm rot="10800000">
            <a:off x="7897953" y="216040"/>
            <a:ext cx="1025246" cy="1025247"/>
          </a:xfrm>
          <a:prstGeom prst="rect">
            <a:avLst/>
          </a:prstGeom>
          <a:blipFill>
            <a:blip r:embed="rId3"/>
            <a:stretch>
              <a:fillRect/>
            </a:stretch>
          </a:blipFill>
          <a:ln w="12700">
            <a:miter lim="400000"/>
          </a:ln>
        </p:spPr>
        <p:txBody>
          <a:bodyPr lIns="45719" rIns="45719"/>
          <a:lstStyle/>
          <a:p>
            <a:pPr>
              <a:defRPr>
                <a:solidFill>
                  <a:srgbClr val="000000"/>
                </a:solidFill>
              </a:defRPr>
            </a:pPr>
            <a:endParaRPr/>
          </a:p>
        </p:txBody>
      </p:sp>
      <p:sp>
        <p:nvSpPr>
          <p:cNvPr id="25" name="Google Shape;110;p11"/>
          <p:cNvSpPr/>
          <p:nvPr/>
        </p:nvSpPr>
        <p:spPr>
          <a:xfrm rot="10800000" flipH="1">
            <a:off x="220802" y="216040"/>
            <a:ext cx="1025247" cy="1025247"/>
          </a:xfrm>
          <a:prstGeom prst="rect">
            <a:avLst/>
          </a:prstGeom>
          <a:blipFill>
            <a:blip r:embed="rId3"/>
            <a:stretch>
              <a:fillRect/>
            </a:stretch>
          </a:blipFill>
          <a:ln w="12700">
            <a:miter lim="400000"/>
          </a:ln>
        </p:spPr>
        <p:txBody>
          <a:bodyPr lIns="45719" rIns="45719"/>
          <a:lstStyle/>
          <a:p>
            <a:pPr>
              <a:defRPr>
                <a:solidFill>
                  <a:srgbClr val="000000"/>
                </a:solidFill>
              </a:defRPr>
            </a:pPr>
            <a:endParaRPr/>
          </a:p>
        </p:txBody>
      </p:sp>
      <p:sp>
        <p:nvSpPr>
          <p:cNvPr id="26" name="Google Shape;111;p11"/>
          <p:cNvSpPr/>
          <p:nvPr/>
        </p:nvSpPr>
        <p:spPr>
          <a:xfrm>
            <a:off x="220801" y="1203184"/>
            <a:ext cx="177680" cy="1136317"/>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27" name="Google Shape;112;p11"/>
          <p:cNvSpPr/>
          <p:nvPr/>
        </p:nvSpPr>
        <p:spPr>
          <a:xfrm>
            <a:off x="8744369" y="1203184"/>
            <a:ext cx="177679" cy="1136317"/>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28" name="Google Shape;113;p11"/>
          <p:cNvSpPr/>
          <p:nvPr/>
        </p:nvSpPr>
        <p:spPr>
          <a:xfrm>
            <a:off x="220801" y="2796393"/>
            <a:ext cx="177680" cy="1136316"/>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29" name="Google Shape;114;p11"/>
          <p:cNvSpPr/>
          <p:nvPr/>
        </p:nvSpPr>
        <p:spPr>
          <a:xfrm>
            <a:off x="8744369" y="2796393"/>
            <a:ext cx="177679" cy="1136316"/>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30" name="Google Shape;115;p11"/>
          <p:cNvSpPr/>
          <p:nvPr/>
        </p:nvSpPr>
        <p:spPr>
          <a:xfrm>
            <a:off x="220801" y="1934049"/>
            <a:ext cx="177680" cy="1136316"/>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31" name="Google Shape;116;p11"/>
          <p:cNvSpPr/>
          <p:nvPr/>
        </p:nvSpPr>
        <p:spPr>
          <a:xfrm rot="5400000">
            <a:off x="1697178" y="-263279"/>
            <a:ext cx="177678" cy="1136316"/>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32" name="Google Shape;117;p11"/>
          <p:cNvSpPr/>
          <p:nvPr/>
        </p:nvSpPr>
        <p:spPr>
          <a:xfrm rot="5400000">
            <a:off x="1697177" y="4270463"/>
            <a:ext cx="177679" cy="1136316"/>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33" name="Google Shape;118;p11"/>
          <p:cNvSpPr/>
          <p:nvPr/>
        </p:nvSpPr>
        <p:spPr>
          <a:xfrm rot="5400000">
            <a:off x="3929802" y="-263280"/>
            <a:ext cx="177678" cy="1136316"/>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34" name="Google Shape;119;p11"/>
          <p:cNvSpPr/>
          <p:nvPr/>
        </p:nvSpPr>
        <p:spPr>
          <a:xfrm rot="5400000">
            <a:off x="3929802" y="4270463"/>
            <a:ext cx="177679" cy="1136316"/>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35" name="Google Shape;120;p11"/>
          <p:cNvSpPr/>
          <p:nvPr/>
        </p:nvSpPr>
        <p:spPr>
          <a:xfrm rot="5400000">
            <a:off x="6162427" y="-263280"/>
            <a:ext cx="177678" cy="1136316"/>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36" name="Google Shape;121;p11"/>
          <p:cNvSpPr/>
          <p:nvPr/>
        </p:nvSpPr>
        <p:spPr>
          <a:xfrm rot="5400000">
            <a:off x="6162427" y="4270463"/>
            <a:ext cx="177679" cy="1136316"/>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37" name="Google Shape;122;p11"/>
          <p:cNvSpPr/>
          <p:nvPr/>
        </p:nvSpPr>
        <p:spPr>
          <a:xfrm rot="5400000">
            <a:off x="2813490" y="-263280"/>
            <a:ext cx="177679" cy="1136317"/>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38" name="Google Shape;123;p11"/>
          <p:cNvSpPr/>
          <p:nvPr/>
        </p:nvSpPr>
        <p:spPr>
          <a:xfrm rot="5400000">
            <a:off x="2813490" y="4270464"/>
            <a:ext cx="177680" cy="1136316"/>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39" name="Google Shape;124;p11"/>
          <p:cNvSpPr/>
          <p:nvPr/>
        </p:nvSpPr>
        <p:spPr>
          <a:xfrm rot="5400000">
            <a:off x="5046114" y="-263280"/>
            <a:ext cx="177679" cy="1136317"/>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40" name="Google Shape;125;p11"/>
          <p:cNvSpPr/>
          <p:nvPr/>
        </p:nvSpPr>
        <p:spPr>
          <a:xfrm rot="5400000">
            <a:off x="5046114" y="4270464"/>
            <a:ext cx="177680" cy="1136316"/>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41" name="Google Shape;126;p11"/>
          <p:cNvSpPr/>
          <p:nvPr/>
        </p:nvSpPr>
        <p:spPr>
          <a:xfrm rot="5400000">
            <a:off x="7278737" y="-263278"/>
            <a:ext cx="177679" cy="1136316"/>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42" name="Google Shape;127;p11"/>
          <p:cNvSpPr/>
          <p:nvPr/>
        </p:nvSpPr>
        <p:spPr>
          <a:xfrm rot="5400000">
            <a:off x="7278737" y="4270464"/>
            <a:ext cx="177680" cy="1136316"/>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43" name="Google Shape;128;p11"/>
          <p:cNvSpPr/>
          <p:nvPr/>
        </p:nvSpPr>
        <p:spPr>
          <a:xfrm>
            <a:off x="8744369" y="1934049"/>
            <a:ext cx="177679" cy="1136316"/>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44" name="Google Shape;130;p11"/>
          <p:cNvSpPr/>
          <p:nvPr/>
        </p:nvSpPr>
        <p:spPr>
          <a:xfrm>
            <a:off x="2080636" y="1114674"/>
            <a:ext cx="4982730" cy="2525854"/>
          </a:xfrm>
          <a:custGeom>
            <a:avLst/>
            <a:gdLst/>
            <a:ahLst/>
            <a:cxnLst>
              <a:cxn ang="0">
                <a:pos x="wd2" y="hd2"/>
              </a:cxn>
              <a:cxn ang="5400000">
                <a:pos x="wd2" y="hd2"/>
              </a:cxn>
              <a:cxn ang="10800000">
                <a:pos x="wd2" y="hd2"/>
              </a:cxn>
              <a:cxn ang="16200000">
                <a:pos x="wd2" y="hd2"/>
              </a:cxn>
            </a:cxnLst>
            <a:rect l="0" t="0" r="r" b="b"/>
            <a:pathLst>
              <a:path w="21600" h="21600" extrusionOk="0">
                <a:moveTo>
                  <a:pt x="326" y="0"/>
                </a:moveTo>
                <a:lnTo>
                  <a:pt x="21274" y="0"/>
                </a:lnTo>
                <a:cubicBezTo>
                  <a:pt x="21360" y="0"/>
                  <a:pt x="21443" y="68"/>
                  <a:pt x="21505" y="188"/>
                </a:cubicBezTo>
                <a:cubicBezTo>
                  <a:pt x="21566" y="309"/>
                  <a:pt x="21600" y="473"/>
                  <a:pt x="21600" y="643"/>
                </a:cubicBezTo>
                <a:lnTo>
                  <a:pt x="21600" y="20957"/>
                </a:lnTo>
                <a:cubicBezTo>
                  <a:pt x="21600" y="21312"/>
                  <a:pt x="21454" y="21600"/>
                  <a:pt x="21274" y="21600"/>
                </a:cubicBezTo>
                <a:lnTo>
                  <a:pt x="326" y="21600"/>
                </a:lnTo>
                <a:cubicBezTo>
                  <a:pt x="146" y="21600"/>
                  <a:pt x="0" y="21312"/>
                  <a:pt x="0" y="20957"/>
                </a:cubicBezTo>
                <a:lnTo>
                  <a:pt x="0" y="643"/>
                </a:lnTo>
                <a:cubicBezTo>
                  <a:pt x="0" y="288"/>
                  <a:pt x="146" y="0"/>
                  <a:pt x="326" y="0"/>
                </a:cubicBezTo>
                <a:close/>
              </a:path>
            </a:pathLst>
          </a:custGeom>
          <a:solidFill>
            <a:srgbClr val="E4DAD3">
              <a:alpha val="72549"/>
            </a:srgbClr>
          </a:solidFill>
          <a:ln w="12700">
            <a:miter lim="400000"/>
          </a:ln>
        </p:spPr>
        <p:txBody>
          <a:bodyPr lIns="45719" rIns="45719" anchor="ctr"/>
          <a:lstStyle/>
          <a:p>
            <a:pPr>
              <a:defRPr>
                <a:solidFill>
                  <a:srgbClr val="000000"/>
                </a:solidFill>
              </a:defRPr>
            </a:pPr>
            <a:endParaRPr/>
          </a:p>
        </p:txBody>
      </p:sp>
      <p:sp>
        <p:nvSpPr>
          <p:cNvPr id="45" name="Google Shape;133;p11"/>
          <p:cNvSpPr/>
          <p:nvPr/>
        </p:nvSpPr>
        <p:spPr>
          <a:xfrm>
            <a:off x="2537836" y="3252225"/>
            <a:ext cx="4068330" cy="776602"/>
          </a:xfrm>
          <a:custGeom>
            <a:avLst/>
            <a:gdLst/>
            <a:ahLst/>
            <a:cxnLst>
              <a:cxn ang="0">
                <a:pos x="wd2" y="hd2"/>
              </a:cxn>
              <a:cxn ang="5400000">
                <a:pos x="wd2" y="hd2"/>
              </a:cxn>
              <a:cxn ang="10800000">
                <a:pos x="wd2" y="hd2"/>
              </a:cxn>
              <a:cxn ang="16200000">
                <a:pos x="wd2" y="hd2"/>
              </a:cxn>
            </a:cxnLst>
            <a:rect l="0" t="0" r="r" b="b"/>
            <a:pathLst>
              <a:path w="21600" h="21600" extrusionOk="0">
                <a:moveTo>
                  <a:pt x="489" y="0"/>
                </a:moveTo>
                <a:lnTo>
                  <a:pt x="21111" y="0"/>
                </a:lnTo>
                <a:cubicBezTo>
                  <a:pt x="21381" y="0"/>
                  <a:pt x="21600" y="1147"/>
                  <a:pt x="21600" y="2562"/>
                </a:cubicBezTo>
                <a:lnTo>
                  <a:pt x="21600" y="19038"/>
                </a:lnTo>
                <a:cubicBezTo>
                  <a:pt x="21600" y="20453"/>
                  <a:pt x="21381" y="21600"/>
                  <a:pt x="21111" y="21600"/>
                </a:cubicBezTo>
                <a:lnTo>
                  <a:pt x="489" y="21600"/>
                </a:lnTo>
                <a:cubicBezTo>
                  <a:pt x="219" y="21600"/>
                  <a:pt x="0" y="20453"/>
                  <a:pt x="0" y="19038"/>
                </a:cubicBezTo>
                <a:lnTo>
                  <a:pt x="0" y="2562"/>
                </a:lnTo>
                <a:cubicBezTo>
                  <a:pt x="0" y="1147"/>
                  <a:pt x="219" y="0"/>
                  <a:pt x="489" y="0"/>
                </a:cubicBezTo>
                <a:close/>
              </a:path>
            </a:pathLst>
          </a:custGeom>
          <a:solidFill>
            <a:srgbClr val="FAF6F1"/>
          </a:solidFill>
          <a:ln w="12700">
            <a:miter lim="400000"/>
          </a:ln>
        </p:spPr>
        <p:txBody>
          <a:bodyPr lIns="45719" rIns="45719" anchor="ctr"/>
          <a:lstStyle/>
          <a:p>
            <a:pPr>
              <a:defRPr>
                <a:solidFill>
                  <a:srgbClr val="000000"/>
                </a:solidFill>
              </a:defRPr>
            </a:pPr>
            <a:endParaRPr/>
          </a:p>
        </p:txBody>
      </p:sp>
      <p:sp>
        <p:nvSpPr>
          <p:cNvPr id="46" name="Body Level One…"/>
          <p:cNvSpPr txBox="1">
            <a:spLocks noGrp="1"/>
          </p:cNvSpPr>
          <p:nvPr>
            <p:ph type="body" sz="quarter" idx="1" hasCustomPrompt="1"/>
          </p:nvPr>
        </p:nvSpPr>
        <p:spPr>
          <a:xfrm>
            <a:off x="2334171" y="1374444"/>
            <a:ext cx="4465249" cy="1661742"/>
          </a:xfrm>
          <a:prstGeom prst="rect">
            <a:avLst/>
          </a:prstGeom>
        </p:spPr>
        <p:txBody>
          <a:bodyPr/>
          <a:lstStyle>
            <a:lvl1pPr algn="ctr">
              <a:defRPr sz="3200"/>
            </a:lvl1pPr>
            <a:lvl2pPr marL="1322614" indent="-725714" algn="ctr">
              <a:buSzPts val="3200"/>
              <a:defRPr sz="3200"/>
            </a:lvl2pPr>
            <a:lvl3pPr marL="1779814" indent="-725714" algn="ctr">
              <a:buSzPts val="3200"/>
              <a:defRPr sz="3200"/>
            </a:lvl3pPr>
            <a:lvl4pPr marL="2237014" indent="-725714" algn="ctr">
              <a:buSzPts val="3200"/>
              <a:defRPr sz="3200"/>
            </a:lvl4pPr>
            <a:lvl5pPr marL="2694214" indent="-725714" algn="ctr">
              <a:buSzPts val="3200"/>
              <a:defRPr sz="3200"/>
            </a:lvl5pPr>
          </a:lstStyle>
          <a:p>
            <a:r>
              <a:t>50</a:t>
            </a:r>
          </a:p>
          <a:p>
            <a:pPr lvl="1"/>
            <a:endParaRPr/>
          </a:p>
          <a:p>
            <a:pPr lvl="2"/>
            <a:endParaRPr/>
          </a:p>
          <a:p>
            <a:pPr lvl="3"/>
            <a:endParaRPr/>
          </a:p>
          <a:p>
            <a:pPr lvl="4"/>
            <a:endParaRPr/>
          </a:p>
        </p:txBody>
      </p:sp>
      <p:sp>
        <p:nvSpPr>
          <p:cNvPr id="47" name="Text Placeholder 43"/>
          <p:cNvSpPr>
            <a:spLocks noGrp="1"/>
          </p:cNvSpPr>
          <p:nvPr>
            <p:ph type="body" sz="quarter" idx="21" hasCustomPrompt="1"/>
          </p:nvPr>
        </p:nvSpPr>
        <p:spPr>
          <a:xfrm>
            <a:off x="2640569" y="3266518"/>
            <a:ext cx="3852452" cy="762308"/>
          </a:xfrm>
          <a:prstGeom prst="rect">
            <a:avLst/>
          </a:prstGeom>
        </p:spPr>
        <p:txBody>
          <a:bodyPr anchor="ctr"/>
          <a:lstStyle>
            <a:lvl1pPr algn="ctr">
              <a:defRPr sz="2000"/>
            </a:lvl1pPr>
          </a:lstStyle>
          <a:p>
            <a:r>
              <a:t>23</a:t>
            </a:r>
          </a:p>
        </p:txBody>
      </p:sp>
      <p:sp>
        <p:nvSpPr>
          <p:cNvPr id="48"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247" name="Google Shape;547;p23"/>
          <p:cNvSpPr/>
          <p:nvPr/>
        </p:nvSpPr>
        <p:spPr>
          <a:xfrm rot="16200000">
            <a:off x="3662722" y="3760151"/>
            <a:ext cx="201094" cy="1286053"/>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248" name="Google Shape;548;p23"/>
          <p:cNvSpPr/>
          <p:nvPr/>
        </p:nvSpPr>
        <p:spPr>
          <a:xfrm rot="16200000">
            <a:off x="3662722" y="97295"/>
            <a:ext cx="201094" cy="1286053"/>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pic>
        <p:nvPicPr>
          <p:cNvPr id="249" name="Google Shape;549;p23" descr="Google Shape;549;p23"/>
          <p:cNvPicPr>
            <a:picLocks noChangeAspect="1"/>
          </p:cNvPicPr>
          <p:nvPr/>
        </p:nvPicPr>
        <p:blipFill>
          <a:blip r:embed="rId3">
            <a:extLst/>
          </a:blip>
          <a:stretch>
            <a:fillRect/>
          </a:stretch>
        </p:blipFill>
        <p:spPr>
          <a:xfrm>
            <a:off x="514350" y="432049"/>
            <a:ext cx="4279425" cy="4279426"/>
          </a:xfrm>
          <a:prstGeom prst="rect">
            <a:avLst/>
          </a:prstGeom>
          <a:ln w="12700">
            <a:miter lim="400000"/>
          </a:ln>
        </p:spPr>
      </p:pic>
      <p:sp>
        <p:nvSpPr>
          <p:cNvPr id="250" name="Google Shape;550;p23"/>
          <p:cNvSpPr/>
          <p:nvPr/>
        </p:nvSpPr>
        <p:spPr>
          <a:xfrm flipH="1">
            <a:off x="7450273" y="3324347"/>
            <a:ext cx="1179378" cy="1179378"/>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251" name="Google Shape;551;p23"/>
          <p:cNvSpPr/>
          <p:nvPr/>
        </p:nvSpPr>
        <p:spPr>
          <a:xfrm rot="16200000" flipH="1">
            <a:off x="7450273" y="639776"/>
            <a:ext cx="1179378" cy="1179378"/>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252" name="Google Shape;552;p23"/>
          <p:cNvSpPr/>
          <p:nvPr/>
        </p:nvSpPr>
        <p:spPr>
          <a:xfrm flipH="1">
            <a:off x="8428559" y="1800555"/>
            <a:ext cx="201092" cy="1286053"/>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253" name="Google Shape;553;p23"/>
          <p:cNvSpPr/>
          <p:nvPr/>
        </p:nvSpPr>
        <p:spPr>
          <a:xfrm flipH="1">
            <a:off x="8428559" y="2121896"/>
            <a:ext cx="201092" cy="1286053"/>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254" name="Google Shape;554;p23"/>
          <p:cNvSpPr/>
          <p:nvPr/>
        </p:nvSpPr>
        <p:spPr>
          <a:xfrm rot="16200000">
            <a:off x="5665698" y="3760151"/>
            <a:ext cx="201094" cy="1286053"/>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255" name="Google Shape;555;p23"/>
          <p:cNvSpPr/>
          <p:nvPr/>
        </p:nvSpPr>
        <p:spPr>
          <a:xfrm rot="16200000">
            <a:off x="4453297" y="3760151"/>
            <a:ext cx="201094" cy="1286053"/>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256" name="Google Shape;556;p23"/>
          <p:cNvSpPr/>
          <p:nvPr/>
        </p:nvSpPr>
        <p:spPr>
          <a:xfrm rot="16200000">
            <a:off x="5665698" y="97296"/>
            <a:ext cx="201094" cy="1286053"/>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257" name="Google Shape;557;p23"/>
          <p:cNvSpPr/>
          <p:nvPr/>
        </p:nvSpPr>
        <p:spPr>
          <a:xfrm rot="16200000">
            <a:off x="4453297" y="97295"/>
            <a:ext cx="201094" cy="1286053"/>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258" name="Google Shape;558;p23"/>
          <p:cNvSpPr/>
          <p:nvPr/>
        </p:nvSpPr>
        <p:spPr>
          <a:xfrm rot="16200000">
            <a:off x="6824419" y="3760151"/>
            <a:ext cx="201094" cy="1286053"/>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259" name="Google Shape;559;p23"/>
          <p:cNvSpPr/>
          <p:nvPr/>
        </p:nvSpPr>
        <p:spPr>
          <a:xfrm rot="16200000">
            <a:off x="6824419" y="97296"/>
            <a:ext cx="201094" cy="1286053"/>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260" name="Body Level One…"/>
          <p:cNvSpPr txBox="1">
            <a:spLocks noGrp="1"/>
          </p:cNvSpPr>
          <p:nvPr>
            <p:ph type="body" sz="quarter" idx="1" hasCustomPrompt="1"/>
          </p:nvPr>
        </p:nvSpPr>
        <p:spPr>
          <a:xfrm>
            <a:off x="4934384" y="1078607"/>
            <a:ext cx="3096779" cy="2769493"/>
          </a:xfrm>
          <a:prstGeom prst="rect">
            <a:avLst/>
          </a:prstGeom>
        </p:spPr>
        <p:txBody>
          <a:bodyPr anchor="ctr"/>
          <a:lstStyle>
            <a:lvl1pPr algn="ctr">
              <a:defRPr sz="4100">
                <a:solidFill>
                  <a:srgbClr val="525252"/>
                </a:solidFill>
              </a:defRPr>
            </a:lvl1pPr>
            <a:lvl2pPr marL="1526721" indent="-929821" algn="ctr">
              <a:buSzPts val="4100"/>
              <a:defRPr sz="4100">
                <a:solidFill>
                  <a:srgbClr val="525252"/>
                </a:solidFill>
              </a:defRPr>
            </a:lvl2pPr>
            <a:lvl3pPr marL="1983921" indent="-929821" algn="ctr">
              <a:buSzPts val="4100"/>
              <a:defRPr sz="4100">
                <a:solidFill>
                  <a:srgbClr val="525252"/>
                </a:solidFill>
              </a:defRPr>
            </a:lvl3pPr>
            <a:lvl4pPr marL="2441121" indent="-929821" algn="ctr">
              <a:buSzPts val="4100"/>
              <a:defRPr sz="4100">
                <a:solidFill>
                  <a:srgbClr val="525252"/>
                </a:solidFill>
              </a:defRPr>
            </a:lvl4pPr>
            <a:lvl5pPr marL="2898321" indent="-929821" algn="ctr">
              <a:buSzPts val="4100"/>
              <a:defRPr sz="4100">
                <a:solidFill>
                  <a:srgbClr val="525252"/>
                </a:solidFill>
              </a:defRPr>
            </a:lvl5pPr>
          </a:lstStyle>
          <a:p>
            <a:r>
              <a:t>30</a:t>
            </a:r>
          </a:p>
          <a:p>
            <a:pPr lvl="1"/>
            <a:endParaRPr/>
          </a:p>
          <a:p>
            <a:pPr lvl="2"/>
            <a:endParaRPr/>
          </a:p>
          <a:p>
            <a:pPr lvl="3"/>
            <a:endParaRPr/>
          </a:p>
          <a:p>
            <a:pPr lvl="4"/>
            <a:endParaRPr/>
          </a:p>
        </p:txBody>
      </p:sp>
      <p:sp>
        <p:nvSpPr>
          <p:cNvPr id="261"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55" name="Google Shape;228;p14"/>
          <p:cNvSpPr/>
          <p:nvPr/>
        </p:nvSpPr>
        <p:spPr>
          <a:xfrm>
            <a:off x="897834" y="672976"/>
            <a:ext cx="1801380" cy="1784439"/>
          </a:xfrm>
          <a:custGeom>
            <a:avLst/>
            <a:gdLst/>
            <a:ahLst/>
            <a:cxnLst>
              <a:cxn ang="0">
                <a:pos x="wd2" y="hd2"/>
              </a:cxn>
              <a:cxn ang="5400000">
                <a:pos x="wd2" y="hd2"/>
              </a:cxn>
              <a:cxn ang="10800000">
                <a:pos x="wd2" y="hd2"/>
              </a:cxn>
              <a:cxn ang="16200000">
                <a:pos x="wd2" y="hd2"/>
              </a:cxn>
            </a:cxnLst>
            <a:rect l="0" t="0" r="r" b="b"/>
            <a:pathLst>
              <a:path w="21600" h="21600" extrusionOk="0">
                <a:moveTo>
                  <a:pt x="2495" y="0"/>
                </a:moveTo>
                <a:lnTo>
                  <a:pt x="19105" y="0"/>
                </a:lnTo>
                <a:cubicBezTo>
                  <a:pt x="19767" y="0"/>
                  <a:pt x="20401" y="265"/>
                  <a:pt x="20869" y="738"/>
                </a:cubicBezTo>
                <a:cubicBezTo>
                  <a:pt x="21337" y="1210"/>
                  <a:pt x="21600" y="1851"/>
                  <a:pt x="21600" y="2518"/>
                </a:cubicBezTo>
                <a:lnTo>
                  <a:pt x="21600" y="19082"/>
                </a:lnTo>
                <a:cubicBezTo>
                  <a:pt x="21600" y="20472"/>
                  <a:pt x="20483" y="21600"/>
                  <a:pt x="19105" y="21600"/>
                </a:cubicBezTo>
                <a:lnTo>
                  <a:pt x="2495" y="21600"/>
                </a:lnTo>
                <a:cubicBezTo>
                  <a:pt x="1117" y="21600"/>
                  <a:pt x="0" y="20472"/>
                  <a:pt x="0" y="19082"/>
                </a:cubicBezTo>
                <a:lnTo>
                  <a:pt x="0" y="2518"/>
                </a:lnTo>
                <a:cubicBezTo>
                  <a:pt x="0" y="1128"/>
                  <a:pt x="1117" y="0"/>
                  <a:pt x="2495" y="0"/>
                </a:cubicBezTo>
                <a:close/>
              </a:path>
            </a:pathLst>
          </a:custGeom>
          <a:solidFill>
            <a:srgbClr val="FFFFFF">
              <a:alpha val="43921"/>
            </a:srgbClr>
          </a:solidFill>
          <a:ln w="12700">
            <a:miter lim="400000"/>
          </a:ln>
        </p:spPr>
        <p:txBody>
          <a:bodyPr lIns="45719" rIns="45719" anchor="ctr"/>
          <a:lstStyle/>
          <a:p>
            <a:pPr>
              <a:defRPr>
                <a:solidFill>
                  <a:srgbClr val="000000"/>
                </a:solidFill>
              </a:defRPr>
            </a:pPr>
            <a:endParaRPr/>
          </a:p>
        </p:txBody>
      </p:sp>
      <p:sp>
        <p:nvSpPr>
          <p:cNvPr id="56" name="Google Shape;231;p14"/>
          <p:cNvSpPr/>
          <p:nvPr/>
        </p:nvSpPr>
        <p:spPr>
          <a:xfrm>
            <a:off x="3298135" y="1934740"/>
            <a:ext cx="1801380" cy="1784439"/>
          </a:xfrm>
          <a:custGeom>
            <a:avLst/>
            <a:gdLst/>
            <a:ahLst/>
            <a:cxnLst>
              <a:cxn ang="0">
                <a:pos x="wd2" y="hd2"/>
              </a:cxn>
              <a:cxn ang="5400000">
                <a:pos x="wd2" y="hd2"/>
              </a:cxn>
              <a:cxn ang="10800000">
                <a:pos x="wd2" y="hd2"/>
              </a:cxn>
              <a:cxn ang="16200000">
                <a:pos x="wd2" y="hd2"/>
              </a:cxn>
            </a:cxnLst>
            <a:rect l="0" t="0" r="r" b="b"/>
            <a:pathLst>
              <a:path w="21600" h="21600" extrusionOk="0">
                <a:moveTo>
                  <a:pt x="2495" y="0"/>
                </a:moveTo>
                <a:lnTo>
                  <a:pt x="19105" y="0"/>
                </a:lnTo>
                <a:cubicBezTo>
                  <a:pt x="19767" y="0"/>
                  <a:pt x="20401" y="265"/>
                  <a:pt x="20869" y="738"/>
                </a:cubicBezTo>
                <a:cubicBezTo>
                  <a:pt x="21337" y="1210"/>
                  <a:pt x="21600" y="1851"/>
                  <a:pt x="21600" y="2518"/>
                </a:cubicBezTo>
                <a:lnTo>
                  <a:pt x="21600" y="19082"/>
                </a:lnTo>
                <a:cubicBezTo>
                  <a:pt x="21600" y="20472"/>
                  <a:pt x="20483" y="21600"/>
                  <a:pt x="19105" y="21600"/>
                </a:cubicBezTo>
                <a:lnTo>
                  <a:pt x="2495" y="21600"/>
                </a:lnTo>
                <a:cubicBezTo>
                  <a:pt x="1117" y="21600"/>
                  <a:pt x="0" y="20472"/>
                  <a:pt x="0" y="19082"/>
                </a:cubicBezTo>
                <a:lnTo>
                  <a:pt x="0" y="2518"/>
                </a:lnTo>
                <a:cubicBezTo>
                  <a:pt x="0" y="1128"/>
                  <a:pt x="1117" y="0"/>
                  <a:pt x="2495" y="0"/>
                </a:cubicBezTo>
                <a:close/>
              </a:path>
            </a:pathLst>
          </a:custGeom>
          <a:solidFill>
            <a:srgbClr val="FFFFFF">
              <a:alpha val="43921"/>
            </a:srgbClr>
          </a:solidFill>
          <a:ln w="12700">
            <a:miter lim="400000"/>
          </a:ln>
        </p:spPr>
        <p:txBody>
          <a:bodyPr lIns="45719" rIns="45719" anchor="ctr"/>
          <a:lstStyle/>
          <a:p>
            <a:pPr>
              <a:defRPr>
                <a:solidFill>
                  <a:srgbClr val="000000"/>
                </a:solidFill>
              </a:defRPr>
            </a:pPr>
            <a:endParaRPr/>
          </a:p>
        </p:txBody>
      </p:sp>
      <p:sp>
        <p:nvSpPr>
          <p:cNvPr id="57" name="Google Shape;234;p14"/>
          <p:cNvSpPr/>
          <p:nvPr/>
        </p:nvSpPr>
        <p:spPr>
          <a:xfrm>
            <a:off x="5618596" y="3204050"/>
            <a:ext cx="1801381" cy="1784439"/>
          </a:xfrm>
          <a:custGeom>
            <a:avLst/>
            <a:gdLst/>
            <a:ahLst/>
            <a:cxnLst>
              <a:cxn ang="0">
                <a:pos x="wd2" y="hd2"/>
              </a:cxn>
              <a:cxn ang="5400000">
                <a:pos x="wd2" y="hd2"/>
              </a:cxn>
              <a:cxn ang="10800000">
                <a:pos x="wd2" y="hd2"/>
              </a:cxn>
              <a:cxn ang="16200000">
                <a:pos x="wd2" y="hd2"/>
              </a:cxn>
            </a:cxnLst>
            <a:rect l="0" t="0" r="r" b="b"/>
            <a:pathLst>
              <a:path w="21600" h="21600" extrusionOk="0">
                <a:moveTo>
                  <a:pt x="2495" y="0"/>
                </a:moveTo>
                <a:lnTo>
                  <a:pt x="19105" y="0"/>
                </a:lnTo>
                <a:cubicBezTo>
                  <a:pt x="19767" y="0"/>
                  <a:pt x="20401" y="265"/>
                  <a:pt x="20869" y="738"/>
                </a:cubicBezTo>
                <a:cubicBezTo>
                  <a:pt x="21337" y="1210"/>
                  <a:pt x="21600" y="1851"/>
                  <a:pt x="21600" y="2518"/>
                </a:cubicBezTo>
                <a:lnTo>
                  <a:pt x="21600" y="19082"/>
                </a:lnTo>
                <a:cubicBezTo>
                  <a:pt x="21600" y="20472"/>
                  <a:pt x="20483" y="21600"/>
                  <a:pt x="19105" y="21600"/>
                </a:cubicBezTo>
                <a:lnTo>
                  <a:pt x="2495" y="21600"/>
                </a:lnTo>
                <a:cubicBezTo>
                  <a:pt x="1117" y="21600"/>
                  <a:pt x="0" y="20472"/>
                  <a:pt x="0" y="19082"/>
                </a:cubicBezTo>
                <a:lnTo>
                  <a:pt x="0" y="2518"/>
                </a:lnTo>
                <a:cubicBezTo>
                  <a:pt x="0" y="1128"/>
                  <a:pt x="1117" y="0"/>
                  <a:pt x="2495" y="0"/>
                </a:cubicBezTo>
                <a:close/>
              </a:path>
            </a:pathLst>
          </a:custGeom>
          <a:solidFill>
            <a:srgbClr val="FFFFFF">
              <a:alpha val="43921"/>
            </a:srgbClr>
          </a:solidFill>
          <a:ln w="12700">
            <a:miter lim="400000"/>
          </a:ln>
        </p:spPr>
        <p:txBody>
          <a:bodyPr lIns="45719" rIns="45719" anchor="ctr"/>
          <a:lstStyle/>
          <a:p>
            <a:pPr>
              <a:defRPr>
                <a:solidFill>
                  <a:srgbClr val="000000"/>
                </a:solidFill>
              </a:defRPr>
            </a:pPr>
            <a:endParaRPr/>
          </a:p>
        </p:txBody>
      </p:sp>
      <p:grpSp>
        <p:nvGrpSpPr>
          <p:cNvPr id="60" name="Google Shape;236;p14"/>
          <p:cNvGrpSpPr/>
          <p:nvPr/>
        </p:nvGrpSpPr>
        <p:grpSpPr>
          <a:xfrm>
            <a:off x="-293004" y="-641201"/>
            <a:ext cx="4895288" cy="2847618"/>
            <a:chOff x="0" y="0"/>
            <a:chExt cx="4895286" cy="2847617"/>
          </a:xfrm>
        </p:grpSpPr>
        <p:sp>
          <p:nvSpPr>
            <p:cNvPr id="58" name="Google Shape;237;p14"/>
            <p:cNvSpPr/>
            <p:nvPr/>
          </p:nvSpPr>
          <p:spPr>
            <a:xfrm>
              <a:off x="-1" y="-1"/>
              <a:ext cx="2500696" cy="1600447"/>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sp>
          <p:nvSpPr>
            <p:cNvPr id="59" name="Google Shape;238;p14"/>
            <p:cNvSpPr/>
            <p:nvPr/>
          </p:nvSpPr>
          <p:spPr>
            <a:xfrm>
              <a:off x="2394591" y="1247171"/>
              <a:ext cx="2500696" cy="1600447"/>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grpSp>
      <p:grpSp>
        <p:nvGrpSpPr>
          <p:cNvPr id="63" name="Google Shape;239;p14"/>
          <p:cNvGrpSpPr/>
          <p:nvPr/>
        </p:nvGrpSpPr>
        <p:grpSpPr>
          <a:xfrm>
            <a:off x="4424424" y="1857732"/>
            <a:ext cx="4895287" cy="2847619"/>
            <a:chOff x="0" y="0"/>
            <a:chExt cx="4895286" cy="2847617"/>
          </a:xfrm>
        </p:grpSpPr>
        <p:sp>
          <p:nvSpPr>
            <p:cNvPr id="61" name="Google Shape;240;p14"/>
            <p:cNvSpPr/>
            <p:nvPr/>
          </p:nvSpPr>
          <p:spPr>
            <a:xfrm>
              <a:off x="-1" y="-1"/>
              <a:ext cx="2500696" cy="1600447"/>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sp>
          <p:nvSpPr>
            <p:cNvPr id="62" name="Google Shape;241;p14"/>
            <p:cNvSpPr/>
            <p:nvPr/>
          </p:nvSpPr>
          <p:spPr>
            <a:xfrm>
              <a:off x="2394591" y="1247171"/>
              <a:ext cx="2500696" cy="1600447"/>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grpSp>
      <p:sp>
        <p:nvSpPr>
          <p:cNvPr id="64" name="Google Shape;243;p14"/>
          <p:cNvSpPr/>
          <p:nvPr/>
        </p:nvSpPr>
        <p:spPr>
          <a:xfrm>
            <a:off x="3461213" y="1743819"/>
            <a:ext cx="492297" cy="492297"/>
          </a:xfrm>
          <a:prstGeom prst="ellipse">
            <a:avLst/>
          </a:prstGeom>
          <a:solidFill>
            <a:srgbClr val="525252"/>
          </a:solidFill>
          <a:ln w="12700">
            <a:miter lim="400000"/>
          </a:ln>
        </p:spPr>
        <p:txBody>
          <a:bodyPr lIns="45719" rIns="45719" anchor="ctr"/>
          <a:lstStyle/>
          <a:p>
            <a:pPr>
              <a:defRPr>
                <a:solidFill>
                  <a:srgbClr val="000000"/>
                </a:solidFill>
              </a:defRPr>
            </a:pPr>
            <a:endParaRPr/>
          </a:p>
        </p:txBody>
      </p:sp>
      <p:sp>
        <p:nvSpPr>
          <p:cNvPr id="65" name="Google Shape;246;p14"/>
          <p:cNvSpPr/>
          <p:nvPr/>
        </p:nvSpPr>
        <p:spPr>
          <a:xfrm>
            <a:off x="5775788" y="3003526"/>
            <a:ext cx="492297" cy="492297"/>
          </a:xfrm>
          <a:prstGeom prst="ellipse">
            <a:avLst/>
          </a:prstGeom>
          <a:solidFill>
            <a:srgbClr val="525252"/>
          </a:solidFill>
          <a:ln w="12700">
            <a:miter lim="400000"/>
          </a:ln>
        </p:spPr>
        <p:txBody>
          <a:bodyPr lIns="45719" rIns="45719" anchor="ctr"/>
          <a:lstStyle/>
          <a:p>
            <a:pPr>
              <a:defRPr>
                <a:solidFill>
                  <a:srgbClr val="000000"/>
                </a:solidFill>
              </a:defRPr>
            </a:pPr>
            <a:endParaRPr/>
          </a:p>
        </p:txBody>
      </p:sp>
      <p:grpSp>
        <p:nvGrpSpPr>
          <p:cNvPr id="68" name="Google Shape;249;p14"/>
          <p:cNvGrpSpPr/>
          <p:nvPr/>
        </p:nvGrpSpPr>
        <p:grpSpPr>
          <a:xfrm>
            <a:off x="997193" y="514350"/>
            <a:ext cx="492297" cy="492297"/>
            <a:chOff x="0" y="0"/>
            <a:chExt cx="492296" cy="492296"/>
          </a:xfrm>
        </p:grpSpPr>
        <p:sp>
          <p:nvSpPr>
            <p:cNvPr id="66" name="Google Shape;251;p14"/>
            <p:cNvSpPr/>
            <p:nvPr/>
          </p:nvSpPr>
          <p:spPr>
            <a:xfrm>
              <a:off x="0" y="0"/>
              <a:ext cx="492297" cy="492297"/>
            </a:xfrm>
            <a:prstGeom prst="ellipse">
              <a:avLst/>
            </a:prstGeom>
            <a:solidFill>
              <a:srgbClr val="525252"/>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67" name="Google Shape;253;p14"/>
            <p:cNvSpPr txBox="1"/>
            <p:nvPr/>
          </p:nvSpPr>
          <p:spPr>
            <a:xfrm>
              <a:off x="116106" y="133028"/>
              <a:ext cx="293628"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just">
                <a:lnSpc>
                  <a:spcPct val="140006"/>
                </a:lnSpc>
                <a:defRPr sz="1500">
                  <a:solidFill>
                    <a:srgbClr val="F9EFE8"/>
                  </a:solidFill>
                  <a:latin typeface="Libre Baskerville"/>
                  <a:ea typeface="Libre Baskerville"/>
                  <a:cs typeface="Libre Baskerville"/>
                  <a:sym typeface="Libre Baskerville"/>
                </a:defRPr>
              </a:lvl1pPr>
            </a:lstStyle>
            <a:p>
              <a:r>
                <a:t>01.</a:t>
              </a:r>
            </a:p>
          </p:txBody>
        </p:sp>
      </p:grpSp>
      <p:sp>
        <p:nvSpPr>
          <p:cNvPr id="69" name="Google Shape;254;p14"/>
          <p:cNvSpPr txBox="1"/>
          <p:nvPr/>
        </p:nvSpPr>
        <p:spPr>
          <a:xfrm>
            <a:off x="3577318" y="1868514"/>
            <a:ext cx="293629"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just">
              <a:lnSpc>
                <a:spcPct val="140006"/>
              </a:lnSpc>
              <a:defRPr sz="1500">
                <a:solidFill>
                  <a:srgbClr val="F9EFE8"/>
                </a:solidFill>
                <a:latin typeface="Libre Baskerville"/>
                <a:ea typeface="Libre Baskerville"/>
                <a:cs typeface="Libre Baskerville"/>
                <a:sym typeface="Libre Baskerville"/>
              </a:defRPr>
            </a:lvl1pPr>
          </a:lstStyle>
          <a:p>
            <a:r>
              <a:t>02.</a:t>
            </a:r>
          </a:p>
        </p:txBody>
      </p:sp>
      <p:sp>
        <p:nvSpPr>
          <p:cNvPr id="70" name="Google Shape;255;p14"/>
          <p:cNvSpPr txBox="1"/>
          <p:nvPr/>
        </p:nvSpPr>
        <p:spPr>
          <a:xfrm>
            <a:off x="5891893" y="3128221"/>
            <a:ext cx="293629"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just">
              <a:lnSpc>
                <a:spcPct val="140006"/>
              </a:lnSpc>
              <a:defRPr sz="1500">
                <a:solidFill>
                  <a:srgbClr val="F9EFE8"/>
                </a:solidFill>
                <a:latin typeface="Libre Baskerville"/>
                <a:ea typeface="Libre Baskerville"/>
                <a:cs typeface="Libre Baskerville"/>
                <a:sym typeface="Libre Baskerville"/>
              </a:defRPr>
            </a:lvl1pPr>
          </a:lstStyle>
          <a:p>
            <a:r>
              <a:t>03.</a:t>
            </a:r>
          </a:p>
        </p:txBody>
      </p:sp>
      <p:sp>
        <p:nvSpPr>
          <p:cNvPr id="71" name="Body Level One…"/>
          <p:cNvSpPr txBox="1">
            <a:spLocks noGrp="1"/>
          </p:cNvSpPr>
          <p:nvPr>
            <p:ph type="body" sz="quarter" idx="1" hasCustomPrompt="1"/>
          </p:nvPr>
        </p:nvSpPr>
        <p:spPr>
          <a:xfrm>
            <a:off x="4572000" y="36900"/>
            <a:ext cx="4465248" cy="1661742"/>
          </a:xfrm>
          <a:prstGeom prst="rect">
            <a:avLst/>
          </a:prstGeom>
        </p:spPr>
        <p:txBody>
          <a:bodyPr anchor="ctr"/>
          <a:lstStyle>
            <a:lvl1pPr algn="ctr">
              <a:defRPr sz="3200"/>
            </a:lvl1pPr>
            <a:lvl2pPr marL="1322614" indent="-725714" algn="ctr">
              <a:buSzPts val="3200"/>
              <a:defRPr sz="3200"/>
            </a:lvl2pPr>
            <a:lvl3pPr marL="1779814" indent="-725714" algn="ctr">
              <a:buSzPts val="3200"/>
              <a:defRPr sz="3200"/>
            </a:lvl3pPr>
            <a:lvl4pPr marL="2237014" indent="-725714" algn="ctr">
              <a:buSzPts val="3200"/>
              <a:defRPr sz="3200"/>
            </a:lvl4pPr>
            <a:lvl5pPr marL="2694214" indent="-725714" algn="ctr">
              <a:buSzPts val="3200"/>
              <a:defRPr sz="3200"/>
            </a:lvl5pPr>
          </a:lstStyle>
          <a:p>
            <a:r>
              <a:t>50</a:t>
            </a:r>
          </a:p>
          <a:p>
            <a:pPr lvl="1"/>
            <a:endParaRPr/>
          </a:p>
          <a:p>
            <a:pPr lvl="2"/>
            <a:endParaRPr/>
          </a:p>
          <a:p>
            <a:pPr lvl="3"/>
            <a:endParaRPr/>
          </a:p>
          <a:p>
            <a:pPr lvl="4"/>
            <a:endParaRPr/>
          </a:p>
        </p:txBody>
      </p:sp>
      <p:sp>
        <p:nvSpPr>
          <p:cNvPr id="72" name="Text Placeholder 43"/>
          <p:cNvSpPr>
            <a:spLocks noGrp="1"/>
          </p:cNvSpPr>
          <p:nvPr>
            <p:ph type="body" sz="quarter" idx="21" hasCustomPrompt="1"/>
          </p:nvPr>
        </p:nvSpPr>
        <p:spPr>
          <a:xfrm>
            <a:off x="997193" y="1125235"/>
            <a:ext cx="1555507" cy="1167477"/>
          </a:xfrm>
          <a:prstGeom prst="rect">
            <a:avLst/>
          </a:prstGeom>
        </p:spPr>
        <p:txBody>
          <a:bodyPr/>
          <a:lstStyle>
            <a:lvl1pPr>
              <a:defRPr sz="1500">
                <a:solidFill>
                  <a:srgbClr val="525252"/>
                </a:solidFill>
              </a:defRPr>
            </a:lvl1pPr>
          </a:lstStyle>
          <a:p>
            <a:r>
              <a:t>40</a:t>
            </a:r>
          </a:p>
        </p:txBody>
      </p:sp>
      <p:sp>
        <p:nvSpPr>
          <p:cNvPr id="73" name="Text Placeholder 43"/>
          <p:cNvSpPr>
            <a:spLocks noGrp="1"/>
          </p:cNvSpPr>
          <p:nvPr>
            <p:ph type="body" sz="quarter" idx="22" hasCustomPrompt="1"/>
          </p:nvPr>
        </p:nvSpPr>
        <p:spPr>
          <a:xfrm>
            <a:off x="3427350" y="2395207"/>
            <a:ext cx="1555507" cy="1167477"/>
          </a:xfrm>
          <a:prstGeom prst="rect">
            <a:avLst/>
          </a:prstGeom>
        </p:spPr>
        <p:txBody>
          <a:bodyPr/>
          <a:lstStyle>
            <a:lvl1pPr>
              <a:defRPr sz="1500">
                <a:solidFill>
                  <a:srgbClr val="525252"/>
                </a:solidFill>
              </a:defRPr>
            </a:lvl1pPr>
          </a:lstStyle>
          <a:p>
            <a:r>
              <a:t>40</a:t>
            </a:r>
          </a:p>
        </p:txBody>
      </p:sp>
      <p:sp>
        <p:nvSpPr>
          <p:cNvPr id="74" name="Text Placeholder 43"/>
          <p:cNvSpPr>
            <a:spLocks noGrp="1"/>
          </p:cNvSpPr>
          <p:nvPr>
            <p:ph type="body" sz="quarter" idx="23" hasCustomPrompt="1"/>
          </p:nvPr>
        </p:nvSpPr>
        <p:spPr>
          <a:xfrm>
            <a:off x="5741532" y="3624015"/>
            <a:ext cx="1555507" cy="1167478"/>
          </a:xfrm>
          <a:prstGeom prst="rect">
            <a:avLst/>
          </a:prstGeom>
        </p:spPr>
        <p:txBody>
          <a:bodyPr/>
          <a:lstStyle>
            <a:lvl1pPr>
              <a:defRPr sz="1500">
                <a:solidFill>
                  <a:srgbClr val="525252"/>
                </a:solidFill>
              </a:defRPr>
            </a:lvl1pPr>
          </a:lstStyle>
          <a:p>
            <a:r>
              <a:t>40</a:t>
            </a:r>
          </a:p>
        </p:txBody>
      </p:sp>
      <p:sp>
        <p:nvSpPr>
          <p:cNvPr id="75"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pic>
        <p:nvPicPr>
          <p:cNvPr id="82" name="Google Shape;141;p12" descr="Google Shape;141;p12"/>
          <p:cNvPicPr>
            <a:picLocks noChangeAspect="1"/>
          </p:cNvPicPr>
          <p:nvPr/>
        </p:nvPicPr>
        <p:blipFill>
          <a:blip r:embed="rId2">
            <a:extLst/>
          </a:blip>
          <a:srcRect b="86"/>
          <a:stretch>
            <a:fillRect/>
          </a:stretch>
        </p:blipFill>
        <p:spPr>
          <a:xfrm>
            <a:off x="0" y="-2"/>
            <a:ext cx="9144004" cy="5143503"/>
          </a:xfrm>
          <a:prstGeom prst="rect">
            <a:avLst/>
          </a:prstGeom>
          <a:ln w="12700">
            <a:miter lim="400000"/>
          </a:ln>
        </p:spPr>
      </p:pic>
      <p:sp>
        <p:nvSpPr>
          <p:cNvPr id="83" name="Google Shape;142;p12"/>
          <p:cNvSpPr/>
          <p:nvPr/>
        </p:nvSpPr>
        <p:spPr>
          <a:xfrm>
            <a:off x="2166864" y="2468507"/>
            <a:ext cx="1710173" cy="1590998"/>
          </a:xfrm>
          <a:prstGeom prst="rect">
            <a:avLst/>
          </a:prstGeom>
          <a:blipFill>
            <a:blip r:embed="rId3"/>
            <a:stretch>
              <a:fillRect/>
            </a:stretch>
          </a:blipFill>
          <a:ln w="12700">
            <a:miter lim="400000"/>
          </a:ln>
        </p:spPr>
        <p:txBody>
          <a:bodyPr lIns="45719" rIns="45719"/>
          <a:lstStyle/>
          <a:p>
            <a:pPr>
              <a:defRPr>
                <a:solidFill>
                  <a:srgbClr val="000000"/>
                </a:solidFill>
              </a:defRPr>
            </a:pPr>
            <a:endParaRPr/>
          </a:p>
        </p:txBody>
      </p:sp>
      <p:sp>
        <p:nvSpPr>
          <p:cNvPr id="84" name="Google Shape;143;p12"/>
          <p:cNvSpPr/>
          <p:nvPr/>
        </p:nvSpPr>
        <p:spPr>
          <a:xfrm>
            <a:off x="3606937" y="4020470"/>
            <a:ext cx="270098" cy="1727369"/>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85" name="Google Shape;144;p12"/>
          <p:cNvSpPr/>
          <p:nvPr/>
        </p:nvSpPr>
        <p:spPr>
          <a:xfrm flipH="1">
            <a:off x="5266964" y="2468507"/>
            <a:ext cx="1710173" cy="1590998"/>
          </a:xfrm>
          <a:prstGeom prst="rect">
            <a:avLst/>
          </a:prstGeom>
          <a:blipFill>
            <a:blip r:embed="rId3"/>
            <a:stretch>
              <a:fillRect/>
            </a:stretch>
          </a:blipFill>
          <a:ln w="12700">
            <a:miter lim="400000"/>
          </a:ln>
        </p:spPr>
        <p:txBody>
          <a:bodyPr lIns="45719" rIns="45719"/>
          <a:lstStyle/>
          <a:p>
            <a:pPr>
              <a:defRPr>
                <a:solidFill>
                  <a:srgbClr val="000000"/>
                </a:solidFill>
              </a:defRPr>
            </a:pPr>
            <a:endParaRPr/>
          </a:p>
        </p:txBody>
      </p:sp>
      <p:sp>
        <p:nvSpPr>
          <p:cNvPr id="86" name="Google Shape;145;p12"/>
          <p:cNvSpPr/>
          <p:nvPr/>
        </p:nvSpPr>
        <p:spPr>
          <a:xfrm>
            <a:off x="5266964" y="4020470"/>
            <a:ext cx="270098" cy="1727369"/>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87" name="Google Shape;146;p12"/>
          <p:cNvSpPr/>
          <p:nvPr/>
        </p:nvSpPr>
        <p:spPr>
          <a:xfrm>
            <a:off x="4436950" y="3265182"/>
            <a:ext cx="270099" cy="1727369"/>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88" name="Google Shape;147;p12"/>
          <p:cNvSpPr/>
          <p:nvPr/>
        </p:nvSpPr>
        <p:spPr>
          <a:xfrm>
            <a:off x="4436950" y="4275280"/>
            <a:ext cx="270099" cy="1727369"/>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89" name="Google Shape;149;p12"/>
          <p:cNvSpPr/>
          <p:nvPr/>
        </p:nvSpPr>
        <p:spPr>
          <a:xfrm>
            <a:off x="3360568" y="240546"/>
            <a:ext cx="2422867" cy="1577927"/>
          </a:xfrm>
          <a:custGeom>
            <a:avLst/>
            <a:gdLst/>
            <a:ahLst/>
            <a:cxnLst>
              <a:cxn ang="0">
                <a:pos x="wd2" y="hd2"/>
              </a:cxn>
              <a:cxn ang="5400000">
                <a:pos x="wd2" y="hd2"/>
              </a:cxn>
              <a:cxn ang="10800000">
                <a:pos x="wd2" y="hd2"/>
              </a:cxn>
              <a:cxn ang="16200000">
                <a:pos x="wd2" y="hd2"/>
              </a:cxn>
            </a:cxnLst>
            <a:rect l="0" t="0" r="r" b="b"/>
            <a:pathLst>
              <a:path w="21600" h="21600" extrusionOk="0">
                <a:moveTo>
                  <a:pt x="2938" y="0"/>
                </a:moveTo>
                <a:lnTo>
                  <a:pt x="18662" y="0"/>
                </a:lnTo>
                <a:cubicBezTo>
                  <a:pt x="20285" y="0"/>
                  <a:pt x="21600" y="1384"/>
                  <a:pt x="21600" y="3091"/>
                </a:cubicBezTo>
                <a:lnTo>
                  <a:pt x="21600" y="18509"/>
                </a:lnTo>
                <a:cubicBezTo>
                  <a:pt x="21600" y="20216"/>
                  <a:pt x="20285" y="21600"/>
                  <a:pt x="18662" y="21600"/>
                </a:cubicBezTo>
                <a:lnTo>
                  <a:pt x="2938" y="21600"/>
                </a:lnTo>
                <a:cubicBezTo>
                  <a:pt x="1315" y="21600"/>
                  <a:pt x="0" y="20216"/>
                  <a:pt x="0" y="18509"/>
                </a:cubicBezTo>
                <a:lnTo>
                  <a:pt x="0" y="3091"/>
                </a:lnTo>
                <a:cubicBezTo>
                  <a:pt x="0" y="1384"/>
                  <a:pt x="1315" y="0"/>
                  <a:pt x="2938" y="0"/>
                </a:cubicBezTo>
                <a:close/>
              </a:path>
            </a:pathLst>
          </a:custGeom>
          <a:solidFill>
            <a:srgbClr val="FAF6F1"/>
          </a:solidFill>
          <a:ln w="12700">
            <a:miter lim="400000"/>
          </a:ln>
        </p:spPr>
        <p:txBody>
          <a:bodyPr lIns="45719" rIns="45719" anchor="ctr"/>
          <a:lstStyle/>
          <a:p>
            <a:pPr>
              <a:defRPr>
                <a:solidFill>
                  <a:srgbClr val="000000"/>
                </a:solidFill>
              </a:defRPr>
            </a:pPr>
            <a:endParaRPr/>
          </a:p>
        </p:txBody>
      </p:sp>
      <p:sp>
        <p:nvSpPr>
          <p:cNvPr id="90" name="Google Shape;152;p12"/>
          <p:cNvSpPr/>
          <p:nvPr/>
        </p:nvSpPr>
        <p:spPr>
          <a:xfrm>
            <a:off x="1415210" y="1029509"/>
            <a:ext cx="1660028" cy="1577927"/>
          </a:xfrm>
          <a:custGeom>
            <a:avLst/>
            <a:gdLst/>
            <a:ahLst/>
            <a:cxnLst>
              <a:cxn ang="0">
                <a:pos x="wd2" y="hd2"/>
              </a:cxn>
              <a:cxn ang="5400000">
                <a:pos x="wd2" y="hd2"/>
              </a:cxn>
              <a:cxn ang="10800000">
                <a:pos x="wd2" y="hd2"/>
              </a:cxn>
              <a:cxn ang="16200000">
                <a:pos x="wd2" y="hd2"/>
              </a:cxn>
            </a:cxnLst>
            <a:rect l="0" t="0" r="r" b="b"/>
            <a:pathLst>
              <a:path w="21600" h="21600" extrusionOk="0">
                <a:moveTo>
                  <a:pt x="2938" y="0"/>
                </a:moveTo>
                <a:lnTo>
                  <a:pt x="18662" y="0"/>
                </a:lnTo>
                <a:cubicBezTo>
                  <a:pt x="20285" y="0"/>
                  <a:pt x="21600" y="1384"/>
                  <a:pt x="21600" y="3091"/>
                </a:cubicBezTo>
                <a:lnTo>
                  <a:pt x="21600" y="18509"/>
                </a:lnTo>
                <a:cubicBezTo>
                  <a:pt x="21600" y="20216"/>
                  <a:pt x="20285" y="21600"/>
                  <a:pt x="18662" y="21600"/>
                </a:cubicBezTo>
                <a:lnTo>
                  <a:pt x="2938" y="21600"/>
                </a:lnTo>
                <a:cubicBezTo>
                  <a:pt x="1315" y="21600"/>
                  <a:pt x="0" y="20216"/>
                  <a:pt x="0" y="18509"/>
                </a:cubicBezTo>
                <a:lnTo>
                  <a:pt x="0" y="3091"/>
                </a:lnTo>
                <a:cubicBezTo>
                  <a:pt x="0" y="1384"/>
                  <a:pt x="1315" y="0"/>
                  <a:pt x="2938" y="0"/>
                </a:cubicBezTo>
                <a:close/>
              </a:path>
            </a:pathLst>
          </a:custGeom>
          <a:solidFill>
            <a:srgbClr val="FAF6F1"/>
          </a:solidFill>
          <a:ln w="12700">
            <a:miter lim="400000"/>
          </a:ln>
        </p:spPr>
        <p:txBody>
          <a:bodyPr lIns="45719" rIns="45719" anchor="ctr"/>
          <a:lstStyle/>
          <a:p>
            <a:pPr>
              <a:defRPr>
                <a:solidFill>
                  <a:srgbClr val="000000"/>
                </a:solidFill>
              </a:defRPr>
            </a:pPr>
            <a:endParaRPr/>
          </a:p>
        </p:txBody>
      </p:sp>
      <p:sp>
        <p:nvSpPr>
          <p:cNvPr id="91" name="Google Shape;155;p12"/>
          <p:cNvSpPr/>
          <p:nvPr/>
        </p:nvSpPr>
        <p:spPr>
          <a:xfrm>
            <a:off x="171060" y="3131123"/>
            <a:ext cx="1660027" cy="1577926"/>
          </a:xfrm>
          <a:custGeom>
            <a:avLst/>
            <a:gdLst/>
            <a:ahLst/>
            <a:cxnLst>
              <a:cxn ang="0">
                <a:pos x="wd2" y="hd2"/>
              </a:cxn>
              <a:cxn ang="5400000">
                <a:pos x="wd2" y="hd2"/>
              </a:cxn>
              <a:cxn ang="10800000">
                <a:pos x="wd2" y="hd2"/>
              </a:cxn>
              <a:cxn ang="16200000">
                <a:pos x="wd2" y="hd2"/>
              </a:cxn>
            </a:cxnLst>
            <a:rect l="0" t="0" r="r" b="b"/>
            <a:pathLst>
              <a:path w="21600" h="21600" extrusionOk="0">
                <a:moveTo>
                  <a:pt x="2938" y="0"/>
                </a:moveTo>
                <a:lnTo>
                  <a:pt x="18662" y="0"/>
                </a:lnTo>
                <a:cubicBezTo>
                  <a:pt x="20285" y="0"/>
                  <a:pt x="21600" y="1384"/>
                  <a:pt x="21600" y="3091"/>
                </a:cubicBezTo>
                <a:lnTo>
                  <a:pt x="21600" y="18509"/>
                </a:lnTo>
                <a:cubicBezTo>
                  <a:pt x="21600" y="20216"/>
                  <a:pt x="20285" y="21600"/>
                  <a:pt x="18662" y="21600"/>
                </a:cubicBezTo>
                <a:lnTo>
                  <a:pt x="2938" y="21600"/>
                </a:lnTo>
                <a:cubicBezTo>
                  <a:pt x="1315" y="21600"/>
                  <a:pt x="0" y="20216"/>
                  <a:pt x="0" y="18509"/>
                </a:cubicBezTo>
                <a:lnTo>
                  <a:pt x="0" y="3091"/>
                </a:lnTo>
                <a:cubicBezTo>
                  <a:pt x="0" y="1384"/>
                  <a:pt x="1315" y="0"/>
                  <a:pt x="2938" y="0"/>
                </a:cubicBezTo>
                <a:close/>
              </a:path>
            </a:pathLst>
          </a:custGeom>
          <a:solidFill>
            <a:srgbClr val="FAF6F1"/>
          </a:solidFill>
          <a:ln w="12700">
            <a:miter lim="400000"/>
          </a:ln>
        </p:spPr>
        <p:txBody>
          <a:bodyPr lIns="45719" rIns="45719" anchor="ctr"/>
          <a:lstStyle/>
          <a:p>
            <a:pPr>
              <a:defRPr>
                <a:solidFill>
                  <a:srgbClr val="000000"/>
                </a:solidFill>
              </a:defRPr>
            </a:pPr>
            <a:endParaRPr/>
          </a:p>
        </p:txBody>
      </p:sp>
      <p:sp>
        <p:nvSpPr>
          <p:cNvPr id="92" name="Google Shape;158;p12"/>
          <p:cNvSpPr/>
          <p:nvPr/>
        </p:nvSpPr>
        <p:spPr>
          <a:xfrm>
            <a:off x="7314595" y="3131123"/>
            <a:ext cx="1660028" cy="1577926"/>
          </a:xfrm>
          <a:custGeom>
            <a:avLst/>
            <a:gdLst/>
            <a:ahLst/>
            <a:cxnLst>
              <a:cxn ang="0">
                <a:pos x="wd2" y="hd2"/>
              </a:cxn>
              <a:cxn ang="5400000">
                <a:pos x="wd2" y="hd2"/>
              </a:cxn>
              <a:cxn ang="10800000">
                <a:pos x="wd2" y="hd2"/>
              </a:cxn>
              <a:cxn ang="16200000">
                <a:pos x="wd2" y="hd2"/>
              </a:cxn>
            </a:cxnLst>
            <a:rect l="0" t="0" r="r" b="b"/>
            <a:pathLst>
              <a:path w="21600" h="21600" extrusionOk="0">
                <a:moveTo>
                  <a:pt x="2938" y="0"/>
                </a:moveTo>
                <a:lnTo>
                  <a:pt x="18662" y="0"/>
                </a:lnTo>
                <a:cubicBezTo>
                  <a:pt x="20285" y="0"/>
                  <a:pt x="21600" y="1384"/>
                  <a:pt x="21600" y="3091"/>
                </a:cubicBezTo>
                <a:lnTo>
                  <a:pt x="21600" y="18509"/>
                </a:lnTo>
                <a:cubicBezTo>
                  <a:pt x="21600" y="20216"/>
                  <a:pt x="20285" y="21600"/>
                  <a:pt x="18662" y="21600"/>
                </a:cubicBezTo>
                <a:lnTo>
                  <a:pt x="2938" y="21600"/>
                </a:lnTo>
                <a:cubicBezTo>
                  <a:pt x="1315" y="21600"/>
                  <a:pt x="0" y="20216"/>
                  <a:pt x="0" y="18509"/>
                </a:cubicBezTo>
                <a:lnTo>
                  <a:pt x="0" y="3091"/>
                </a:lnTo>
                <a:cubicBezTo>
                  <a:pt x="0" y="1384"/>
                  <a:pt x="1315" y="0"/>
                  <a:pt x="2938" y="0"/>
                </a:cubicBezTo>
                <a:close/>
              </a:path>
            </a:pathLst>
          </a:custGeom>
          <a:solidFill>
            <a:srgbClr val="FAF6F1"/>
          </a:solidFill>
          <a:ln w="12700">
            <a:miter lim="400000"/>
          </a:ln>
        </p:spPr>
        <p:txBody>
          <a:bodyPr lIns="45719" rIns="45719" anchor="ctr"/>
          <a:lstStyle/>
          <a:p>
            <a:pPr>
              <a:defRPr>
                <a:solidFill>
                  <a:srgbClr val="000000"/>
                </a:solidFill>
              </a:defRPr>
            </a:pPr>
            <a:endParaRPr/>
          </a:p>
        </p:txBody>
      </p:sp>
      <p:sp>
        <p:nvSpPr>
          <p:cNvPr id="93" name="Google Shape;161;p12"/>
          <p:cNvSpPr/>
          <p:nvPr/>
        </p:nvSpPr>
        <p:spPr>
          <a:xfrm>
            <a:off x="5974179" y="1029509"/>
            <a:ext cx="1660028" cy="1577927"/>
          </a:xfrm>
          <a:custGeom>
            <a:avLst/>
            <a:gdLst/>
            <a:ahLst/>
            <a:cxnLst>
              <a:cxn ang="0">
                <a:pos x="wd2" y="hd2"/>
              </a:cxn>
              <a:cxn ang="5400000">
                <a:pos x="wd2" y="hd2"/>
              </a:cxn>
              <a:cxn ang="10800000">
                <a:pos x="wd2" y="hd2"/>
              </a:cxn>
              <a:cxn ang="16200000">
                <a:pos x="wd2" y="hd2"/>
              </a:cxn>
            </a:cxnLst>
            <a:rect l="0" t="0" r="r" b="b"/>
            <a:pathLst>
              <a:path w="21600" h="21600" extrusionOk="0">
                <a:moveTo>
                  <a:pt x="2938" y="0"/>
                </a:moveTo>
                <a:lnTo>
                  <a:pt x="18662" y="0"/>
                </a:lnTo>
                <a:cubicBezTo>
                  <a:pt x="20285" y="0"/>
                  <a:pt x="21600" y="1384"/>
                  <a:pt x="21600" y="3091"/>
                </a:cubicBezTo>
                <a:lnTo>
                  <a:pt x="21600" y="18509"/>
                </a:lnTo>
                <a:cubicBezTo>
                  <a:pt x="21600" y="20216"/>
                  <a:pt x="20285" y="21600"/>
                  <a:pt x="18662" y="21600"/>
                </a:cubicBezTo>
                <a:lnTo>
                  <a:pt x="2938" y="21600"/>
                </a:lnTo>
                <a:cubicBezTo>
                  <a:pt x="1315" y="21600"/>
                  <a:pt x="0" y="20216"/>
                  <a:pt x="0" y="18509"/>
                </a:cubicBezTo>
                <a:lnTo>
                  <a:pt x="0" y="3091"/>
                </a:lnTo>
                <a:cubicBezTo>
                  <a:pt x="0" y="1384"/>
                  <a:pt x="1315" y="0"/>
                  <a:pt x="2938" y="0"/>
                </a:cubicBezTo>
                <a:close/>
              </a:path>
            </a:pathLst>
          </a:custGeom>
          <a:solidFill>
            <a:srgbClr val="FAF6F1"/>
          </a:solidFill>
          <a:ln w="12700">
            <a:miter lim="400000"/>
          </a:ln>
        </p:spPr>
        <p:txBody>
          <a:bodyPr lIns="45719" rIns="45719" anchor="ctr"/>
          <a:lstStyle/>
          <a:p>
            <a:pPr>
              <a:defRPr>
                <a:solidFill>
                  <a:srgbClr val="000000"/>
                </a:solidFill>
              </a:defRPr>
            </a:pPr>
            <a:endParaRPr/>
          </a:p>
        </p:txBody>
      </p:sp>
      <p:sp>
        <p:nvSpPr>
          <p:cNvPr id="94" name="Google Shape;163;p12"/>
          <p:cNvSpPr/>
          <p:nvPr/>
        </p:nvSpPr>
        <p:spPr>
          <a:xfrm>
            <a:off x="4436950" y="1799422"/>
            <a:ext cx="270099" cy="1727370"/>
          </a:xfrm>
          <a:prstGeom prst="rect">
            <a:avLst/>
          </a:prstGeom>
          <a:blipFill>
            <a:blip r:embed="rId4"/>
            <a:stretch>
              <a:fillRect/>
            </a:stretch>
          </a:blipFill>
          <a:ln w="12700">
            <a:miter lim="400000"/>
          </a:ln>
        </p:spPr>
        <p:txBody>
          <a:bodyPr lIns="45719" rIns="45719"/>
          <a:lstStyle/>
          <a:p>
            <a:pPr>
              <a:defRPr>
                <a:solidFill>
                  <a:srgbClr val="000000"/>
                </a:solidFill>
              </a:defRPr>
            </a:pPr>
            <a:endParaRPr/>
          </a:p>
        </p:txBody>
      </p:sp>
      <p:sp>
        <p:nvSpPr>
          <p:cNvPr id="95" name="Google Shape;164;p12"/>
          <p:cNvSpPr/>
          <p:nvPr/>
        </p:nvSpPr>
        <p:spPr>
          <a:xfrm rot="16200000" flipH="1">
            <a:off x="1831088" y="3920085"/>
            <a:ext cx="1371039" cy="1371039"/>
          </a:xfrm>
          <a:prstGeom prst="rect">
            <a:avLst/>
          </a:prstGeom>
          <a:blipFill>
            <a:blip r:embed="rId5"/>
            <a:stretch>
              <a:fillRect/>
            </a:stretch>
          </a:blipFill>
          <a:ln w="12700">
            <a:miter lim="400000"/>
          </a:ln>
        </p:spPr>
        <p:txBody>
          <a:bodyPr lIns="45719" rIns="45719"/>
          <a:lstStyle/>
          <a:p>
            <a:pPr>
              <a:defRPr>
                <a:solidFill>
                  <a:srgbClr val="000000"/>
                </a:solidFill>
              </a:defRPr>
            </a:pPr>
            <a:endParaRPr/>
          </a:p>
        </p:txBody>
      </p:sp>
      <p:sp>
        <p:nvSpPr>
          <p:cNvPr id="96" name="Google Shape;165;p12"/>
          <p:cNvSpPr/>
          <p:nvPr/>
        </p:nvSpPr>
        <p:spPr>
          <a:xfrm rot="5400000">
            <a:off x="5943557" y="3920085"/>
            <a:ext cx="1371038" cy="1371039"/>
          </a:xfrm>
          <a:prstGeom prst="rect">
            <a:avLst/>
          </a:prstGeom>
          <a:blipFill>
            <a:blip r:embed="rId5"/>
            <a:stretch>
              <a:fillRect/>
            </a:stretch>
          </a:blipFill>
          <a:ln w="12700">
            <a:miter lim="400000"/>
          </a:ln>
        </p:spPr>
        <p:txBody>
          <a:bodyPr lIns="45719" rIns="45719"/>
          <a:lstStyle/>
          <a:p>
            <a:pPr>
              <a:defRPr>
                <a:solidFill>
                  <a:srgbClr val="000000"/>
                </a:solidFill>
              </a:defRPr>
            </a:pPr>
            <a:endParaRPr/>
          </a:p>
        </p:txBody>
      </p:sp>
      <p:sp>
        <p:nvSpPr>
          <p:cNvPr id="97" name="Body Level One…"/>
          <p:cNvSpPr txBox="1">
            <a:spLocks noGrp="1"/>
          </p:cNvSpPr>
          <p:nvPr>
            <p:ph type="body" sz="quarter" idx="1" hasCustomPrompt="1"/>
          </p:nvPr>
        </p:nvSpPr>
        <p:spPr>
          <a:xfrm>
            <a:off x="3467100" y="352712"/>
            <a:ext cx="2200275" cy="1320626"/>
          </a:xfrm>
          <a:prstGeom prst="rect">
            <a:avLst/>
          </a:prstGeom>
        </p:spPr>
        <p:txBody>
          <a:bodyPr/>
          <a:lstStyle>
            <a:lvl1pPr algn="ctr">
              <a:defRPr sz="1500">
                <a:solidFill>
                  <a:srgbClr val="191919"/>
                </a:solidFill>
              </a:defRPr>
            </a:lvl1pPr>
            <a:lvl2pPr marL="937078" indent="-340178" algn="ctr">
              <a:buSzPts val="1500"/>
              <a:defRPr sz="1500">
                <a:solidFill>
                  <a:srgbClr val="191919"/>
                </a:solidFill>
              </a:defRPr>
            </a:lvl2pPr>
            <a:lvl3pPr marL="1394278" indent="-340178" algn="ctr">
              <a:buSzPts val="1500"/>
              <a:defRPr sz="1500">
                <a:solidFill>
                  <a:srgbClr val="191919"/>
                </a:solidFill>
              </a:defRPr>
            </a:lvl3pPr>
            <a:lvl4pPr marL="1851478" indent="-340178" algn="ctr">
              <a:buSzPts val="1500"/>
              <a:defRPr sz="1500">
                <a:solidFill>
                  <a:srgbClr val="191919"/>
                </a:solidFill>
              </a:defRPr>
            </a:lvl4pPr>
            <a:lvl5pPr marL="2308678" indent="-340178" algn="ctr">
              <a:buSzPts val="1500"/>
              <a:defRPr sz="1500">
                <a:solidFill>
                  <a:srgbClr val="191919"/>
                </a:solidFill>
              </a:defRPr>
            </a:lvl5pPr>
          </a:lstStyle>
          <a:p>
            <a:r>
              <a:t>title</a:t>
            </a:r>
          </a:p>
          <a:p>
            <a:pPr lvl="1"/>
            <a:endParaRPr/>
          </a:p>
          <a:p>
            <a:pPr lvl="2"/>
            <a:endParaRPr/>
          </a:p>
          <a:p>
            <a:pPr lvl="3"/>
            <a:endParaRPr/>
          </a:p>
          <a:p>
            <a:pPr lvl="4"/>
            <a:endParaRPr/>
          </a:p>
        </p:txBody>
      </p:sp>
      <p:sp>
        <p:nvSpPr>
          <p:cNvPr id="98" name="Text Placeholder 75"/>
          <p:cNvSpPr>
            <a:spLocks noGrp="1"/>
          </p:cNvSpPr>
          <p:nvPr>
            <p:ph type="body" sz="quarter" idx="21" hasCustomPrompt="1"/>
          </p:nvPr>
        </p:nvSpPr>
        <p:spPr>
          <a:xfrm>
            <a:off x="1509794" y="1163167"/>
            <a:ext cx="1466871" cy="1320625"/>
          </a:xfrm>
          <a:prstGeom prst="rect">
            <a:avLst/>
          </a:prstGeom>
        </p:spPr>
        <p:txBody>
          <a:bodyPr/>
          <a:lstStyle>
            <a:lvl1pPr>
              <a:defRPr sz="900">
                <a:solidFill>
                  <a:srgbClr val="191919"/>
                </a:solidFill>
                <a:latin typeface="Lato"/>
                <a:ea typeface="Lato"/>
                <a:cs typeface="Lato"/>
                <a:sym typeface="Lato"/>
              </a:defRPr>
            </a:lvl1pPr>
          </a:lstStyle>
          <a:p>
            <a:r>
              <a:t>content2</a:t>
            </a:r>
          </a:p>
        </p:txBody>
      </p:sp>
      <p:sp>
        <p:nvSpPr>
          <p:cNvPr id="99" name="Text Placeholder 75"/>
          <p:cNvSpPr>
            <a:spLocks noGrp="1"/>
          </p:cNvSpPr>
          <p:nvPr>
            <p:ph type="body" sz="quarter" idx="22" hasCustomPrompt="1"/>
          </p:nvPr>
        </p:nvSpPr>
        <p:spPr>
          <a:xfrm>
            <a:off x="6070758" y="1178900"/>
            <a:ext cx="1466871" cy="1320625"/>
          </a:xfrm>
          <a:prstGeom prst="rect">
            <a:avLst/>
          </a:prstGeom>
        </p:spPr>
        <p:txBody>
          <a:bodyPr/>
          <a:lstStyle>
            <a:lvl1pPr>
              <a:defRPr sz="900">
                <a:solidFill>
                  <a:srgbClr val="191919"/>
                </a:solidFill>
                <a:latin typeface="Lato"/>
                <a:ea typeface="Lato"/>
                <a:cs typeface="Lato"/>
                <a:sym typeface="Lato"/>
              </a:defRPr>
            </a:lvl1pPr>
          </a:lstStyle>
          <a:p>
            <a:r>
              <a:t>content3</a:t>
            </a:r>
          </a:p>
        </p:txBody>
      </p:sp>
      <p:sp>
        <p:nvSpPr>
          <p:cNvPr id="100" name="Text Placeholder 75"/>
          <p:cNvSpPr>
            <a:spLocks noGrp="1"/>
          </p:cNvSpPr>
          <p:nvPr>
            <p:ph type="body" sz="quarter" idx="23" hasCustomPrompt="1"/>
          </p:nvPr>
        </p:nvSpPr>
        <p:spPr>
          <a:xfrm>
            <a:off x="250144" y="3264005"/>
            <a:ext cx="1466872" cy="1320625"/>
          </a:xfrm>
          <a:prstGeom prst="rect">
            <a:avLst/>
          </a:prstGeom>
        </p:spPr>
        <p:txBody>
          <a:bodyPr/>
          <a:lstStyle>
            <a:lvl1pPr>
              <a:defRPr sz="900">
                <a:solidFill>
                  <a:srgbClr val="191919"/>
                </a:solidFill>
                <a:latin typeface="Lato"/>
                <a:ea typeface="Lato"/>
                <a:cs typeface="Lato"/>
                <a:sym typeface="Lato"/>
              </a:defRPr>
            </a:lvl1pPr>
          </a:lstStyle>
          <a:p>
            <a:r>
              <a:t>content1</a:t>
            </a:r>
          </a:p>
        </p:txBody>
      </p:sp>
      <p:sp>
        <p:nvSpPr>
          <p:cNvPr id="101" name="Text Placeholder 75"/>
          <p:cNvSpPr>
            <a:spLocks noGrp="1"/>
          </p:cNvSpPr>
          <p:nvPr>
            <p:ph type="body" sz="quarter" idx="24" hasCustomPrompt="1"/>
          </p:nvPr>
        </p:nvSpPr>
        <p:spPr>
          <a:xfrm>
            <a:off x="7418506" y="3264005"/>
            <a:ext cx="1466871" cy="1320625"/>
          </a:xfrm>
          <a:prstGeom prst="rect">
            <a:avLst/>
          </a:prstGeom>
        </p:spPr>
        <p:txBody>
          <a:bodyPr/>
          <a:lstStyle>
            <a:lvl1pPr>
              <a:defRPr sz="900">
                <a:solidFill>
                  <a:srgbClr val="191919"/>
                </a:solidFill>
                <a:latin typeface="Lato"/>
                <a:ea typeface="Lato"/>
                <a:cs typeface="Lato"/>
                <a:sym typeface="Lato"/>
              </a:defRPr>
            </a:lvl1pPr>
          </a:lstStyle>
          <a:p>
            <a:r>
              <a:t>content4</a:t>
            </a:r>
          </a:p>
        </p:txBody>
      </p:sp>
      <p:sp>
        <p:nvSpPr>
          <p:cNvPr id="102"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09" name="Google Shape;180;p13"/>
          <p:cNvSpPr/>
          <p:nvPr/>
        </p:nvSpPr>
        <p:spPr>
          <a:xfrm rot="16200000">
            <a:off x="1513892" y="2577485"/>
            <a:ext cx="1074204" cy="1074205"/>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110" name="Google Shape;181;p13"/>
          <p:cNvSpPr/>
          <p:nvPr/>
        </p:nvSpPr>
        <p:spPr>
          <a:xfrm rot="10800000">
            <a:off x="-433102" y="1523174"/>
            <a:ext cx="1074205" cy="1074204"/>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grpSp>
        <p:nvGrpSpPr>
          <p:cNvPr id="113" name="Google Shape;182;p13"/>
          <p:cNvGrpSpPr/>
          <p:nvPr/>
        </p:nvGrpSpPr>
        <p:grpSpPr>
          <a:xfrm>
            <a:off x="2403397" y="1523174"/>
            <a:ext cx="2131000" cy="1074206"/>
            <a:chOff x="0" y="0"/>
            <a:chExt cx="2130999" cy="1074204"/>
          </a:xfrm>
        </p:grpSpPr>
        <p:sp>
          <p:nvSpPr>
            <p:cNvPr id="111" name="Google Shape;183;p13"/>
            <p:cNvSpPr/>
            <p:nvPr/>
          </p:nvSpPr>
          <p:spPr>
            <a:xfrm rot="5400000">
              <a:off x="-1" y="0"/>
              <a:ext cx="1074205" cy="1074204"/>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sp>
          <p:nvSpPr>
            <p:cNvPr id="112" name="Google Shape;184;p13"/>
            <p:cNvSpPr/>
            <p:nvPr/>
          </p:nvSpPr>
          <p:spPr>
            <a:xfrm rot="10800000">
              <a:off x="1056797" y="-1"/>
              <a:ext cx="1074203" cy="1074205"/>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grpSp>
      <p:sp>
        <p:nvSpPr>
          <p:cNvPr id="114" name="Google Shape;185;p13"/>
          <p:cNvSpPr/>
          <p:nvPr/>
        </p:nvSpPr>
        <p:spPr>
          <a:xfrm>
            <a:off x="457094" y="2577484"/>
            <a:ext cx="1074205" cy="1074204"/>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115" name="Google Shape;186;p13"/>
          <p:cNvSpPr/>
          <p:nvPr/>
        </p:nvSpPr>
        <p:spPr>
          <a:xfrm>
            <a:off x="4350391" y="2577484"/>
            <a:ext cx="1074205" cy="1074204"/>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116" name="Google Shape;187;p13"/>
          <p:cNvSpPr/>
          <p:nvPr/>
        </p:nvSpPr>
        <p:spPr>
          <a:xfrm rot="5400000">
            <a:off x="6314099" y="1523174"/>
            <a:ext cx="1074204" cy="1074205"/>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117" name="Google Shape;188;p13"/>
          <p:cNvSpPr/>
          <p:nvPr/>
        </p:nvSpPr>
        <p:spPr>
          <a:xfrm rot="16200000">
            <a:off x="5424594" y="2577485"/>
            <a:ext cx="1074204" cy="1074205"/>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118" name="Google Shape;189;p13"/>
          <p:cNvSpPr/>
          <p:nvPr/>
        </p:nvSpPr>
        <p:spPr>
          <a:xfrm rot="10800000">
            <a:off x="7370897" y="1523174"/>
            <a:ext cx="1074205" cy="1074204"/>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119" name="Google Shape;190;p13"/>
          <p:cNvSpPr/>
          <p:nvPr/>
        </p:nvSpPr>
        <p:spPr>
          <a:xfrm>
            <a:off x="8261092" y="2577484"/>
            <a:ext cx="1074205" cy="1074204"/>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120" name="Google Shape;200;p13"/>
          <p:cNvSpPr/>
          <p:nvPr/>
        </p:nvSpPr>
        <p:spPr>
          <a:xfrm>
            <a:off x="1346221" y="3401581"/>
            <a:ext cx="323935" cy="323936"/>
          </a:xfrm>
          <a:prstGeom prst="ellipse">
            <a:avLst/>
          </a:prstGeom>
          <a:solidFill>
            <a:srgbClr val="525252"/>
          </a:solidFill>
          <a:ln w="12700">
            <a:miter lim="400000"/>
          </a:ln>
        </p:spPr>
        <p:txBody>
          <a:bodyPr lIns="45719" rIns="45719" anchor="ctr"/>
          <a:lstStyle/>
          <a:p>
            <a:pPr>
              <a:defRPr>
                <a:solidFill>
                  <a:srgbClr val="000000"/>
                </a:solidFill>
              </a:defRPr>
            </a:pPr>
            <a:endParaRPr/>
          </a:p>
        </p:txBody>
      </p:sp>
      <p:sp>
        <p:nvSpPr>
          <p:cNvPr id="121" name="Google Shape;203;p13"/>
          <p:cNvSpPr/>
          <p:nvPr/>
        </p:nvSpPr>
        <p:spPr>
          <a:xfrm>
            <a:off x="5258766" y="3401581"/>
            <a:ext cx="323937" cy="323936"/>
          </a:xfrm>
          <a:prstGeom prst="ellipse">
            <a:avLst/>
          </a:prstGeom>
          <a:solidFill>
            <a:srgbClr val="525252"/>
          </a:solidFill>
          <a:ln w="12700">
            <a:miter lim="400000"/>
          </a:ln>
        </p:spPr>
        <p:txBody>
          <a:bodyPr lIns="45719" rIns="45719" anchor="ctr"/>
          <a:lstStyle/>
          <a:p>
            <a:pPr>
              <a:defRPr>
                <a:solidFill>
                  <a:srgbClr val="000000"/>
                </a:solidFill>
              </a:defRPr>
            </a:pPr>
            <a:endParaRPr/>
          </a:p>
        </p:txBody>
      </p:sp>
      <p:sp>
        <p:nvSpPr>
          <p:cNvPr id="122" name="Google Shape;206;p13"/>
          <p:cNvSpPr/>
          <p:nvPr/>
        </p:nvSpPr>
        <p:spPr>
          <a:xfrm>
            <a:off x="3273593" y="1414821"/>
            <a:ext cx="323935" cy="323935"/>
          </a:xfrm>
          <a:prstGeom prst="ellipse">
            <a:avLst/>
          </a:prstGeom>
          <a:solidFill>
            <a:srgbClr val="525252"/>
          </a:solidFill>
          <a:ln w="12700">
            <a:miter lim="400000"/>
          </a:ln>
        </p:spPr>
        <p:txBody>
          <a:bodyPr lIns="45719" rIns="45719" anchor="ctr"/>
          <a:lstStyle/>
          <a:p>
            <a:pPr>
              <a:defRPr>
                <a:solidFill>
                  <a:srgbClr val="000000"/>
                </a:solidFill>
              </a:defRPr>
            </a:pPr>
            <a:endParaRPr/>
          </a:p>
        </p:txBody>
      </p:sp>
      <p:sp>
        <p:nvSpPr>
          <p:cNvPr id="123" name="Google Shape;209;p13"/>
          <p:cNvSpPr/>
          <p:nvPr/>
        </p:nvSpPr>
        <p:spPr>
          <a:xfrm>
            <a:off x="7241360" y="1414821"/>
            <a:ext cx="323936" cy="323935"/>
          </a:xfrm>
          <a:prstGeom prst="ellipse">
            <a:avLst/>
          </a:prstGeom>
          <a:solidFill>
            <a:srgbClr val="525252"/>
          </a:solidFill>
          <a:ln w="12700">
            <a:miter lim="400000"/>
          </a:ln>
        </p:spPr>
        <p:txBody>
          <a:bodyPr lIns="45719" rIns="45719" anchor="ctr"/>
          <a:lstStyle/>
          <a:p>
            <a:pPr>
              <a:defRPr>
                <a:solidFill>
                  <a:srgbClr val="000000"/>
                </a:solidFill>
              </a:defRPr>
            </a:pPr>
            <a:endParaRPr/>
          </a:p>
        </p:txBody>
      </p:sp>
      <p:sp>
        <p:nvSpPr>
          <p:cNvPr id="124" name="Body Level One…"/>
          <p:cNvSpPr txBox="1">
            <a:spLocks noGrp="1"/>
          </p:cNvSpPr>
          <p:nvPr>
            <p:ph type="body" sz="quarter" idx="1" hasCustomPrompt="1"/>
          </p:nvPr>
        </p:nvSpPr>
        <p:spPr>
          <a:xfrm>
            <a:off x="206375" y="122237"/>
            <a:ext cx="8655050" cy="466726"/>
          </a:xfrm>
          <a:prstGeom prst="rect">
            <a:avLst/>
          </a:prstGeom>
        </p:spPr>
        <p:txBody>
          <a:bodyPr/>
          <a:lstStyle>
            <a:lvl1pPr>
              <a:defRPr b="1"/>
            </a:lvl1pPr>
            <a:lvl2pPr>
              <a:defRPr b="1"/>
            </a:lvl2pPr>
            <a:lvl3pPr>
              <a:defRPr b="1"/>
            </a:lvl3pPr>
            <a:lvl4pPr>
              <a:defRPr b="1"/>
            </a:lvl4pPr>
            <a:lvl5pPr>
              <a:defRPr b="1"/>
            </a:lvl5pPr>
          </a:lstStyle>
          <a:p>
            <a:r>
              <a:t>title</a:t>
            </a:r>
          </a:p>
          <a:p>
            <a:pPr lvl="1"/>
            <a:endParaRPr/>
          </a:p>
          <a:p>
            <a:pPr lvl="2"/>
            <a:endParaRPr/>
          </a:p>
          <a:p>
            <a:pPr lvl="3"/>
            <a:endParaRPr/>
          </a:p>
          <a:p>
            <a:pPr lvl="4"/>
            <a:endParaRPr/>
          </a:p>
        </p:txBody>
      </p:sp>
      <p:sp>
        <p:nvSpPr>
          <p:cNvPr id="125" name="Text Placeholder 40"/>
          <p:cNvSpPr>
            <a:spLocks noGrp="1"/>
          </p:cNvSpPr>
          <p:nvPr>
            <p:ph type="body" sz="quarter" idx="21" hasCustomPrompt="1"/>
          </p:nvPr>
        </p:nvSpPr>
        <p:spPr>
          <a:xfrm>
            <a:off x="666500" y="1492807"/>
            <a:ext cx="1764671" cy="580213"/>
          </a:xfrm>
          <a:prstGeom prst="rect">
            <a:avLst/>
          </a:prstGeom>
        </p:spPr>
        <p:txBody>
          <a:bodyPr anchor="b"/>
          <a:lstStyle>
            <a:lvl1pPr algn="ctr">
              <a:defRPr sz="1200" b="1"/>
            </a:lvl1pPr>
          </a:lstStyle>
          <a:p>
            <a:r>
              <a:t>subtitle1</a:t>
            </a:r>
          </a:p>
        </p:txBody>
      </p:sp>
      <p:sp>
        <p:nvSpPr>
          <p:cNvPr id="126" name="Text Placeholder 40"/>
          <p:cNvSpPr>
            <a:spLocks noGrp="1"/>
          </p:cNvSpPr>
          <p:nvPr>
            <p:ph type="body" sz="quarter" idx="22" hasCustomPrompt="1"/>
          </p:nvPr>
        </p:nvSpPr>
        <p:spPr>
          <a:xfrm>
            <a:off x="740269" y="2180715"/>
            <a:ext cx="1516504" cy="1147037"/>
          </a:xfrm>
          <a:prstGeom prst="rect">
            <a:avLst/>
          </a:prstGeom>
        </p:spPr>
        <p:txBody>
          <a:bodyPr/>
          <a:lstStyle>
            <a:lvl1pPr algn="ctr">
              <a:defRPr sz="900">
                <a:solidFill>
                  <a:srgbClr val="191919"/>
                </a:solidFill>
                <a:latin typeface="Lato"/>
                <a:ea typeface="Lato"/>
                <a:cs typeface="Lato"/>
                <a:sym typeface="Lato"/>
              </a:defRPr>
            </a:lvl1pPr>
          </a:lstStyle>
          <a:p>
            <a:r>
              <a:t>content1</a:t>
            </a:r>
          </a:p>
        </p:txBody>
      </p:sp>
      <p:sp>
        <p:nvSpPr>
          <p:cNvPr id="127" name="Text Placeholder 40"/>
          <p:cNvSpPr>
            <a:spLocks noGrp="1"/>
          </p:cNvSpPr>
          <p:nvPr>
            <p:ph type="body" sz="quarter" idx="23" hasCustomPrompt="1"/>
          </p:nvPr>
        </p:nvSpPr>
        <p:spPr>
          <a:xfrm>
            <a:off x="2595264" y="1930350"/>
            <a:ext cx="1764672" cy="580213"/>
          </a:xfrm>
          <a:prstGeom prst="rect">
            <a:avLst/>
          </a:prstGeom>
        </p:spPr>
        <p:txBody>
          <a:bodyPr anchor="b"/>
          <a:lstStyle>
            <a:lvl1pPr algn="ctr">
              <a:defRPr sz="1200" b="1"/>
            </a:lvl1pPr>
          </a:lstStyle>
          <a:p>
            <a:r>
              <a:t>subtitle2</a:t>
            </a:r>
          </a:p>
        </p:txBody>
      </p:sp>
      <p:sp>
        <p:nvSpPr>
          <p:cNvPr id="128" name="Text Placeholder 40"/>
          <p:cNvSpPr>
            <a:spLocks noGrp="1"/>
          </p:cNvSpPr>
          <p:nvPr>
            <p:ph type="body" sz="quarter" idx="24" hasCustomPrompt="1"/>
          </p:nvPr>
        </p:nvSpPr>
        <p:spPr>
          <a:xfrm>
            <a:off x="2643589" y="2606412"/>
            <a:ext cx="1676433" cy="1147037"/>
          </a:xfrm>
          <a:prstGeom prst="rect">
            <a:avLst/>
          </a:prstGeom>
        </p:spPr>
        <p:txBody>
          <a:bodyPr/>
          <a:lstStyle>
            <a:lvl1pPr algn="ctr">
              <a:defRPr sz="900">
                <a:solidFill>
                  <a:srgbClr val="191919"/>
                </a:solidFill>
                <a:latin typeface="Lato"/>
                <a:ea typeface="Lato"/>
                <a:cs typeface="Lato"/>
                <a:sym typeface="Lato"/>
              </a:defRPr>
            </a:lvl1pPr>
          </a:lstStyle>
          <a:p>
            <a:r>
              <a:t>content2</a:t>
            </a:r>
          </a:p>
        </p:txBody>
      </p:sp>
      <p:sp>
        <p:nvSpPr>
          <p:cNvPr id="129" name="Text Placeholder 40"/>
          <p:cNvSpPr>
            <a:spLocks noGrp="1"/>
          </p:cNvSpPr>
          <p:nvPr>
            <p:ph type="body" sz="quarter" idx="25" hasCustomPrompt="1"/>
          </p:nvPr>
        </p:nvSpPr>
        <p:spPr>
          <a:xfrm>
            <a:off x="4539226" y="1435206"/>
            <a:ext cx="1764672" cy="580213"/>
          </a:xfrm>
          <a:prstGeom prst="rect">
            <a:avLst/>
          </a:prstGeom>
        </p:spPr>
        <p:txBody>
          <a:bodyPr anchor="b"/>
          <a:lstStyle>
            <a:lvl1pPr algn="ctr">
              <a:defRPr sz="1200" b="1"/>
            </a:lvl1pPr>
          </a:lstStyle>
          <a:p>
            <a:r>
              <a:t>subtitle3</a:t>
            </a:r>
          </a:p>
        </p:txBody>
      </p:sp>
      <p:sp>
        <p:nvSpPr>
          <p:cNvPr id="130" name="Text Placeholder 40"/>
          <p:cNvSpPr>
            <a:spLocks noGrp="1"/>
          </p:cNvSpPr>
          <p:nvPr>
            <p:ph type="body" sz="quarter" idx="26" hasCustomPrompt="1"/>
          </p:nvPr>
        </p:nvSpPr>
        <p:spPr>
          <a:xfrm>
            <a:off x="4663933" y="2217445"/>
            <a:ext cx="1516504" cy="1147038"/>
          </a:xfrm>
          <a:prstGeom prst="rect">
            <a:avLst/>
          </a:prstGeom>
        </p:spPr>
        <p:txBody>
          <a:bodyPr/>
          <a:lstStyle>
            <a:lvl1pPr algn="ctr">
              <a:defRPr sz="900">
                <a:solidFill>
                  <a:srgbClr val="191919"/>
                </a:solidFill>
                <a:latin typeface="Lato"/>
                <a:ea typeface="Lato"/>
                <a:cs typeface="Lato"/>
                <a:sym typeface="Lato"/>
              </a:defRPr>
            </a:lvl1pPr>
          </a:lstStyle>
          <a:p>
            <a:r>
              <a:t>content3</a:t>
            </a:r>
          </a:p>
        </p:txBody>
      </p:sp>
      <p:sp>
        <p:nvSpPr>
          <p:cNvPr id="131" name="Text Placeholder 40"/>
          <p:cNvSpPr>
            <a:spLocks noGrp="1"/>
          </p:cNvSpPr>
          <p:nvPr>
            <p:ph type="body" sz="quarter" idx="27" hasCustomPrompt="1"/>
          </p:nvPr>
        </p:nvSpPr>
        <p:spPr>
          <a:xfrm>
            <a:off x="6541124" y="1931664"/>
            <a:ext cx="1764671" cy="580213"/>
          </a:xfrm>
          <a:prstGeom prst="rect">
            <a:avLst/>
          </a:prstGeom>
        </p:spPr>
        <p:txBody>
          <a:bodyPr anchor="b"/>
          <a:lstStyle>
            <a:lvl1pPr algn="ctr">
              <a:defRPr sz="1200" b="1"/>
            </a:lvl1pPr>
          </a:lstStyle>
          <a:p>
            <a:r>
              <a:t>subtitle4</a:t>
            </a:r>
          </a:p>
        </p:txBody>
      </p:sp>
      <p:sp>
        <p:nvSpPr>
          <p:cNvPr id="132" name="Text Placeholder 40"/>
          <p:cNvSpPr>
            <a:spLocks noGrp="1"/>
          </p:cNvSpPr>
          <p:nvPr>
            <p:ph type="body" sz="quarter" idx="28" hasCustomPrompt="1"/>
          </p:nvPr>
        </p:nvSpPr>
        <p:spPr>
          <a:xfrm>
            <a:off x="6605703" y="2642597"/>
            <a:ext cx="1676433" cy="1147037"/>
          </a:xfrm>
          <a:prstGeom prst="rect">
            <a:avLst/>
          </a:prstGeom>
        </p:spPr>
        <p:txBody>
          <a:bodyPr/>
          <a:lstStyle>
            <a:lvl1pPr algn="ctr">
              <a:defRPr sz="900">
                <a:solidFill>
                  <a:srgbClr val="191919"/>
                </a:solidFill>
                <a:latin typeface="Lato"/>
                <a:ea typeface="Lato"/>
                <a:cs typeface="Lato"/>
                <a:sym typeface="Lato"/>
              </a:defRPr>
            </a:lvl1pPr>
          </a:lstStyle>
          <a:p>
            <a:r>
              <a:t>content4</a:t>
            </a:r>
          </a:p>
        </p:txBody>
      </p:sp>
      <p:sp>
        <p:nvSpPr>
          <p:cNvPr id="133" name="Text Placeholder 40"/>
          <p:cNvSpPr>
            <a:spLocks noGrp="1"/>
          </p:cNvSpPr>
          <p:nvPr>
            <p:ph type="body" sz="quarter" idx="29" hasCustomPrompt="1"/>
          </p:nvPr>
        </p:nvSpPr>
        <p:spPr>
          <a:xfrm>
            <a:off x="932254" y="3915335"/>
            <a:ext cx="1118741" cy="466726"/>
          </a:xfrm>
          <a:prstGeom prst="rect">
            <a:avLst/>
          </a:prstGeom>
        </p:spPr>
        <p:txBody>
          <a:bodyPr/>
          <a:lstStyle>
            <a:lvl1pPr algn="ctr">
              <a:defRPr sz="1400" b="1"/>
            </a:lvl1pPr>
          </a:lstStyle>
          <a:p>
            <a:r>
              <a:t>stage1</a:t>
            </a:r>
          </a:p>
        </p:txBody>
      </p:sp>
      <p:sp>
        <p:nvSpPr>
          <p:cNvPr id="134" name="Text Placeholder 40"/>
          <p:cNvSpPr>
            <a:spLocks noGrp="1"/>
          </p:cNvSpPr>
          <p:nvPr>
            <p:ph type="body" sz="quarter" idx="30" hasCustomPrompt="1"/>
          </p:nvPr>
        </p:nvSpPr>
        <p:spPr>
          <a:xfrm>
            <a:off x="2832283" y="909103"/>
            <a:ext cx="1118741" cy="466726"/>
          </a:xfrm>
          <a:prstGeom prst="rect">
            <a:avLst/>
          </a:prstGeom>
        </p:spPr>
        <p:txBody>
          <a:bodyPr/>
          <a:lstStyle>
            <a:lvl1pPr algn="ctr">
              <a:defRPr sz="1400" b="1"/>
            </a:lvl1pPr>
          </a:lstStyle>
          <a:p>
            <a:r>
              <a:t>stage2</a:t>
            </a:r>
          </a:p>
        </p:txBody>
      </p:sp>
      <p:sp>
        <p:nvSpPr>
          <p:cNvPr id="135" name="Text Placeholder 40"/>
          <p:cNvSpPr>
            <a:spLocks noGrp="1"/>
          </p:cNvSpPr>
          <p:nvPr>
            <p:ph type="body" sz="quarter" idx="31" hasCustomPrompt="1"/>
          </p:nvPr>
        </p:nvSpPr>
        <p:spPr>
          <a:xfrm>
            <a:off x="4842955" y="3915335"/>
            <a:ext cx="1118741" cy="466726"/>
          </a:xfrm>
          <a:prstGeom prst="rect">
            <a:avLst/>
          </a:prstGeom>
        </p:spPr>
        <p:txBody>
          <a:bodyPr/>
          <a:lstStyle>
            <a:lvl1pPr algn="ctr">
              <a:defRPr sz="1400" b="1"/>
            </a:lvl1pPr>
          </a:lstStyle>
          <a:p>
            <a:r>
              <a:t>stage3</a:t>
            </a:r>
          </a:p>
        </p:txBody>
      </p:sp>
      <p:sp>
        <p:nvSpPr>
          <p:cNvPr id="136" name="Text Placeholder 40"/>
          <p:cNvSpPr>
            <a:spLocks noGrp="1"/>
          </p:cNvSpPr>
          <p:nvPr>
            <p:ph type="body" sz="quarter" idx="32" hasCustomPrompt="1"/>
          </p:nvPr>
        </p:nvSpPr>
        <p:spPr>
          <a:xfrm>
            <a:off x="6789259" y="882755"/>
            <a:ext cx="1118741" cy="466726"/>
          </a:xfrm>
          <a:prstGeom prst="rect">
            <a:avLst/>
          </a:prstGeom>
        </p:spPr>
        <p:txBody>
          <a:bodyPr/>
          <a:lstStyle>
            <a:lvl1pPr algn="ctr">
              <a:defRPr sz="1400" b="1"/>
            </a:lvl1pPr>
          </a:lstStyle>
          <a:p>
            <a:r>
              <a:t>stage4</a:t>
            </a:r>
          </a:p>
        </p:txBody>
      </p:sp>
      <p:sp>
        <p:nvSpPr>
          <p:cNvPr id="137"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x">
  <p:cSld name="1_Title slide">
    <p:spTree>
      <p:nvGrpSpPr>
        <p:cNvPr id="1" name=""/>
        <p:cNvGrpSpPr/>
        <p:nvPr/>
      </p:nvGrpSpPr>
      <p:grpSpPr>
        <a:xfrm>
          <a:off x="0" y="0"/>
          <a:ext cx="0" cy="0"/>
          <a:chOff x="0" y="0"/>
          <a:chExt cx="0" cy="0"/>
        </a:xfrm>
      </p:grpSpPr>
      <p:sp>
        <p:nvSpPr>
          <p:cNvPr id="144" name="Google Shape;265;p15"/>
          <p:cNvSpPr/>
          <p:nvPr/>
        </p:nvSpPr>
        <p:spPr>
          <a:xfrm rot="16200000">
            <a:off x="4562475" y="2600475"/>
            <a:ext cx="2057400" cy="2057401"/>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145" name="Google Shape;266;p15"/>
          <p:cNvSpPr/>
          <p:nvPr/>
        </p:nvSpPr>
        <p:spPr>
          <a:xfrm>
            <a:off x="2524125" y="2600475"/>
            <a:ext cx="2057400" cy="2057401"/>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146" name="Google Shape;267;p15"/>
          <p:cNvSpPr/>
          <p:nvPr/>
        </p:nvSpPr>
        <p:spPr>
          <a:xfrm rot="5400000">
            <a:off x="2524125" y="576413"/>
            <a:ext cx="2057400" cy="2057401"/>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147" name="Google Shape;268;p15"/>
          <p:cNvSpPr/>
          <p:nvPr/>
        </p:nvSpPr>
        <p:spPr>
          <a:xfrm rot="10800000">
            <a:off x="4562475" y="576413"/>
            <a:ext cx="2057400" cy="2057401"/>
          </a:xfrm>
          <a:prstGeom prst="rect">
            <a:avLst/>
          </a:prstGeom>
          <a:blipFill>
            <a:blip r:embed="rId2"/>
            <a:stretch>
              <a:fillRect/>
            </a:stretch>
          </a:blipFill>
          <a:ln w="12700">
            <a:miter lim="400000"/>
          </a:ln>
        </p:spPr>
        <p:txBody>
          <a:bodyPr lIns="45719" rIns="45719"/>
          <a:lstStyle/>
          <a:p>
            <a:pPr>
              <a:defRPr>
                <a:solidFill>
                  <a:srgbClr val="000000"/>
                </a:solidFill>
              </a:defRPr>
            </a:pPr>
            <a:endParaRPr/>
          </a:p>
        </p:txBody>
      </p:sp>
      <p:sp>
        <p:nvSpPr>
          <p:cNvPr id="148" name="Google Shape;270;p15"/>
          <p:cNvSpPr/>
          <p:nvPr/>
        </p:nvSpPr>
        <p:spPr>
          <a:xfrm>
            <a:off x="3051394" y="1096539"/>
            <a:ext cx="3041211" cy="3041212"/>
          </a:xfrm>
          <a:prstGeom prst="ellipse">
            <a:avLst/>
          </a:prstGeom>
          <a:solidFill>
            <a:srgbClr val="FFFFFF">
              <a:alpha val="43921"/>
            </a:srgbClr>
          </a:solidFill>
          <a:ln w="12700">
            <a:miter lim="400000"/>
          </a:ln>
        </p:spPr>
        <p:txBody>
          <a:bodyPr lIns="45719" rIns="45719" anchor="ctr"/>
          <a:lstStyle/>
          <a:p>
            <a:pPr>
              <a:defRPr>
                <a:solidFill>
                  <a:srgbClr val="000000"/>
                </a:solidFill>
              </a:defRPr>
            </a:pPr>
            <a:endParaRPr/>
          </a:p>
        </p:txBody>
      </p:sp>
      <p:sp>
        <p:nvSpPr>
          <p:cNvPr id="149" name="Google Shape;278;p15"/>
          <p:cNvSpPr/>
          <p:nvPr/>
        </p:nvSpPr>
        <p:spPr>
          <a:xfrm>
            <a:off x="6000867" y="1224969"/>
            <a:ext cx="492297" cy="492298"/>
          </a:xfrm>
          <a:prstGeom prst="ellipse">
            <a:avLst/>
          </a:prstGeom>
          <a:solidFill>
            <a:srgbClr val="525252"/>
          </a:solidFill>
          <a:ln w="12700">
            <a:miter lim="400000"/>
          </a:ln>
        </p:spPr>
        <p:txBody>
          <a:bodyPr lIns="45719" rIns="45719" anchor="ctr"/>
          <a:lstStyle/>
          <a:p>
            <a:pPr>
              <a:defRPr>
                <a:solidFill>
                  <a:srgbClr val="000000"/>
                </a:solidFill>
              </a:defRPr>
            </a:pPr>
            <a:endParaRPr/>
          </a:p>
        </p:txBody>
      </p:sp>
      <p:sp>
        <p:nvSpPr>
          <p:cNvPr id="150" name="Google Shape;280;p15"/>
          <p:cNvSpPr txBox="1"/>
          <p:nvPr/>
        </p:nvSpPr>
        <p:spPr>
          <a:xfrm>
            <a:off x="6116973" y="1349664"/>
            <a:ext cx="293629"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just">
              <a:lnSpc>
                <a:spcPct val="140006"/>
              </a:lnSpc>
              <a:defRPr sz="1500">
                <a:solidFill>
                  <a:srgbClr val="F9EFE8"/>
                </a:solidFill>
                <a:latin typeface="Libre Baskerville"/>
                <a:ea typeface="Libre Baskerville"/>
                <a:cs typeface="Libre Baskerville"/>
                <a:sym typeface="Libre Baskerville"/>
              </a:defRPr>
            </a:lvl1pPr>
          </a:lstStyle>
          <a:p>
            <a:r>
              <a:t>02.</a:t>
            </a:r>
          </a:p>
        </p:txBody>
      </p:sp>
      <p:sp>
        <p:nvSpPr>
          <p:cNvPr id="151" name="Google Shape;282;p15"/>
          <p:cNvSpPr/>
          <p:nvPr/>
        </p:nvSpPr>
        <p:spPr>
          <a:xfrm>
            <a:off x="6000867" y="3517024"/>
            <a:ext cx="492297" cy="492297"/>
          </a:xfrm>
          <a:prstGeom prst="ellipse">
            <a:avLst/>
          </a:prstGeom>
          <a:solidFill>
            <a:srgbClr val="525252"/>
          </a:solidFill>
          <a:ln w="12700">
            <a:miter lim="400000"/>
          </a:ln>
        </p:spPr>
        <p:txBody>
          <a:bodyPr lIns="45719" rIns="45719" anchor="ctr"/>
          <a:lstStyle/>
          <a:p>
            <a:pPr>
              <a:defRPr>
                <a:solidFill>
                  <a:srgbClr val="000000"/>
                </a:solidFill>
              </a:defRPr>
            </a:pPr>
            <a:endParaRPr/>
          </a:p>
        </p:txBody>
      </p:sp>
      <p:sp>
        <p:nvSpPr>
          <p:cNvPr id="152" name="Google Shape;284;p15"/>
          <p:cNvSpPr txBox="1"/>
          <p:nvPr/>
        </p:nvSpPr>
        <p:spPr>
          <a:xfrm>
            <a:off x="6116973" y="3641719"/>
            <a:ext cx="293629"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just">
              <a:lnSpc>
                <a:spcPct val="140006"/>
              </a:lnSpc>
              <a:defRPr sz="1500">
                <a:solidFill>
                  <a:srgbClr val="F9EFE8"/>
                </a:solidFill>
                <a:latin typeface="Libre Baskerville"/>
                <a:ea typeface="Libre Baskerville"/>
                <a:cs typeface="Libre Baskerville"/>
                <a:sym typeface="Libre Baskerville"/>
              </a:defRPr>
            </a:lvl1pPr>
          </a:lstStyle>
          <a:p>
            <a:r>
              <a:t>04.</a:t>
            </a:r>
          </a:p>
        </p:txBody>
      </p:sp>
      <p:sp>
        <p:nvSpPr>
          <p:cNvPr id="153" name="Google Shape;286;p15"/>
          <p:cNvSpPr/>
          <p:nvPr/>
        </p:nvSpPr>
        <p:spPr>
          <a:xfrm>
            <a:off x="2651001" y="1224969"/>
            <a:ext cx="492296" cy="492298"/>
          </a:xfrm>
          <a:prstGeom prst="ellipse">
            <a:avLst/>
          </a:prstGeom>
          <a:solidFill>
            <a:srgbClr val="525252"/>
          </a:solidFill>
          <a:ln w="12700">
            <a:miter lim="400000"/>
          </a:ln>
        </p:spPr>
        <p:txBody>
          <a:bodyPr lIns="45719" rIns="45719" anchor="ctr"/>
          <a:lstStyle/>
          <a:p>
            <a:pPr>
              <a:defRPr>
                <a:solidFill>
                  <a:srgbClr val="000000"/>
                </a:solidFill>
              </a:defRPr>
            </a:pPr>
            <a:endParaRPr/>
          </a:p>
        </p:txBody>
      </p:sp>
      <p:sp>
        <p:nvSpPr>
          <p:cNvPr id="154" name="Google Shape;288;p15"/>
          <p:cNvSpPr txBox="1"/>
          <p:nvPr/>
        </p:nvSpPr>
        <p:spPr>
          <a:xfrm>
            <a:off x="2767109" y="1349664"/>
            <a:ext cx="293629"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just">
              <a:lnSpc>
                <a:spcPct val="140006"/>
              </a:lnSpc>
              <a:defRPr sz="1500">
                <a:solidFill>
                  <a:srgbClr val="F9EFE8"/>
                </a:solidFill>
                <a:latin typeface="Libre Baskerville"/>
                <a:ea typeface="Libre Baskerville"/>
                <a:cs typeface="Libre Baskerville"/>
                <a:sym typeface="Libre Baskerville"/>
              </a:defRPr>
            </a:lvl1pPr>
          </a:lstStyle>
          <a:p>
            <a:r>
              <a:t>01.</a:t>
            </a:r>
          </a:p>
        </p:txBody>
      </p:sp>
      <p:sp>
        <p:nvSpPr>
          <p:cNvPr id="155" name="Google Shape;290;p15"/>
          <p:cNvSpPr/>
          <p:nvPr/>
        </p:nvSpPr>
        <p:spPr>
          <a:xfrm>
            <a:off x="2651001" y="3517024"/>
            <a:ext cx="492296" cy="492297"/>
          </a:xfrm>
          <a:prstGeom prst="ellipse">
            <a:avLst/>
          </a:prstGeom>
          <a:solidFill>
            <a:srgbClr val="525252"/>
          </a:solidFill>
          <a:ln w="12700">
            <a:miter lim="400000"/>
          </a:ln>
        </p:spPr>
        <p:txBody>
          <a:bodyPr lIns="45719" rIns="45719" anchor="ctr"/>
          <a:lstStyle/>
          <a:p>
            <a:pPr>
              <a:defRPr>
                <a:solidFill>
                  <a:srgbClr val="000000"/>
                </a:solidFill>
              </a:defRPr>
            </a:pPr>
            <a:endParaRPr/>
          </a:p>
        </p:txBody>
      </p:sp>
      <p:sp>
        <p:nvSpPr>
          <p:cNvPr id="156" name="Google Shape;292;p15"/>
          <p:cNvSpPr txBox="1"/>
          <p:nvPr/>
        </p:nvSpPr>
        <p:spPr>
          <a:xfrm>
            <a:off x="2767109" y="3641719"/>
            <a:ext cx="293629" cy="228601"/>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0" tIns="0" rIns="0" bIns="0">
            <a:spAutoFit/>
          </a:bodyPr>
          <a:lstStyle>
            <a:lvl1pPr algn="just">
              <a:lnSpc>
                <a:spcPct val="140006"/>
              </a:lnSpc>
              <a:defRPr sz="1500">
                <a:solidFill>
                  <a:srgbClr val="F9EFE8"/>
                </a:solidFill>
                <a:latin typeface="Libre Baskerville"/>
                <a:ea typeface="Libre Baskerville"/>
                <a:cs typeface="Libre Baskerville"/>
                <a:sym typeface="Libre Baskerville"/>
              </a:defRPr>
            </a:lvl1pPr>
          </a:lstStyle>
          <a:p>
            <a:r>
              <a:t>03.</a:t>
            </a:r>
          </a:p>
        </p:txBody>
      </p:sp>
      <p:sp>
        <p:nvSpPr>
          <p:cNvPr id="157" name="title"/>
          <p:cNvSpPr txBox="1">
            <a:spLocks noGrp="1"/>
          </p:cNvSpPr>
          <p:nvPr>
            <p:ph type="title" hasCustomPrompt="1"/>
          </p:nvPr>
        </p:nvSpPr>
        <p:spPr>
          <a:xfrm>
            <a:off x="311699" y="85446"/>
            <a:ext cx="8520602" cy="350823"/>
          </a:xfrm>
          <a:prstGeom prst="rect">
            <a:avLst/>
          </a:prstGeom>
        </p:spPr>
        <p:txBody>
          <a:bodyPr/>
          <a:lstStyle>
            <a:lvl1pPr>
              <a:defRPr sz="1200" b="1"/>
            </a:lvl1pPr>
          </a:lstStyle>
          <a:p>
            <a:r>
              <a:t>title</a:t>
            </a:r>
          </a:p>
        </p:txBody>
      </p:sp>
      <p:sp>
        <p:nvSpPr>
          <p:cNvPr id="158" name="Body Level One…"/>
          <p:cNvSpPr txBox="1">
            <a:spLocks noGrp="1"/>
          </p:cNvSpPr>
          <p:nvPr>
            <p:ph type="body" sz="quarter" idx="1" hasCustomPrompt="1"/>
          </p:nvPr>
        </p:nvSpPr>
        <p:spPr>
          <a:xfrm>
            <a:off x="744320" y="682166"/>
            <a:ext cx="1764672" cy="580214"/>
          </a:xfrm>
          <a:prstGeom prst="rect">
            <a:avLst/>
          </a:prstGeom>
        </p:spPr>
        <p:txBody>
          <a:bodyPr anchor="b"/>
          <a:lstStyle>
            <a:lvl1pPr>
              <a:defRPr sz="1200" b="1"/>
            </a:lvl1pPr>
            <a:lvl2pPr marL="869042" indent="-272142">
              <a:buSzPts val="1200"/>
              <a:defRPr sz="1200" b="1"/>
            </a:lvl2pPr>
            <a:lvl3pPr marL="1326242" indent="-272142">
              <a:buSzPts val="1200"/>
              <a:defRPr sz="1200" b="1"/>
            </a:lvl3pPr>
            <a:lvl4pPr marL="1783442" indent="-272142">
              <a:buSzPts val="1200"/>
              <a:defRPr sz="1200" b="1"/>
            </a:lvl4pPr>
            <a:lvl5pPr marL="2240642" indent="-272142">
              <a:buSzPts val="1200"/>
              <a:defRPr sz="1200" b="1"/>
            </a:lvl5pPr>
          </a:lstStyle>
          <a:p>
            <a:r>
              <a:t>subtitle1</a:t>
            </a:r>
          </a:p>
          <a:p>
            <a:pPr lvl="1"/>
            <a:endParaRPr/>
          </a:p>
          <a:p>
            <a:pPr lvl="2"/>
            <a:endParaRPr/>
          </a:p>
          <a:p>
            <a:pPr lvl="3"/>
            <a:endParaRPr/>
          </a:p>
          <a:p>
            <a:pPr lvl="4"/>
            <a:endParaRPr/>
          </a:p>
        </p:txBody>
      </p:sp>
      <p:sp>
        <p:nvSpPr>
          <p:cNvPr id="159" name="Text Placeholder 40"/>
          <p:cNvSpPr>
            <a:spLocks noGrp="1"/>
          </p:cNvSpPr>
          <p:nvPr>
            <p:ph type="body" sz="quarter" idx="21" hasCustomPrompt="1"/>
          </p:nvPr>
        </p:nvSpPr>
        <p:spPr>
          <a:xfrm>
            <a:off x="818090" y="1370075"/>
            <a:ext cx="1516504" cy="1147037"/>
          </a:xfrm>
          <a:prstGeom prst="rect">
            <a:avLst/>
          </a:prstGeom>
        </p:spPr>
        <p:txBody>
          <a:bodyPr/>
          <a:lstStyle>
            <a:lvl1pPr>
              <a:defRPr sz="900">
                <a:solidFill>
                  <a:srgbClr val="191919"/>
                </a:solidFill>
                <a:latin typeface="Lato"/>
                <a:ea typeface="Lato"/>
                <a:cs typeface="Lato"/>
                <a:sym typeface="Lato"/>
              </a:defRPr>
            </a:lvl1pPr>
          </a:lstStyle>
          <a:p>
            <a:r>
              <a:t>content1</a:t>
            </a:r>
          </a:p>
        </p:txBody>
      </p:sp>
      <p:sp>
        <p:nvSpPr>
          <p:cNvPr id="160" name="Text Placeholder 40"/>
          <p:cNvSpPr>
            <a:spLocks noGrp="1"/>
          </p:cNvSpPr>
          <p:nvPr>
            <p:ph type="body" sz="quarter" idx="22" hasCustomPrompt="1"/>
          </p:nvPr>
        </p:nvSpPr>
        <p:spPr>
          <a:xfrm>
            <a:off x="6723585" y="721080"/>
            <a:ext cx="1764672" cy="580213"/>
          </a:xfrm>
          <a:prstGeom prst="rect">
            <a:avLst/>
          </a:prstGeom>
        </p:spPr>
        <p:txBody>
          <a:bodyPr anchor="b"/>
          <a:lstStyle>
            <a:lvl1pPr>
              <a:defRPr sz="1200" b="1"/>
            </a:lvl1pPr>
          </a:lstStyle>
          <a:p>
            <a:r>
              <a:t>subtitle2</a:t>
            </a:r>
          </a:p>
        </p:txBody>
      </p:sp>
      <p:sp>
        <p:nvSpPr>
          <p:cNvPr id="161" name="Text Placeholder 40"/>
          <p:cNvSpPr>
            <a:spLocks noGrp="1"/>
          </p:cNvSpPr>
          <p:nvPr>
            <p:ph type="body" sz="quarter" idx="23" hasCustomPrompt="1"/>
          </p:nvPr>
        </p:nvSpPr>
        <p:spPr>
          <a:xfrm>
            <a:off x="6797355" y="1408988"/>
            <a:ext cx="1516504" cy="1147037"/>
          </a:xfrm>
          <a:prstGeom prst="rect">
            <a:avLst/>
          </a:prstGeom>
        </p:spPr>
        <p:txBody>
          <a:bodyPr/>
          <a:lstStyle>
            <a:lvl1pPr>
              <a:defRPr sz="900">
                <a:solidFill>
                  <a:srgbClr val="191919"/>
                </a:solidFill>
                <a:latin typeface="Lato"/>
                <a:ea typeface="Lato"/>
                <a:cs typeface="Lato"/>
                <a:sym typeface="Lato"/>
              </a:defRPr>
            </a:lvl1pPr>
          </a:lstStyle>
          <a:p>
            <a:r>
              <a:t>content2</a:t>
            </a:r>
          </a:p>
        </p:txBody>
      </p:sp>
      <p:sp>
        <p:nvSpPr>
          <p:cNvPr id="162" name="Text Placeholder 40"/>
          <p:cNvSpPr>
            <a:spLocks noGrp="1"/>
          </p:cNvSpPr>
          <p:nvPr>
            <p:ph type="body" sz="quarter" idx="24" hasCustomPrompt="1"/>
          </p:nvPr>
        </p:nvSpPr>
        <p:spPr>
          <a:xfrm>
            <a:off x="679470" y="3094627"/>
            <a:ext cx="1764671" cy="580213"/>
          </a:xfrm>
          <a:prstGeom prst="rect">
            <a:avLst/>
          </a:prstGeom>
        </p:spPr>
        <p:txBody>
          <a:bodyPr anchor="b"/>
          <a:lstStyle>
            <a:lvl1pPr>
              <a:defRPr sz="1200" b="1"/>
            </a:lvl1pPr>
          </a:lstStyle>
          <a:p>
            <a:r>
              <a:t>subtitle3</a:t>
            </a:r>
          </a:p>
        </p:txBody>
      </p:sp>
      <p:sp>
        <p:nvSpPr>
          <p:cNvPr id="163" name="Text Placeholder 40"/>
          <p:cNvSpPr>
            <a:spLocks noGrp="1"/>
          </p:cNvSpPr>
          <p:nvPr>
            <p:ph type="body" sz="quarter" idx="25" hasCustomPrompt="1"/>
          </p:nvPr>
        </p:nvSpPr>
        <p:spPr>
          <a:xfrm>
            <a:off x="753240" y="3782536"/>
            <a:ext cx="1516504" cy="1147038"/>
          </a:xfrm>
          <a:prstGeom prst="rect">
            <a:avLst/>
          </a:prstGeom>
        </p:spPr>
        <p:txBody>
          <a:bodyPr/>
          <a:lstStyle>
            <a:lvl1pPr>
              <a:defRPr sz="900">
                <a:solidFill>
                  <a:srgbClr val="191919"/>
                </a:solidFill>
                <a:latin typeface="Lato"/>
                <a:ea typeface="Lato"/>
                <a:cs typeface="Lato"/>
                <a:sym typeface="Lato"/>
              </a:defRPr>
            </a:lvl1pPr>
          </a:lstStyle>
          <a:p>
            <a:r>
              <a:t>content3</a:t>
            </a:r>
          </a:p>
        </p:txBody>
      </p:sp>
      <p:sp>
        <p:nvSpPr>
          <p:cNvPr id="164" name="Text Placeholder 40"/>
          <p:cNvSpPr>
            <a:spLocks noGrp="1"/>
          </p:cNvSpPr>
          <p:nvPr>
            <p:ph type="body" sz="quarter" idx="26" hasCustomPrompt="1"/>
          </p:nvPr>
        </p:nvSpPr>
        <p:spPr>
          <a:xfrm>
            <a:off x="6720341" y="2896836"/>
            <a:ext cx="1764672" cy="580213"/>
          </a:xfrm>
          <a:prstGeom prst="rect">
            <a:avLst/>
          </a:prstGeom>
        </p:spPr>
        <p:txBody>
          <a:bodyPr anchor="b"/>
          <a:lstStyle>
            <a:lvl1pPr>
              <a:defRPr sz="1200" b="1"/>
            </a:lvl1pPr>
          </a:lstStyle>
          <a:p>
            <a:r>
              <a:t>subtitle4</a:t>
            </a:r>
          </a:p>
        </p:txBody>
      </p:sp>
      <p:sp>
        <p:nvSpPr>
          <p:cNvPr id="165" name="Text Placeholder 40"/>
          <p:cNvSpPr>
            <a:spLocks noGrp="1"/>
          </p:cNvSpPr>
          <p:nvPr>
            <p:ph type="body" sz="quarter" idx="27" hasCustomPrompt="1"/>
          </p:nvPr>
        </p:nvSpPr>
        <p:spPr>
          <a:xfrm>
            <a:off x="6794111" y="3584745"/>
            <a:ext cx="1516504" cy="1147038"/>
          </a:xfrm>
          <a:prstGeom prst="rect">
            <a:avLst/>
          </a:prstGeom>
        </p:spPr>
        <p:txBody>
          <a:bodyPr/>
          <a:lstStyle>
            <a:lvl1pPr>
              <a:defRPr sz="900">
                <a:solidFill>
                  <a:srgbClr val="191919"/>
                </a:solidFill>
                <a:latin typeface="Lato"/>
                <a:ea typeface="Lato"/>
                <a:cs typeface="Lato"/>
                <a:sym typeface="Lato"/>
              </a:defRPr>
            </a:lvl1pPr>
          </a:lstStyle>
          <a:p>
            <a:r>
              <a:t>content4</a:t>
            </a:r>
          </a:p>
        </p:txBody>
      </p:sp>
      <p:sp>
        <p:nvSpPr>
          <p:cNvPr id="166" name="Picture Placeholder 80"/>
          <p:cNvSpPr>
            <a:spLocks noGrp="1"/>
          </p:cNvSpPr>
          <p:nvPr>
            <p:ph type="pic" sz="quarter" idx="28"/>
          </p:nvPr>
        </p:nvSpPr>
        <p:spPr>
          <a:xfrm>
            <a:off x="3273964" y="1273511"/>
            <a:ext cx="2587753" cy="2587754"/>
          </a:xfrm>
          <a:prstGeom prst="rect">
            <a:avLst/>
          </a:prstGeom>
        </p:spPr>
        <p:txBody>
          <a:bodyPr lIns="91439" tIns="45719" rIns="91439" bIns="45719">
            <a:noAutofit/>
          </a:bodyPr>
          <a:lstStyle/>
          <a:p>
            <a:endParaRPr/>
          </a:p>
        </p:txBody>
      </p:sp>
      <p:sp>
        <p:nvSpPr>
          <p:cNvPr id="167"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_AND_BODY">
    <p:spTree>
      <p:nvGrpSpPr>
        <p:cNvPr id="1" name=""/>
        <p:cNvGrpSpPr/>
        <p:nvPr/>
      </p:nvGrpSpPr>
      <p:grpSpPr>
        <a:xfrm>
          <a:off x="0" y="0"/>
          <a:ext cx="0" cy="0"/>
          <a:chOff x="0" y="0"/>
          <a:chExt cx="0" cy="0"/>
        </a:xfrm>
      </p:grpSpPr>
      <p:sp>
        <p:nvSpPr>
          <p:cNvPr id="174" name="title"/>
          <p:cNvSpPr txBox="1">
            <a:spLocks noGrp="1"/>
          </p:cNvSpPr>
          <p:nvPr>
            <p:ph type="title" hasCustomPrompt="1"/>
          </p:nvPr>
        </p:nvSpPr>
        <p:spPr>
          <a:prstGeom prst="rect">
            <a:avLst/>
          </a:prstGeom>
        </p:spPr>
        <p:txBody>
          <a:bodyPr/>
          <a:lstStyle/>
          <a:p>
            <a:r>
              <a:t>title</a:t>
            </a:r>
          </a:p>
        </p:txBody>
      </p:sp>
      <p:sp>
        <p:nvSpPr>
          <p:cNvPr id="175" name="Body Level One…"/>
          <p:cNvSpPr txBox="1">
            <a:spLocks noGrp="1"/>
          </p:cNvSpPr>
          <p:nvPr>
            <p:ph type="body" idx="1" hasCustomPrompt="1"/>
          </p:nvPr>
        </p:nvSpPr>
        <p:spPr>
          <a:prstGeom prst="rect">
            <a:avLst/>
          </a:prstGeom>
        </p:spPr>
        <p:txBody>
          <a:bodyPr/>
          <a:lstStyle/>
          <a:p>
            <a:r>
              <a:t>content</a:t>
            </a:r>
          </a:p>
          <a:p>
            <a:pPr lvl="1"/>
            <a:endParaRPr/>
          </a:p>
          <a:p>
            <a:pPr lvl="2"/>
            <a:endParaRPr/>
          </a:p>
          <a:p>
            <a:pPr lvl="3"/>
            <a:endParaRPr/>
          </a:p>
          <a:p>
            <a:pPr lvl="4"/>
            <a:endParaRPr/>
          </a:p>
        </p:txBody>
      </p:sp>
      <p:sp>
        <p:nvSpPr>
          <p:cNvPr id="17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tx">
  <p:cSld name="TITLE_AND_TWO_COLUMNS">
    <p:spTree>
      <p:nvGrpSpPr>
        <p:cNvPr id="1" name=""/>
        <p:cNvGrpSpPr/>
        <p:nvPr/>
      </p:nvGrpSpPr>
      <p:grpSpPr>
        <a:xfrm>
          <a:off x="0" y="0"/>
          <a:ext cx="0" cy="0"/>
          <a:chOff x="0" y="0"/>
          <a:chExt cx="0" cy="0"/>
        </a:xfrm>
      </p:grpSpPr>
      <p:sp>
        <p:nvSpPr>
          <p:cNvPr id="183" name="title"/>
          <p:cNvSpPr txBox="1">
            <a:spLocks noGrp="1"/>
          </p:cNvSpPr>
          <p:nvPr>
            <p:ph type="title" hasCustomPrompt="1"/>
          </p:nvPr>
        </p:nvSpPr>
        <p:spPr>
          <a:xfrm>
            <a:off x="311699" y="152400"/>
            <a:ext cx="8520602" cy="865325"/>
          </a:xfrm>
          <a:prstGeom prst="rect">
            <a:avLst/>
          </a:prstGeom>
        </p:spPr>
        <p:txBody>
          <a:bodyPr/>
          <a:lstStyle>
            <a:lvl1pPr>
              <a:defRPr sz="1600" b="1"/>
            </a:lvl1pPr>
          </a:lstStyle>
          <a:p>
            <a:r>
              <a:t>title</a:t>
            </a:r>
          </a:p>
        </p:txBody>
      </p:sp>
      <p:grpSp>
        <p:nvGrpSpPr>
          <p:cNvPr id="190" name="Google Shape;49;p5"/>
          <p:cNvGrpSpPr/>
          <p:nvPr/>
        </p:nvGrpSpPr>
        <p:grpSpPr>
          <a:xfrm>
            <a:off x="0" y="4241305"/>
            <a:ext cx="9152006" cy="283396"/>
            <a:chOff x="0" y="0"/>
            <a:chExt cx="9152005" cy="283395"/>
          </a:xfrm>
        </p:grpSpPr>
        <p:sp>
          <p:nvSpPr>
            <p:cNvPr id="184" name="Google Shape;50;p5"/>
            <p:cNvSpPr/>
            <p:nvPr/>
          </p:nvSpPr>
          <p:spPr>
            <a:xfrm rot="5400000">
              <a:off x="3700345" y="-764507"/>
              <a:ext cx="283396" cy="1812409"/>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sp>
          <p:nvSpPr>
            <p:cNvPr id="185" name="Google Shape;51;p5"/>
            <p:cNvSpPr/>
            <p:nvPr/>
          </p:nvSpPr>
          <p:spPr>
            <a:xfrm rot="5400000">
              <a:off x="6636184" y="-764507"/>
              <a:ext cx="283396" cy="1812409"/>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sp>
          <p:nvSpPr>
            <p:cNvPr id="186" name="Google Shape;52;p5"/>
            <p:cNvSpPr/>
            <p:nvPr/>
          </p:nvSpPr>
          <p:spPr>
            <a:xfrm rot="5400000">
              <a:off x="5168264" y="-764507"/>
              <a:ext cx="283397" cy="1812409"/>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sp>
          <p:nvSpPr>
            <p:cNvPr id="187" name="Google Shape;53;p5"/>
            <p:cNvSpPr/>
            <p:nvPr/>
          </p:nvSpPr>
          <p:spPr>
            <a:xfrm rot="5400000">
              <a:off x="8104104" y="-764507"/>
              <a:ext cx="283396" cy="1812409"/>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sp>
          <p:nvSpPr>
            <p:cNvPr id="188" name="Google Shape;54;p5"/>
            <p:cNvSpPr/>
            <p:nvPr/>
          </p:nvSpPr>
          <p:spPr>
            <a:xfrm rot="5400000">
              <a:off x="764506" y="-764507"/>
              <a:ext cx="283396" cy="1812409"/>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sp>
          <p:nvSpPr>
            <p:cNvPr id="189" name="Google Shape;55;p5"/>
            <p:cNvSpPr/>
            <p:nvPr/>
          </p:nvSpPr>
          <p:spPr>
            <a:xfrm rot="5400000">
              <a:off x="2232425" y="-764507"/>
              <a:ext cx="283396" cy="1812409"/>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grpSp>
      <p:sp>
        <p:nvSpPr>
          <p:cNvPr id="191" name="Body Level One…"/>
          <p:cNvSpPr txBox="1">
            <a:spLocks noGrp="1"/>
          </p:cNvSpPr>
          <p:nvPr>
            <p:ph type="body" sz="half" idx="1" hasCustomPrompt="1"/>
          </p:nvPr>
        </p:nvSpPr>
        <p:spPr>
          <a:xfrm>
            <a:off x="311150" y="1219200"/>
            <a:ext cx="4168860" cy="3146425"/>
          </a:xfrm>
          <a:prstGeom prst="rect">
            <a:avLst/>
          </a:prstGeom>
        </p:spPr>
        <p:txBody>
          <a:bodyPr/>
          <a:lstStyle>
            <a:lvl1pPr>
              <a:defRPr sz="1400"/>
            </a:lvl1pPr>
            <a:lvl2pPr marL="914400" indent="-317500">
              <a:buSzPts val="1400"/>
              <a:defRPr sz="1400"/>
            </a:lvl2pPr>
            <a:lvl3pPr marL="1371600" indent="-317500">
              <a:buSzPts val="1400"/>
              <a:defRPr sz="1400"/>
            </a:lvl3pPr>
            <a:lvl4pPr marL="1828800" indent="-317500">
              <a:buSzPts val="1400"/>
              <a:defRPr sz="1400"/>
            </a:lvl4pPr>
            <a:lvl5pPr marL="2286000" indent="-317500">
              <a:buSzPts val="1400"/>
              <a:defRPr sz="1400"/>
            </a:lvl5pPr>
          </a:lstStyle>
          <a:p>
            <a:r>
              <a:t>content1</a:t>
            </a:r>
          </a:p>
          <a:p>
            <a:pPr lvl="1"/>
            <a:endParaRPr/>
          </a:p>
          <a:p>
            <a:pPr lvl="2"/>
            <a:endParaRPr/>
          </a:p>
          <a:p>
            <a:pPr lvl="3"/>
            <a:endParaRPr/>
          </a:p>
          <a:p>
            <a:pPr lvl="4"/>
            <a:endParaRPr/>
          </a:p>
        </p:txBody>
      </p:sp>
      <p:sp>
        <p:nvSpPr>
          <p:cNvPr id="192"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sp>
        <p:nvSpPr>
          <p:cNvPr id="199" name="Google Shape;510;p22"/>
          <p:cNvSpPr/>
          <p:nvPr/>
        </p:nvSpPr>
        <p:spPr>
          <a:xfrm>
            <a:off x="514349" y="1574117"/>
            <a:ext cx="2482733" cy="2808885"/>
          </a:xfrm>
          <a:prstGeom prst="rect">
            <a:avLst/>
          </a:prstGeom>
          <a:solidFill>
            <a:srgbClr val="FFFFFF">
              <a:alpha val="43921"/>
            </a:srgbClr>
          </a:solidFill>
          <a:ln w="12700">
            <a:miter lim="400000"/>
          </a:ln>
        </p:spPr>
        <p:txBody>
          <a:bodyPr lIns="45719" rIns="45719" anchor="ctr"/>
          <a:lstStyle/>
          <a:p>
            <a:pPr>
              <a:defRPr>
                <a:solidFill>
                  <a:srgbClr val="000000"/>
                </a:solidFill>
              </a:defRPr>
            </a:pPr>
            <a:endParaRPr/>
          </a:p>
        </p:txBody>
      </p:sp>
      <p:sp>
        <p:nvSpPr>
          <p:cNvPr id="200" name="Google Shape;511;p22"/>
          <p:cNvSpPr/>
          <p:nvPr/>
        </p:nvSpPr>
        <p:spPr>
          <a:xfrm>
            <a:off x="3330635" y="1574117"/>
            <a:ext cx="2482732" cy="2808885"/>
          </a:xfrm>
          <a:prstGeom prst="rect">
            <a:avLst/>
          </a:prstGeom>
          <a:solidFill>
            <a:srgbClr val="FFFFFF">
              <a:alpha val="43921"/>
            </a:srgbClr>
          </a:solidFill>
          <a:ln w="12700">
            <a:miter lim="400000"/>
          </a:ln>
        </p:spPr>
        <p:txBody>
          <a:bodyPr lIns="45719" rIns="45719" anchor="ctr"/>
          <a:lstStyle/>
          <a:p>
            <a:pPr>
              <a:defRPr>
                <a:solidFill>
                  <a:srgbClr val="000000"/>
                </a:solidFill>
              </a:defRPr>
            </a:pPr>
            <a:endParaRPr/>
          </a:p>
        </p:txBody>
      </p:sp>
      <p:sp>
        <p:nvSpPr>
          <p:cNvPr id="201" name="Google Shape;512;p22"/>
          <p:cNvSpPr/>
          <p:nvPr/>
        </p:nvSpPr>
        <p:spPr>
          <a:xfrm>
            <a:off x="5501354" y="4131497"/>
            <a:ext cx="147530" cy="1"/>
          </a:xfrm>
          <a:prstGeom prst="line">
            <a:avLst/>
          </a:prstGeom>
          <a:ln w="28575">
            <a:solidFill>
              <a:srgbClr val="FFFFFF"/>
            </a:solidFill>
            <a:tailEnd type="stealth"/>
          </a:ln>
        </p:spPr>
        <p:txBody>
          <a:bodyPr lIns="45719" rIns="45719"/>
          <a:lstStyle/>
          <a:p>
            <a:endParaRPr/>
          </a:p>
        </p:txBody>
      </p:sp>
      <p:sp>
        <p:nvSpPr>
          <p:cNvPr id="202" name="Google Shape;513;p22"/>
          <p:cNvSpPr/>
          <p:nvPr/>
        </p:nvSpPr>
        <p:spPr>
          <a:xfrm>
            <a:off x="6146920" y="1574117"/>
            <a:ext cx="2482732" cy="2808885"/>
          </a:xfrm>
          <a:prstGeom prst="rect">
            <a:avLst/>
          </a:prstGeom>
          <a:solidFill>
            <a:srgbClr val="FFFFFF">
              <a:alpha val="43921"/>
            </a:srgbClr>
          </a:solidFill>
          <a:ln w="12700">
            <a:miter lim="400000"/>
          </a:ln>
        </p:spPr>
        <p:txBody>
          <a:bodyPr lIns="45719" rIns="45719" anchor="ctr"/>
          <a:lstStyle/>
          <a:p>
            <a:pPr>
              <a:defRPr>
                <a:solidFill>
                  <a:srgbClr val="000000"/>
                </a:solidFill>
              </a:defRPr>
            </a:pPr>
            <a:endParaRPr/>
          </a:p>
        </p:txBody>
      </p:sp>
      <p:grpSp>
        <p:nvGrpSpPr>
          <p:cNvPr id="209" name="Google Shape;514;p22"/>
          <p:cNvGrpSpPr/>
          <p:nvPr/>
        </p:nvGrpSpPr>
        <p:grpSpPr>
          <a:xfrm>
            <a:off x="0" y="4241305"/>
            <a:ext cx="9152006" cy="283395"/>
            <a:chOff x="0" y="0"/>
            <a:chExt cx="9152005" cy="283394"/>
          </a:xfrm>
        </p:grpSpPr>
        <p:sp>
          <p:nvSpPr>
            <p:cNvPr id="203" name="Google Shape;515;p22"/>
            <p:cNvSpPr/>
            <p:nvPr/>
          </p:nvSpPr>
          <p:spPr>
            <a:xfrm rot="5400000">
              <a:off x="3700345" y="-764507"/>
              <a:ext cx="283396" cy="1812409"/>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sp>
          <p:nvSpPr>
            <p:cNvPr id="204" name="Google Shape;516;p22"/>
            <p:cNvSpPr/>
            <p:nvPr/>
          </p:nvSpPr>
          <p:spPr>
            <a:xfrm rot="5400000">
              <a:off x="6636185" y="-764507"/>
              <a:ext cx="283395" cy="1812408"/>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sp>
          <p:nvSpPr>
            <p:cNvPr id="205" name="Google Shape;517;p22"/>
            <p:cNvSpPr/>
            <p:nvPr/>
          </p:nvSpPr>
          <p:spPr>
            <a:xfrm rot="5400000">
              <a:off x="5168265" y="-764507"/>
              <a:ext cx="283395" cy="1812409"/>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sp>
          <p:nvSpPr>
            <p:cNvPr id="206" name="Google Shape;518;p22"/>
            <p:cNvSpPr/>
            <p:nvPr/>
          </p:nvSpPr>
          <p:spPr>
            <a:xfrm rot="5400000">
              <a:off x="8104104" y="-764507"/>
              <a:ext cx="283395" cy="1812408"/>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sp>
          <p:nvSpPr>
            <p:cNvPr id="207" name="Google Shape;519;p22"/>
            <p:cNvSpPr/>
            <p:nvPr/>
          </p:nvSpPr>
          <p:spPr>
            <a:xfrm rot="5400000">
              <a:off x="764506" y="-764507"/>
              <a:ext cx="283395" cy="1812408"/>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sp>
          <p:nvSpPr>
            <p:cNvPr id="208" name="Google Shape;520;p22"/>
            <p:cNvSpPr/>
            <p:nvPr/>
          </p:nvSpPr>
          <p:spPr>
            <a:xfrm rot="5400000">
              <a:off x="2232426" y="-764507"/>
              <a:ext cx="283395" cy="1812408"/>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grpSp>
      <p:grpSp>
        <p:nvGrpSpPr>
          <p:cNvPr id="212" name="Google Shape;521;p22"/>
          <p:cNvGrpSpPr/>
          <p:nvPr/>
        </p:nvGrpSpPr>
        <p:grpSpPr>
          <a:xfrm>
            <a:off x="1509568" y="4131497"/>
            <a:ext cx="492296" cy="492297"/>
            <a:chOff x="0" y="0"/>
            <a:chExt cx="492294" cy="492296"/>
          </a:xfrm>
        </p:grpSpPr>
        <p:sp>
          <p:nvSpPr>
            <p:cNvPr id="210" name="Google Shape;523;p22"/>
            <p:cNvSpPr/>
            <p:nvPr/>
          </p:nvSpPr>
          <p:spPr>
            <a:xfrm>
              <a:off x="0" y="0"/>
              <a:ext cx="492295" cy="492297"/>
            </a:xfrm>
            <a:prstGeom prst="ellipse">
              <a:avLst/>
            </a:prstGeom>
            <a:solidFill>
              <a:srgbClr val="525252"/>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211" name="Google Shape;525;p22"/>
            <p:cNvSpPr txBox="1"/>
            <p:nvPr/>
          </p:nvSpPr>
          <p:spPr>
            <a:xfrm>
              <a:off x="116106" y="133028"/>
              <a:ext cx="293627"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just">
                <a:lnSpc>
                  <a:spcPct val="140006"/>
                </a:lnSpc>
                <a:defRPr sz="1500">
                  <a:solidFill>
                    <a:srgbClr val="F9EFE8"/>
                  </a:solidFill>
                  <a:latin typeface="Libre Baskerville"/>
                  <a:ea typeface="Libre Baskerville"/>
                  <a:cs typeface="Libre Baskerville"/>
                  <a:sym typeface="Libre Baskerville"/>
                </a:defRPr>
              </a:lvl1pPr>
            </a:lstStyle>
            <a:p>
              <a:r>
                <a:t>01.</a:t>
              </a:r>
            </a:p>
          </p:txBody>
        </p:sp>
      </p:grpSp>
      <p:grpSp>
        <p:nvGrpSpPr>
          <p:cNvPr id="215" name="Google Shape;526;p22"/>
          <p:cNvGrpSpPr/>
          <p:nvPr/>
        </p:nvGrpSpPr>
        <p:grpSpPr>
          <a:xfrm>
            <a:off x="4325851" y="4136854"/>
            <a:ext cx="492297" cy="492297"/>
            <a:chOff x="0" y="0"/>
            <a:chExt cx="492296" cy="492296"/>
          </a:xfrm>
        </p:grpSpPr>
        <p:sp>
          <p:nvSpPr>
            <p:cNvPr id="213" name="Google Shape;528;p22"/>
            <p:cNvSpPr/>
            <p:nvPr/>
          </p:nvSpPr>
          <p:spPr>
            <a:xfrm>
              <a:off x="0" y="0"/>
              <a:ext cx="492297" cy="492297"/>
            </a:xfrm>
            <a:prstGeom prst="ellipse">
              <a:avLst/>
            </a:prstGeom>
            <a:solidFill>
              <a:srgbClr val="525252"/>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214" name="Google Shape;530;p22"/>
            <p:cNvSpPr txBox="1"/>
            <p:nvPr/>
          </p:nvSpPr>
          <p:spPr>
            <a:xfrm>
              <a:off x="116106" y="133028"/>
              <a:ext cx="293628"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just">
                <a:lnSpc>
                  <a:spcPct val="140006"/>
                </a:lnSpc>
                <a:defRPr sz="1500">
                  <a:solidFill>
                    <a:srgbClr val="F9EFE8"/>
                  </a:solidFill>
                  <a:latin typeface="Libre Baskerville"/>
                  <a:ea typeface="Libre Baskerville"/>
                  <a:cs typeface="Libre Baskerville"/>
                  <a:sym typeface="Libre Baskerville"/>
                </a:defRPr>
              </a:lvl1pPr>
            </a:lstStyle>
            <a:p>
              <a:r>
                <a:t>02.</a:t>
              </a:r>
            </a:p>
          </p:txBody>
        </p:sp>
      </p:grpSp>
      <p:grpSp>
        <p:nvGrpSpPr>
          <p:cNvPr id="218" name="Google Shape;531;p22"/>
          <p:cNvGrpSpPr/>
          <p:nvPr/>
        </p:nvGrpSpPr>
        <p:grpSpPr>
          <a:xfrm>
            <a:off x="7142136" y="4136854"/>
            <a:ext cx="492297" cy="492297"/>
            <a:chOff x="0" y="0"/>
            <a:chExt cx="492296" cy="492296"/>
          </a:xfrm>
        </p:grpSpPr>
        <p:sp>
          <p:nvSpPr>
            <p:cNvPr id="216" name="Google Shape;533;p22"/>
            <p:cNvSpPr/>
            <p:nvPr/>
          </p:nvSpPr>
          <p:spPr>
            <a:xfrm>
              <a:off x="0" y="0"/>
              <a:ext cx="492297" cy="492297"/>
            </a:xfrm>
            <a:prstGeom prst="ellipse">
              <a:avLst/>
            </a:prstGeom>
            <a:solidFill>
              <a:srgbClr val="525252"/>
            </a:solidFill>
            <a:ln w="12700" cap="flat">
              <a:noFill/>
              <a:miter lim="400000"/>
            </a:ln>
            <a:effectLst/>
          </p:spPr>
          <p:txBody>
            <a:bodyPr wrap="square" lIns="45719" tIns="45719" rIns="45719" bIns="45719" numCol="1" anchor="ctr">
              <a:noAutofit/>
            </a:bodyPr>
            <a:lstStyle/>
            <a:p>
              <a:pPr>
                <a:defRPr>
                  <a:solidFill>
                    <a:srgbClr val="000000"/>
                  </a:solidFill>
                </a:defRPr>
              </a:pPr>
              <a:endParaRPr/>
            </a:p>
          </p:txBody>
        </p:sp>
        <p:sp>
          <p:nvSpPr>
            <p:cNvPr id="217" name="Google Shape;535;p22"/>
            <p:cNvSpPr txBox="1"/>
            <p:nvPr/>
          </p:nvSpPr>
          <p:spPr>
            <a:xfrm>
              <a:off x="116106" y="133028"/>
              <a:ext cx="293628" cy="228601"/>
            </a:xfrm>
            <a:prstGeom prst="rect">
              <a:avLst/>
            </a:prstGeom>
            <a:noFill/>
            <a:ln w="12700" cap="flat">
              <a:noFill/>
              <a:miter lim="400000"/>
            </a:ln>
            <a:effectLst/>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wrap="square" lIns="0" tIns="0" rIns="0" bIns="0" numCol="1" anchor="t">
              <a:spAutoFit/>
            </a:bodyPr>
            <a:lstStyle>
              <a:lvl1pPr algn="just">
                <a:lnSpc>
                  <a:spcPct val="140006"/>
                </a:lnSpc>
                <a:defRPr sz="1500">
                  <a:solidFill>
                    <a:srgbClr val="F9EFE8"/>
                  </a:solidFill>
                  <a:latin typeface="Libre Baskerville"/>
                  <a:ea typeface="Libre Baskerville"/>
                  <a:cs typeface="Libre Baskerville"/>
                  <a:sym typeface="Libre Baskerville"/>
                </a:defRPr>
              </a:lvl1pPr>
            </a:lstStyle>
            <a:p>
              <a:r>
                <a:t>03.</a:t>
              </a:r>
            </a:p>
          </p:txBody>
        </p:sp>
      </p:grpSp>
      <p:sp>
        <p:nvSpPr>
          <p:cNvPr id="219" name="Body Level One…"/>
          <p:cNvSpPr txBox="1">
            <a:spLocks noGrp="1"/>
          </p:cNvSpPr>
          <p:nvPr>
            <p:ph type="body" sz="quarter" idx="1" hasCustomPrompt="1"/>
          </p:nvPr>
        </p:nvSpPr>
        <p:spPr>
          <a:xfrm>
            <a:off x="514350" y="142875"/>
            <a:ext cx="8115300" cy="944563"/>
          </a:xfrm>
          <a:prstGeom prst="rect">
            <a:avLst/>
          </a:prstGeom>
        </p:spPr>
        <p:txBody>
          <a:bodyPr anchor="ctr"/>
          <a:lstStyle>
            <a:lvl1pPr algn="ctr">
              <a:defRPr sz="2400">
                <a:solidFill>
                  <a:srgbClr val="525252"/>
                </a:solidFill>
              </a:defRPr>
            </a:lvl1pPr>
            <a:lvl2pPr marL="1141185" indent="-544285" algn="ctr">
              <a:buSzPts val="2400"/>
              <a:defRPr sz="2400">
                <a:solidFill>
                  <a:srgbClr val="525252"/>
                </a:solidFill>
              </a:defRPr>
            </a:lvl2pPr>
            <a:lvl3pPr marL="1598385" indent="-544285" algn="ctr">
              <a:buSzPts val="2400"/>
              <a:defRPr sz="2400">
                <a:solidFill>
                  <a:srgbClr val="525252"/>
                </a:solidFill>
              </a:defRPr>
            </a:lvl3pPr>
            <a:lvl4pPr marL="2055585" indent="-544285" algn="ctr">
              <a:buSzPts val="2400"/>
              <a:defRPr sz="2400">
                <a:solidFill>
                  <a:srgbClr val="525252"/>
                </a:solidFill>
              </a:defRPr>
            </a:lvl4pPr>
            <a:lvl5pPr marL="2512785" indent="-544285" algn="ctr">
              <a:buSzPts val="2400"/>
              <a:defRPr sz="2400">
                <a:solidFill>
                  <a:srgbClr val="525252"/>
                </a:solidFill>
              </a:defRPr>
            </a:lvl5pPr>
          </a:lstStyle>
          <a:p>
            <a:r>
              <a:t>title</a:t>
            </a:r>
          </a:p>
          <a:p>
            <a:pPr lvl="1"/>
            <a:endParaRPr/>
          </a:p>
          <a:p>
            <a:pPr lvl="2"/>
            <a:endParaRPr/>
          </a:p>
          <a:p>
            <a:pPr lvl="3"/>
            <a:endParaRPr/>
          </a:p>
          <a:p>
            <a:pPr lvl="4"/>
            <a:endParaRPr/>
          </a:p>
        </p:txBody>
      </p:sp>
      <p:sp>
        <p:nvSpPr>
          <p:cNvPr id="220" name="Text Placeholder 60"/>
          <p:cNvSpPr>
            <a:spLocks noGrp="1"/>
          </p:cNvSpPr>
          <p:nvPr>
            <p:ph type="body" sz="quarter" idx="21" hasCustomPrompt="1"/>
          </p:nvPr>
        </p:nvSpPr>
        <p:spPr>
          <a:xfrm>
            <a:off x="569843" y="1649896"/>
            <a:ext cx="2365998" cy="475851"/>
          </a:xfrm>
          <a:prstGeom prst="rect">
            <a:avLst/>
          </a:prstGeom>
        </p:spPr>
        <p:txBody>
          <a:bodyPr anchor="ctr"/>
          <a:lstStyle>
            <a:lvl1pPr algn="ctr">
              <a:defRPr sz="1400">
                <a:solidFill>
                  <a:srgbClr val="191919"/>
                </a:solidFill>
              </a:defRPr>
            </a:lvl1pPr>
          </a:lstStyle>
          <a:p>
            <a:r>
              <a:t>subtitle1</a:t>
            </a:r>
          </a:p>
        </p:txBody>
      </p:sp>
      <p:sp>
        <p:nvSpPr>
          <p:cNvPr id="221" name="Text Placeholder 60"/>
          <p:cNvSpPr>
            <a:spLocks noGrp="1"/>
          </p:cNvSpPr>
          <p:nvPr>
            <p:ph type="body" sz="quarter" idx="22" hasCustomPrompt="1"/>
          </p:nvPr>
        </p:nvSpPr>
        <p:spPr>
          <a:xfrm>
            <a:off x="569842" y="2230197"/>
            <a:ext cx="2365998" cy="1855149"/>
          </a:xfrm>
          <a:prstGeom prst="rect">
            <a:avLst/>
          </a:prstGeom>
        </p:spPr>
        <p:txBody>
          <a:bodyPr/>
          <a:lstStyle>
            <a:lvl1pPr algn="ctr">
              <a:defRPr sz="900">
                <a:solidFill>
                  <a:srgbClr val="191919"/>
                </a:solidFill>
                <a:latin typeface="Lato"/>
                <a:ea typeface="Lato"/>
                <a:cs typeface="Lato"/>
                <a:sym typeface="Lato"/>
              </a:defRPr>
            </a:lvl1pPr>
          </a:lstStyle>
          <a:p>
            <a:r>
              <a:t>content1</a:t>
            </a:r>
          </a:p>
        </p:txBody>
      </p:sp>
      <p:sp>
        <p:nvSpPr>
          <p:cNvPr id="222" name="Text Placeholder 60"/>
          <p:cNvSpPr>
            <a:spLocks noGrp="1"/>
          </p:cNvSpPr>
          <p:nvPr>
            <p:ph type="body" sz="quarter" idx="23" hasCustomPrompt="1"/>
          </p:nvPr>
        </p:nvSpPr>
        <p:spPr>
          <a:xfrm>
            <a:off x="3379308" y="1656522"/>
            <a:ext cx="2365997" cy="475852"/>
          </a:xfrm>
          <a:prstGeom prst="rect">
            <a:avLst/>
          </a:prstGeom>
        </p:spPr>
        <p:txBody>
          <a:bodyPr anchor="ctr"/>
          <a:lstStyle>
            <a:lvl1pPr algn="ctr">
              <a:defRPr sz="1400">
                <a:solidFill>
                  <a:srgbClr val="191919"/>
                </a:solidFill>
              </a:defRPr>
            </a:lvl1pPr>
          </a:lstStyle>
          <a:p>
            <a:r>
              <a:t>subtitle2</a:t>
            </a:r>
          </a:p>
        </p:txBody>
      </p:sp>
      <p:sp>
        <p:nvSpPr>
          <p:cNvPr id="223" name="Text Placeholder 60"/>
          <p:cNvSpPr>
            <a:spLocks noGrp="1"/>
          </p:cNvSpPr>
          <p:nvPr>
            <p:ph type="body" sz="quarter" idx="24" hasCustomPrompt="1"/>
          </p:nvPr>
        </p:nvSpPr>
        <p:spPr>
          <a:xfrm>
            <a:off x="3385932" y="2223572"/>
            <a:ext cx="2365997" cy="1855149"/>
          </a:xfrm>
          <a:prstGeom prst="rect">
            <a:avLst/>
          </a:prstGeom>
        </p:spPr>
        <p:txBody>
          <a:bodyPr/>
          <a:lstStyle>
            <a:lvl1pPr algn="ctr">
              <a:defRPr sz="900">
                <a:solidFill>
                  <a:srgbClr val="191919"/>
                </a:solidFill>
                <a:latin typeface="Lato"/>
                <a:ea typeface="Lato"/>
                <a:cs typeface="Lato"/>
                <a:sym typeface="Lato"/>
              </a:defRPr>
            </a:lvl1pPr>
          </a:lstStyle>
          <a:p>
            <a:r>
              <a:t>content2</a:t>
            </a:r>
          </a:p>
        </p:txBody>
      </p:sp>
      <p:sp>
        <p:nvSpPr>
          <p:cNvPr id="224" name="Text Placeholder 60"/>
          <p:cNvSpPr>
            <a:spLocks noGrp="1"/>
          </p:cNvSpPr>
          <p:nvPr>
            <p:ph type="body" sz="quarter" idx="25" hasCustomPrompt="1"/>
          </p:nvPr>
        </p:nvSpPr>
        <p:spPr>
          <a:xfrm>
            <a:off x="6202019" y="1656525"/>
            <a:ext cx="2365997" cy="475852"/>
          </a:xfrm>
          <a:prstGeom prst="rect">
            <a:avLst/>
          </a:prstGeom>
        </p:spPr>
        <p:txBody>
          <a:bodyPr anchor="ctr"/>
          <a:lstStyle>
            <a:lvl1pPr algn="ctr">
              <a:defRPr sz="1400">
                <a:solidFill>
                  <a:srgbClr val="191919"/>
                </a:solidFill>
              </a:defRPr>
            </a:lvl1pPr>
          </a:lstStyle>
          <a:p>
            <a:r>
              <a:t>subtitle3</a:t>
            </a:r>
          </a:p>
        </p:txBody>
      </p:sp>
      <p:sp>
        <p:nvSpPr>
          <p:cNvPr id="225" name="Text Placeholder 60"/>
          <p:cNvSpPr>
            <a:spLocks noGrp="1"/>
          </p:cNvSpPr>
          <p:nvPr>
            <p:ph type="body" sz="quarter" idx="26" hasCustomPrompt="1"/>
          </p:nvPr>
        </p:nvSpPr>
        <p:spPr>
          <a:xfrm>
            <a:off x="6202021" y="2216948"/>
            <a:ext cx="2365997" cy="1855149"/>
          </a:xfrm>
          <a:prstGeom prst="rect">
            <a:avLst/>
          </a:prstGeom>
        </p:spPr>
        <p:txBody>
          <a:bodyPr/>
          <a:lstStyle>
            <a:lvl1pPr algn="ctr">
              <a:defRPr sz="900">
                <a:solidFill>
                  <a:srgbClr val="191919"/>
                </a:solidFill>
                <a:latin typeface="Lato"/>
                <a:ea typeface="Lato"/>
                <a:cs typeface="Lato"/>
                <a:sym typeface="Lato"/>
              </a:defRPr>
            </a:lvl1pPr>
          </a:lstStyle>
          <a:p>
            <a:r>
              <a:t>content3</a:t>
            </a:r>
          </a:p>
        </p:txBody>
      </p:sp>
      <p:sp>
        <p:nvSpPr>
          <p:cNvPr id="226" name="Slide Number"/>
          <p:cNvSpPr txBox="1">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tx">
  <p:cSld name="1_Section header">
    <p:spTree>
      <p:nvGrpSpPr>
        <p:cNvPr id="1" name=""/>
        <p:cNvGrpSpPr/>
        <p:nvPr/>
      </p:nvGrpSpPr>
      <p:grpSpPr>
        <a:xfrm>
          <a:off x="0" y="0"/>
          <a:ext cx="0" cy="0"/>
          <a:chOff x="0" y="0"/>
          <a:chExt cx="0" cy="0"/>
        </a:xfrm>
      </p:grpSpPr>
      <p:grpSp>
        <p:nvGrpSpPr>
          <p:cNvPr id="235" name="Google Shape;22;p3"/>
          <p:cNvGrpSpPr/>
          <p:nvPr/>
        </p:nvGrpSpPr>
        <p:grpSpPr>
          <a:xfrm>
            <a:off x="-293004" y="-641201"/>
            <a:ext cx="4895288" cy="2847618"/>
            <a:chOff x="0" y="0"/>
            <a:chExt cx="4895286" cy="2847617"/>
          </a:xfrm>
        </p:grpSpPr>
        <p:sp>
          <p:nvSpPr>
            <p:cNvPr id="233" name="Google Shape;23;p3"/>
            <p:cNvSpPr/>
            <p:nvPr/>
          </p:nvSpPr>
          <p:spPr>
            <a:xfrm>
              <a:off x="-1" y="-1"/>
              <a:ext cx="2500696" cy="1600447"/>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sp>
          <p:nvSpPr>
            <p:cNvPr id="234" name="Google Shape;24;p3"/>
            <p:cNvSpPr/>
            <p:nvPr/>
          </p:nvSpPr>
          <p:spPr>
            <a:xfrm>
              <a:off x="2394591" y="1247171"/>
              <a:ext cx="2500696" cy="1600447"/>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grpSp>
      <p:grpSp>
        <p:nvGrpSpPr>
          <p:cNvPr id="238" name="Google Shape;25;p3"/>
          <p:cNvGrpSpPr/>
          <p:nvPr/>
        </p:nvGrpSpPr>
        <p:grpSpPr>
          <a:xfrm>
            <a:off x="4424424" y="1857732"/>
            <a:ext cx="4895287" cy="2847619"/>
            <a:chOff x="0" y="0"/>
            <a:chExt cx="4895286" cy="2847617"/>
          </a:xfrm>
        </p:grpSpPr>
        <p:sp>
          <p:nvSpPr>
            <p:cNvPr id="236" name="Google Shape;26;p3"/>
            <p:cNvSpPr/>
            <p:nvPr/>
          </p:nvSpPr>
          <p:spPr>
            <a:xfrm>
              <a:off x="-1" y="-1"/>
              <a:ext cx="2500696" cy="1600447"/>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sp>
          <p:nvSpPr>
            <p:cNvPr id="237" name="Google Shape;27;p3"/>
            <p:cNvSpPr/>
            <p:nvPr/>
          </p:nvSpPr>
          <p:spPr>
            <a:xfrm>
              <a:off x="2394591" y="1247171"/>
              <a:ext cx="2500696" cy="1600447"/>
            </a:xfrm>
            <a:prstGeom prst="rect">
              <a:avLst/>
            </a:prstGeom>
            <a:blipFill rotWithShape="1">
              <a:blip r:embed="rId2"/>
              <a:srcRect/>
              <a:stretch>
                <a:fillRect/>
              </a:stretch>
            </a:blipFill>
            <a:ln w="12700" cap="flat">
              <a:noFill/>
              <a:miter lim="400000"/>
            </a:ln>
            <a:effectLst/>
          </p:spPr>
          <p:txBody>
            <a:bodyPr wrap="square" lIns="45719" tIns="45719" rIns="45719" bIns="45719" numCol="1" anchor="t">
              <a:noAutofit/>
            </a:bodyPr>
            <a:lstStyle/>
            <a:p>
              <a:pPr>
                <a:defRPr>
                  <a:solidFill>
                    <a:srgbClr val="000000"/>
                  </a:solidFill>
                </a:defRPr>
              </a:pPr>
              <a:endParaRPr/>
            </a:p>
          </p:txBody>
        </p:sp>
      </p:grpSp>
      <p:sp>
        <p:nvSpPr>
          <p:cNvPr id="239" name="module"/>
          <p:cNvSpPr txBox="1">
            <a:spLocks noGrp="1"/>
          </p:cNvSpPr>
          <p:nvPr>
            <p:ph type="title" hasCustomPrompt="1"/>
          </p:nvPr>
        </p:nvSpPr>
        <p:spPr>
          <a:xfrm>
            <a:off x="1211580" y="1645920"/>
            <a:ext cx="6720841" cy="1851661"/>
          </a:xfrm>
          <a:prstGeom prst="rect">
            <a:avLst/>
          </a:prstGeom>
        </p:spPr>
        <p:txBody>
          <a:bodyPr anchor="ctr"/>
          <a:lstStyle>
            <a:lvl1pPr algn="ctr">
              <a:defRPr sz="3600"/>
            </a:lvl1pPr>
          </a:lstStyle>
          <a:p>
            <a:r>
              <a:t>module</a:t>
            </a:r>
          </a:p>
        </p:txBody>
      </p:sp>
      <p:sp>
        <p:nvSpPr>
          <p:cNvPr id="240" name="Slide Number"/>
          <p:cNvSpPr txBox="1">
            <a:spLocks noGrp="1"/>
          </p:cNvSpPr>
          <p:nvPr>
            <p:ph type="sldNum" sz="quarter" idx="2"/>
          </p:nvPr>
        </p:nvSpPr>
        <p:spPr>
          <a:xfrm>
            <a:off x="4419600" y="4608064"/>
            <a:ext cx="2133600" cy="318397"/>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2.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9EFE8"/>
        </a:solidFill>
        <a:effectLst/>
      </p:bgPr>
    </p:bg>
    <p:spTree>
      <p:nvGrpSpPr>
        <p:cNvPr id="1" name=""/>
        <p:cNvGrpSpPr/>
        <p:nvPr/>
      </p:nvGrpSpPr>
      <p:grpSpPr>
        <a:xfrm>
          <a:off x="0" y="0"/>
          <a:ext cx="0" cy="0"/>
          <a:chOff x="0" y="0"/>
          <a:chExt cx="0" cy="0"/>
        </a:xfrm>
      </p:grpSpPr>
      <p:sp>
        <p:nvSpPr>
          <p:cNvPr id="2" name="title"/>
          <p:cNvSpPr txBox="1">
            <a:spLocks noGrp="1"/>
          </p:cNvSpPr>
          <p:nvPr>
            <p:ph type="title" hasCustomPrompt="1"/>
          </p:nvPr>
        </p:nvSpPr>
        <p:spPr>
          <a:xfrm>
            <a:off x="311699" y="209345"/>
            <a:ext cx="8520602" cy="931424"/>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title</a:t>
            </a:r>
          </a:p>
        </p:txBody>
      </p:sp>
      <p:sp>
        <p:nvSpPr>
          <p:cNvPr id="3" name="Google Shape;34;p4"/>
          <p:cNvSpPr/>
          <p:nvPr/>
        </p:nvSpPr>
        <p:spPr>
          <a:xfrm flipH="1">
            <a:off x="6494026" y="1152712"/>
            <a:ext cx="1241585" cy="1241585"/>
          </a:xfrm>
          <a:prstGeom prst="rect">
            <a:avLst/>
          </a:prstGeom>
          <a:blipFill>
            <a:blip r:embed="rId12"/>
            <a:stretch>
              <a:fillRect/>
            </a:stretch>
          </a:blipFill>
          <a:ln w="12700">
            <a:miter lim="400000"/>
          </a:ln>
        </p:spPr>
        <p:txBody>
          <a:bodyPr lIns="45719" rIns="45719"/>
          <a:lstStyle/>
          <a:p>
            <a:pPr>
              <a:defRPr>
                <a:solidFill>
                  <a:srgbClr val="000000"/>
                </a:solidFill>
              </a:defRPr>
            </a:pPr>
            <a:endParaRPr/>
          </a:p>
        </p:txBody>
      </p:sp>
      <p:sp>
        <p:nvSpPr>
          <p:cNvPr id="4" name="Google Shape;35;p4"/>
          <p:cNvSpPr/>
          <p:nvPr/>
        </p:nvSpPr>
        <p:spPr>
          <a:xfrm flipH="1">
            <a:off x="4238023" y="4751733"/>
            <a:ext cx="1241585" cy="1241585"/>
          </a:xfrm>
          <a:prstGeom prst="rect">
            <a:avLst/>
          </a:prstGeom>
          <a:blipFill>
            <a:blip r:embed="rId12"/>
            <a:stretch>
              <a:fillRect/>
            </a:stretch>
          </a:blipFill>
          <a:ln w="12700">
            <a:miter lim="400000"/>
          </a:ln>
        </p:spPr>
        <p:txBody>
          <a:bodyPr lIns="45719" rIns="45719"/>
          <a:lstStyle/>
          <a:p>
            <a:pPr>
              <a:defRPr>
                <a:solidFill>
                  <a:srgbClr val="000000"/>
                </a:solidFill>
              </a:defRPr>
            </a:pPr>
            <a:endParaRPr/>
          </a:p>
        </p:txBody>
      </p:sp>
      <p:sp>
        <p:nvSpPr>
          <p:cNvPr id="5" name="Google Shape;36;p4"/>
          <p:cNvSpPr/>
          <p:nvPr/>
        </p:nvSpPr>
        <p:spPr>
          <a:xfrm>
            <a:off x="7523912" y="-201174"/>
            <a:ext cx="211700" cy="1353888"/>
          </a:xfrm>
          <a:prstGeom prst="rect">
            <a:avLst/>
          </a:prstGeom>
          <a:blipFill>
            <a:blip r:embed="rId13"/>
            <a:stretch>
              <a:fillRect/>
            </a:stretch>
          </a:blipFill>
          <a:ln w="12700">
            <a:miter lim="400000"/>
          </a:ln>
        </p:spPr>
        <p:txBody>
          <a:bodyPr lIns="45719" rIns="45719"/>
          <a:lstStyle/>
          <a:p>
            <a:pPr>
              <a:defRPr>
                <a:solidFill>
                  <a:srgbClr val="000000"/>
                </a:solidFill>
              </a:defRPr>
            </a:pPr>
            <a:endParaRPr/>
          </a:p>
        </p:txBody>
      </p:sp>
      <p:sp>
        <p:nvSpPr>
          <p:cNvPr id="6" name="Google Shape;37;p4"/>
          <p:cNvSpPr/>
          <p:nvPr/>
        </p:nvSpPr>
        <p:spPr>
          <a:xfrm>
            <a:off x="5267909" y="3397847"/>
            <a:ext cx="211700" cy="1353888"/>
          </a:xfrm>
          <a:prstGeom prst="rect">
            <a:avLst/>
          </a:prstGeom>
          <a:blipFill>
            <a:blip r:embed="rId13"/>
            <a:stretch>
              <a:fillRect/>
            </a:stretch>
          </a:blipFill>
          <a:ln w="12700">
            <a:miter lim="400000"/>
          </a:ln>
        </p:spPr>
        <p:txBody>
          <a:bodyPr lIns="45719" rIns="45719"/>
          <a:lstStyle/>
          <a:p>
            <a:pPr>
              <a:defRPr>
                <a:solidFill>
                  <a:srgbClr val="000000"/>
                </a:solidFill>
              </a:defRPr>
            </a:pPr>
            <a:endParaRPr/>
          </a:p>
        </p:txBody>
      </p:sp>
      <p:sp>
        <p:nvSpPr>
          <p:cNvPr id="7" name="Google Shape;38;p4"/>
          <p:cNvSpPr/>
          <p:nvPr/>
        </p:nvSpPr>
        <p:spPr>
          <a:xfrm rot="5400000">
            <a:off x="5261968" y="2178973"/>
            <a:ext cx="1241585" cy="1241584"/>
          </a:xfrm>
          <a:prstGeom prst="rect">
            <a:avLst/>
          </a:prstGeom>
          <a:blipFill>
            <a:blip r:embed="rId12"/>
            <a:stretch>
              <a:fillRect/>
            </a:stretch>
          </a:blipFill>
          <a:ln w="12700">
            <a:miter lim="400000"/>
          </a:ln>
        </p:spPr>
        <p:txBody>
          <a:bodyPr lIns="45719" rIns="45719"/>
          <a:lstStyle/>
          <a:p>
            <a:pPr>
              <a:defRPr>
                <a:solidFill>
                  <a:srgbClr val="000000"/>
                </a:solidFill>
              </a:defRPr>
            </a:pPr>
            <a:endParaRPr/>
          </a:p>
        </p:txBody>
      </p:sp>
      <p:sp>
        <p:nvSpPr>
          <p:cNvPr id="8" name="Google Shape;39;p4"/>
          <p:cNvSpPr/>
          <p:nvPr/>
        </p:nvSpPr>
        <p:spPr>
          <a:xfrm flipH="1">
            <a:off x="8365565" y="1734888"/>
            <a:ext cx="1241585" cy="1241585"/>
          </a:xfrm>
          <a:prstGeom prst="rect">
            <a:avLst/>
          </a:prstGeom>
          <a:blipFill>
            <a:blip r:embed="rId12"/>
            <a:stretch>
              <a:fillRect/>
            </a:stretch>
          </a:blipFill>
          <a:ln w="12700">
            <a:miter lim="400000"/>
          </a:ln>
        </p:spPr>
        <p:txBody>
          <a:bodyPr lIns="45719" rIns="45719"/>
          <a:lstStyle/>
          <a:p>
            <a:pPr>
              <a:defRPr>
                <a:solidFill>
                  <a:srgbClr val="000000"/>
                </a:solidFill>
              </a:defRPr>
            </a:pPr>
            <a:endParaRPr/>
          </a:p>
        </p:txBody>
      </p:sp>
      <p:sp>
        <p:nvSpPr>
          <p:cNvPr id="9" name="Google Shape;40;p4"/>
          <p:cNvSpPr/>
          <p:nvPr/>
        </p:nvSpPr>
        <p:spPr>
          <a:xfrm flipH="1">
            <a:off x="6109561" y="5333908"/>
            <a:ext cx="1241585" cy="1241585"/>
          </a:xfrm>
          <a:prstGeom prst="rect">
            <a:avLst/>
          </a:prstGeom>
          <a:blipFill>
            <a:blip r:embed="rId12"/>
            <a:stretch>
              <a:fillRect/>
            </a:stretch>
          </a:blipFill>
          <a:ln w="12700">
            <a:miter lim="400000"/>
          </a:ln>
        </p:spPr>
        <p:txBody>
          <a:bodyPr lIns="45719" rIns="45719"/>
          <a:lstStyle/>
          <a:p>
            <a:pPr>
              <a:defRPr>
                <a:solidFill>
                  <a:srgbClr val="000000"/>
                </a:solidFill>
              </a:defRPr>
            </a:pPr>
            <a:endParaRPr/>
          </a:p>
        </p:txBody>
      </p:sp>
      <p:sp>
        <p:nvSpPr>
          <p:cNvPr id="10" name="Google Shape;41;p4"/>
          <p:cNvSpPr/>
          <p:nvPr/>
        </p:nvSpPr>
        <p:spPr>
          <a:xfrm>
            <a:off x="9395449" y="381000"/>
            <a:ext cx="211701" cy="1353888"/>
          </a:xfrm>
          <a:prstGeom prst="rect">
            <a:avLst/>
          </a:prstGeom>
          <a:blipFill>
            <a:blip r:embed="rId13"/>
            <a:stretch>
              <a:fillRect/>
            </a:stretch>
          </a:blipFill>
          <a:ln w="12700">
            <a:miter lim="400000"/>
          </a:ln>
        </p:spPr>
        <p:txBody>
          <a:bodyPr lIns="45719" rIns="45719"/>
          <a:lstStyle/>
          <a:p>
            <a:pPr>
              <a:defRPr>
                <a:solidFill>
                  <a:srgbClr val="000000"/>
                </a:solidFill>
              </a:defRPr>
            </a:pPr>
            <a:endParaRPr/>
          </a:p>
        </p:txBody>
      </p:sp>
      <p:sp>
        <p:nvSpPr>
          <p:cNvPr id="11" name="Google Shape;42;p4"/>
          <p:cNvSpPr/>
          <p:nvPr/>
        </p:nvSpPr>
        <p:spPr>
          <a:xfrm>
            <a:off x="7139447" y="3980022"/>
            <a:ext cx="211700" cy="1353887"/>
          </a:xfrm>
          <a:prstGeom prst="rect">
            <a:avLst/>
          </a:prstGeom>
          <a:blipFill>
            <a:blip r:embed="rId13"/>
            <a:stretch>
              <a:fillRect/>
            </a:stretch>
          </a:blipFill>
          <a:ln w="12700">
            <a:miter lim="400000"/>
          </a:ln>
        </p:spPr>
        <p:txBody>
          <a:bodyPr lIns="45719" rIns="45719"/>
          <a:lstStyle/>
          <a:p>
            <a:pPr>
              <a:defRPr>
                <a:solidFill>
                  <a:srgbClr val="000000"/>
                </a:solidFill>
              </a:defRPr>
            </a:pPr>
            <a:endParaRPr/>
          </a:p>
        </p:txBody>
      </p:sp>
      <p:sp>
        <p:nvSpPr>
          <p:cNvPr id="12" name="Google Shape;43;p4"/>
          <p:cNvSpPr/>
          <p:nvPr/>
        </p:nvSpPr>
        <p:spPr>
          <a:xfrm rot="5400000">
            <a:off x="7133505" y="2761148"/>
            <a:ext cx="1241585" cy="1241584"/>
          </a:xfrm>
          <a:prstGeom prst="rect">
            <a:avLst/>
          </a:prstGeom>
          <a:blipFill>
            <a:blip r:embed="rId12"/>
            <a:stretch>
              <a:fillRect/>
            </a:stretch>
          </a:blipFill>
          <a:ln w="12700">
            <a:miter lim="400000"/>
          </a:ln>
        </p:spPr>
        <p:txBody>
          <a:bodyPr lIns="45719" rIns="45719"/>
          <a:lstStyle/>
          <a:p>
            <a:pPr>
              <a:defRPr>
                <a:solidFill>
                  <a:srgbClr val="000000"/>
                </a:solidFill>
              </a:defRPr>
            </a:pPr>
            <a:endParaRPr/>
          </a:p>
        </p:txBody>
      </p:sp>
      <p:sp>
        <p:nvSpPr>
          <p:cNvPr id="13" name="Body Level One…"/>
          <p:cNvSpPr txBox="1">
            <a:spLocks noGrp="1"/>
          </p:cNvSpPr>
          <p:nvPr>
            <p:ph type="body" idx="1" hasCustomPrompt="1"/>
          </p:nvPr>
        </p:nvSpPr>
        <p:spPr>
          <a:xfrm>
            <a:off x="311150" y="1287462"/>
            <a:ext cx="8521700" cy="314007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p>
            <a:r>
              <a:t>content</a:t>
            </a:r>
          </a:p>
          <a:p>
            <a:pPr lvl="1"/>
            <a:endParaRPr/>
          </a:p>
          <a:p>
            <a:pPr lvl="2"/>
            <a:endParaRPr/>
          </a:p>
          <a:p>
            <a:pPr lvl="3"/>
            <a:endParaRPr/>
          </a:p>
          <a:p>
            <a:pPr lvl="4"/>
            <a:endParaRPr/>
          </a:p>
        </p:txBody>
      </p:sp>
      <p:sp>
        <p:nvSpPr>
          <p:cNvPr id="14" name="Slide Number"/>
          <p:cNvSpPr txBox="1">
            <a:spLocks noGrp="1"/>
          </p:cNvSpPr>
          <p:nvPr>
            <p:ph type="sldNum" sz="quarter" idx="2"/>
          </p:nvPr>
        </p:nvSpPr>
        <p:spPr>
          <a:xfrm>
            <a:off x="8684345" y="4700819"/>
            <a:ext cx="336814" cy="318396"/>
          </a:xfrm>
          <a:prstGeom prst="rect">
            <a:avLst/>
          </a:prstGeom>
          <a:ln w="12700">
            <a:miter lim="400000"/>
          </a:ln>
        </p:spPr>
        <p:txBody>
          <a:bodyPr wrap="none" lIns="91424" tIns="91424" rIns="91424" bIns="91424" anchor="ctr">
            <a:normAutofit/>
          </a:bodyPr>
          <a:lstStyle>
            <a:lvl1pPr algn="r">
              <a:defRPr sz="1000"/>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Lst>
  <p:transition spd="med"/>
  <p:txStyles>
    <p:titleStyle>
      <a:lvl1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3B3B3B"/>
          </a:solidFill>
          <a:uFillTx/>
          <a:latin typeface="Libre Baskerville"/>
          <a:ea typeface="Libre Baskerville"/>
          <a:cs typeface="Libre Baskerville"/>
          <a:sym typeface="Libre Baskerville"/>
        </a:defRPr>
      </a:lvl1pPr>
      <a:lvl2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3B3B3B"/>
          </a:solidFill>
          <a:uFillTx/>
          <a:latin typeface="Libre Baskerville"/>
          <a:ea typeface="Libre Baskerville"/>
          <a:cs typeface="Libre Baskerville"/>
          <a:sym typeface="Libre Baskerville"/>
        </a:defRPr>
      </a:lvl2pPr>
      <a:lvl3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3B3B3B"/>
          </a:solidFill>
          <a:uFillTx/>
          <a:latin typeface="Libre Baskerville"/>
          <a:ea typeface="Libre Baskerville"/>
          <a:cs typeface="Libre Baskerville"/>
          <a:sym typeface="Libre Baskerville"/>
        </a:defRPr>
      </a:lvl3pPr>
      <a:lvl4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3B3B3B"/>
          </a:solidFill>
          <a:uFillTx/>
          <a:latin typeface="Libre Baskerville"/>
          <a:ea typeface="Libre Baskerville"/>
          <a:cs typeface="Libre Baskerville"/>
          <a:sym typeface="Libre Baskerville"/>
        </a:defRPr>
      </a:lvl4pPr>
      <a:lvl5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3B3B3B"/>
          </a:solidFill>
          <a:uFillTx/>
          <a:latin typeface="Libre Baskerville"/>
          <a:ea typeface="Libre Baskerville"/>
          <a:cs typeface="Libre Baskerville"/>
          <a:sym typeface="Libre Baskerville"/>
        </a:defRPr>
      </a:lvl5pPr>
      <a:lvl6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3B3B3B"/>
          </a:solidFill>
          <a:uFillTx/>
          <a:latin typeface="Libre Baskerville"/>
          <a:ea typeface="Libre Baskerville"/>
          <a:cs typeface="Libre Baskerville"/>
          <a:sym typeface="Libre Baskerville"/>
        </a:defRPr>
      </a:lvl6pPr>
      <a:lvl7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3B3B3B"/>
          </a:solidFill>
          <a:uFillTx/>
          <a:latin typeface="Libre Baskerville"/>
          <a:ea typeface="Libre Baskerville"/>
          <a:cs typeface="Libre Baskerville"/>
          <a:sym typeface="Libre Baskerville"/>
        </a:defRPr>
      </a:lvl7pPr>
      <a:lvl8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3B3B3B"/>
          </a:solidFill>
          <a:uFillTx/>
          <a:latin typeface="Libre Baskerville"/>
          <a:ea typeface="Libre Baskerville"/>
          <a:cs typeface="Libre Baskerville"/>
          <a:sym typeface="Libre Baskerville"/>
        </a:defRPr>
      </a:lvl8pPr>
      <a:lvl9pPr marL="0" marR="0" indent="0" algn="l" defTabSz="914400" rtl="0" latinLnBrk="0">
        <a:lnSpc>
          <a:spcPct val="100000"/>
        </a:lnSpc>
        <a:spcBef>
          <a:spcPts val="0"/>
        </a:spcBef>
        <a:spcAft>
          <a:spcPts val="0"/>
        </a:spcAft>
        <a:buClrTx/>
        <a:buSzTx/>
        <a:buFontTx/>
        <a:buNone/>
        <a:tabLst/>
        <a:defRPr sz="2800" b="0" i="0" u="none" strike="noStrike" cap="none" spc="0" baseline="0">
          <a:solidFill>
            <a:srgbClr val="3B3B3B"/>
          </a:solidFill>
          <a:uFillTx/>
          <a:latin typeface="Libre Baskerville"/>
          <a:ea typeface="Libre Baskerville"/>
          <a:cs typeface="Libre Baskerville"/>
          <a:sym typeface="Libre Baskerville"/>
        </a:defRPr>
      </a:lvl9pPr>
    </p:titleStyle>
    <p:bodyStyle>
      <a:lvl1pPr marL="0" marR="0" indent="114300" algn="l" defTabSz="914400" rtl="0" latinLnBrk="0">
        <a:lnSpc>
          <a:spcPct val="115000"/>
        </a:lnSpc>
        <a:spcBef>
          <a:spcPts val="0"/>
        </a:spcBef>
        <a:spcAft>
          <a:spcPts val="0"/>
        </a:spcAft>
        <a:buClrTx/>
        <a:buSzTx/>
        <a:buFontTx/>
        <a:buNone/>
        <a:tabLst/>
        <a:defRPr sz="1800" b="0" i="0" u="none" strike="noStrike" cap="none" spc="0" baseline="0">
          <a:solidFill>
            <a:srgbClr val="3B3B3B"/>
          </a:solidFill>
          <a:uFillTx/>
          <a:latin typeface="Libre Baskerville"/>
          <a:ea typeface="Libre Baskerville"/>
          <a:cs typeface="Libre Baskerville"/>
          <a:sym typeface="Libre Baskerville"/>
        </a:defRPr>
      </a:lvl1pPr>
      <a:lvl2pPr marL="1005114" marR="0" indent="-408214" algn="l" defTabSz="914400" rtl="0" latinLnBrk="0">
        <a:lnSpc>
          <a:spcPct val="115000"/>
        </a:lnSpc>
        <a:spcBef>
          <a:spcPts val="0"/>
        </a:spcBef>
        <a:spcAft>
          <a:spcPts val="0"/>
        </a:spcAft>
        <a:buClrTx/>
        <a:buSzPts val="1800"/>
        <a:buFontTx/>
        <a:buChar char="○"/>
        <a:tabLst/>
        <a:defRPr sz="1800" b="0" i="0" u="none" strike="noStrike" cap="none" spc="0" baseline="0">
          <a:solidFill>
            <a:srgbClr val="3B3B3B"/>
          </a:solidFill>
          <a:uFillTx/>
          <a:latin typeface="Libre Baskerville"/>
          <a:ea typeface="Libre Baskerville"/>
          <a:cs typeface="Libre Baskerville"/>
          <a:sym typeface="Libre Baskerville"/>
        </a:defRPr>
      </a:lvl2pPr>
      <a:lvl3pPr marL="1462314" marR="0" indent="-408214" algn="l" defTabSz="914400" rtl="0" latinLnBrk="0">
        <a:lnSpc>
          <a:spcPct val="115000"/>
        </a:lnSpc>
        <a:spcBef>
          <a:spcPts val="0"/>
        </a:spcBef>
        <a:spcAft>
          <a:spcPts val="0"/>
        </a:spcAft>
        <a:buClrTx/>
        <a:buSzPts val="1800"/>
        <a:buFontTx/>
        <a:buChar char="■"/>
        <a:tabLst/>
        <a:defRPr sz="1800" b="0" i="0" u="none" strike="noStrike" cap="none" spc="0" baseline="0">
          <a:solidFill>
            <a:srgbClr val="3B3B3B"/>
          </a:solidFill>
          <a:uFillTx/>
          <a:latin typeface="Libre Baskerville"/>
          <a:ea typeface="Libre Baskerville"/>
          <a:cs typeface="Libre Baskerville"/>
          <a:sym typeface="Libre Baskerville"/>
        </a:defRPr>
      </a:lvl3pPr>
      <a:lvl4pPr marL="1919514" marR="0" indent="-408214" algn="l" defTabSz="914400" rtl="0" latinLnBrk="0">
        <a:lnSpc>
          <a:spcPct val="115000"/>
        </a:lnSpc>
        <a:spcBef>
          <a:spcPts val="0"/>
        </a:spcBef>
        <a:spcAft>
          <a:spcPts val="0"/>
        </a:spcAft>
        <a:buClrTx/>
        <a:buSzPts val="1800"/>
        <a:buFontTx/>
        <a:buChar char="●"/>
        <a:tabLst/>
        <a:defRPr sz="1800" b="0" i="0" u="none" strike="noStrike" cap="none" spc="0" baseline="0">
          <a:solidFill>
            <a:srgbClr val="3B3B3B"/>
          </a:solidFill>
          <a:uFillTx/>
          <a:latin typeface="Libre Baskerville"/>
          <a:ea typeface="Libre Baskerville"/>
          <a:cs typeface="Libre Baskerville"/>
          <a:sym typeface="Libre Baskerville"/>
        </a:defRPr>
      </a:lvl4pPr>
      <a:lvl5pPr marL="2376714" marR="0" indent="-408214" algn="l" defTabSz="914400" rtl="0" latinLnBrk="0">
        <a:lnSpc>
          <a:spcPct val="115000"/>
        </a:lnSpc>
        <a:spcBef>
          <a:spcPts val="0"/>
        </a:spcBef>
        <a:spcAft>
          <a:spcPts val="0"/>
        </a:spcAft>
        <a:buClrTx/>
        <a:buSzPts val="1800"/>
        <a:buFontTx/>
        <a:buChar char="○"/>
        <a:tabLst/>
        <a:defRPr sz="1800" b="0" i="0" u="none" strike="noStrike" cap="none" spc="0" baseline="0">
          <a:solidFill>
            <a:srgbClr val="3B3B3B"/>
          </a:solidFill>
          <a:uFillTx/>
          <a:latin typeface="Libre Baskerville"/>
          <a:ea typeface="Libre Baskerville"/>
          <a:cs typeface="Libre Baskerville"/>
          <a:sym typeface="Libre Baskerville"/>
        </a:defRPr>
      </a:lvl5pPr>
      <a:lvl6pPr marL="2833914" marR="0" indent="-408214" algn="l" defTabSz="914400" rtl="0" latinLnBrk="0">
        <a:lnSpc>
          <a:spcPct val="115000"/>
        </a:lnSpc>
        <a:spcBef>
          <a:spcPts val="0"/>
        </a:spcBef>
        <a:spcAft>
          <a:spcPts val="0"/>
        </a:spcAft>
        <a:buClrTx/>
        <a:buSzPts val="1800"/>
        <a:buFontTx/>
        <a:buChar char="■"/>
        <a:tabLst/>
        <a:defRPr sz="1800" b="0" i="0" u="none" strike="noStrike" cap="none" spc="0" baseline="0">
          <a:solidFill>
            <a:srgbClr val="3B3B3B"/>
          </a:solidFill>
          <a:uFillTx/>
          <a:latin typeface="Libre Baskerville"/>
          <a:ea typeface="Libre Baskerville"/>
          <a:cs typeface="Libre Baskerville"/>
          <a:sym typeface="Libre Baskerville"/>
        </a:defRPr>
      </a:lvl6pPr>
      <a:lvl7pPr marL="3291114" marR="0" indent="-408214" algn="l" defTabSz="914400" rtl="0" latinLnBrk="0">
        <a:lnSpc>
          <a:spcPct val="115000"/>
        </a:lnSpc>
        <a:spcBef>
          <a:spcPts val="0"/>
        </a:spcBef>
        <a:spcAft>
          <a:spcPts val="0"/>
        </a:spcAft>
        <a:buClrTx/>
        <a:buSzPts val="1800"/>
        <a:buFontTx/>
        <a:buChar char="●"/>
        <a:tabLst/>
        <a:defRPr sz="1800" b="0" i="0" u="none" strike="noStrike" cap="none" spc="0" baseline="0">
          <a:solidFill>
            <a:srgbClr val="3B3B3B"/>
          </a:solidFill>
          <a:uFillTx/>
          <a:latin typeface="Libre Baskerville"/>
          <a:ea typeface="Libre Baskerville"/>
          <a:cs typeface="Libre Baskerville"/>
          <a:sym typeface="Libre Baskerville"/>
        </a:defRPr>
      </a:lvl7pPr>
      <a:lvl8pPr marL="3748314" marR="0" indent="-408214" algn="l" defTabSz="914400" rtl="0" latinLnBrk="0">
        <a:lnSpc>
          <a:spcPct val="115000"/>
        </a:lnSpc>
        <a:spcBef>
          <a:spcPts val="0"/>
        </a:spcBef>
        <a:spcAft>
          <a:spcPts val="0"/>
        </a:spcAft>
        <a:buClrTx/>
        <a:buSzPts val="1800"/>
        <a:buFontTx/>
        <a:buChar char="○"/>
        <a:tabLst/>
        <a:defRPr sz="1800" b="0" i="0" u="none" strike="noStrike" cap="none" spc="0" baseline="0">
          <a:solidFill>
            <a:srgbClr val="3B3B3B"/>
          </a:solidFill>
          <a:uFillTx/>
          <a:latin typeface="Libre Baskerville"/>
          <a:ea typeface="Libre Baskerville"/>
          <a:cs typeface="Libre Baskerville"/>
          <a:sym typeface="Libre Baskerville"/>
        </a:defRPr>
      </a:lvl8pPr>
      <a:lvl9pPr marL="4205514" marR="0" indent="-408214" algn="l" defTabSz="914400" rtl="0" latinLnBrk="0">
        <a:lnSpc>
          <a:spcPct val="115000"/>
        </a:lnSpc>
        <a:spcBef>
          <a:spcPts val="0"/>
        </a:spcBef>
        <a:spcAft>
          <a:spcPts val="0"/>
        </a:spcAft>
        <a:buClrTx/>
        <a:buSzPts val="1800"/>
        <a:buFontTx/>
        <a:buChar char="■"/>
        <a:tabLst/>
        <a:defRPr sz="1800" b="0" i="0" u="none" strike="noStrike" cap="none" spc="0" baseline="0">
          <a:solidFill>
            <a:srgbClr val="3B3B3B"/>
          </a:solidFill>
          <a:uFillTx/>
          <a:latin typeface="Libre Baskerville"/>
          <a:ea typeface="Libre Baskerville"/>
          <a:cs typeface="Libre Baskerville"/>
          <a:sym typeface="Libre Baskerville"/>
        </a:defRPr>
      </a:lvl9pPr>
    </p:bodyStyle>
    <p:otherStyle>
      <a:lvl1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1pPr>
      <a:lvl2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2pPr>
      <a:lvl3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3pPr>
      <a:lvl4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4pPr>
      <a:lvl5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5pPr>
      <a:lvl6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6pPr>
      <a:lvl7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7pPr>
      <a:lvl8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8pPr>
      <a:lvl9pPr marL="0" marR="0" indent="0" algn="r" defTabSz="914400" rtl="0" latinLnBrk="0">
        <a:lnSpc>
          <a:spcPct val="100000"/>
        </a:lnSpc>
        <a:spcBef>
          <a:spcPts val="0"/>
        </a:spcBef>
        <a:spcAft>
          <a:spcPts val="0"/>
        </a:spcAft>
        <a:buClrTx/>
        <a:buSzTx/>
        <a:buFontTx/>
        <a:buNone/>
        <a:tabLst/>
        <a:defRPr sz="1000" b="0" i="0" u="none" strike="noStrike" cap="none" spc="0" baseline="0">
          <a:solidFill>
            <a:schemeClr val="tx1"/>
          </a:solidFill>
          <a:uFillTx/>
          <a:latin typeface="+mn-lt"/>
          <a:ea typeface="+mn-ea"/>
          <a:cs typeface="+mn-cs"/>
          <a:sym typeface="Arial"/>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9.tif"/><Relationship Id="rId1" Type="http://schemas.openxmlformats.org/officeDocument/2006/relationships/slideLayout" Target="../slideLayouts/slideLayout5.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10.tif"/><Relationship Id="rId1" Type="http://schemas.openxmlformats.org/officeDocument/2006/relationships/slideLayout" Target="../slideLayouts/slideLayout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9" name="Text Placeholder 1"/>
          <p:cNvSpPr txBox="1">
            <a:spLocks noGrp="1"/>
          </p:cNvSpPr>
          <p:nvPr>
            <p:ph type="body" sz="quarter" idx="1"/>
          </p:nvPr>
        </p:nvSpPr>
        <p:spPr>
          <a:prstGeom prst="rect">
            <a:avLst/>
          </a:prstGeom>
        </p:spPr>
        <p:txBody>
          <a:bodyPr/>
          <a:lstStyle>
            <a:lvl1pPr>
              <a:defRPr sz="3000"/>
            </a:lvl1pPr>
          </a:lstStyle>
          <a:p>
            <a:r>
              <a:t>Soha korxonalarida strategik rejalashtirish</a:t>
            </a:r>
          </a:p>
        </p:txBody>
      </p:sp>
      <p:sp>
        <p:nvSpPr>
          <p:cNvPr id="280" name="Text Placeholder 2"/>
          <p:cNvSpPr>
            <a:spLocks noGrp="1"/>
          </p:cNvSpPr>
          <p:nvPr>
            <p:ph type="body" idx="21"/>
          </p:nvPr>
        </p:nvSpPr>
        <p:spPr>
          <a:xfrm>
            <a:off x="2640569" y="3266518"/>
            <a:ext cx="3852451" cy="76230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endParaRPr dirty="0"/>
          </a:p>
        </p:txBody>
      </p:sp>
    </p:spTree>
  </p:cSld>
  <p:clrMapOvr>
    <a:masterClrMapping/>
  </p:clrMapOvr>
  <p:transition spd="med"/>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9" name="Text Placeholder 1"/>
          <p:cNvSpPr txBox="1">
            <a:spLocks noGrp="1"/>
          </p:cNvSpPr>
          <p:nvPr>
            <p:ph type="body" sz="quarter" idx="1"/>
          </p:nvPr>
        </p:nvSpPr>
        <p:spPr>
          <a:prstGeom prst="rect">
            <a:avLst/>
          </a:prstGeom>
        </p:spPr>
        <p:txBody>
          <a:bodyPr>
            <a:normAutofit fontScale="92500" lnSpcReduction="10000"/>
          </a:bodyPr>
          <a:lstStyle>
            <a:lvl1pPr indent="113156" defTabSz="905255">
              <a:defRPr sz="1881"/>
            </a:lvl1pPr>
          </a:lstStyle>
          <a:p>
            <a:r>
              <a:t>Raqobatbardoshlikni oshirish strategiyalari</a:t>
            </a:r>
          </a:p>
        </p:txBody>
      </p:sp>
      <p:sp>
        <p:nvSpPr>
          <p:cNvPr id="340" name="Text Placeholder 2"/>
          <p:cNvSpPr>
            <a:spLocks noGrp="1"/>
          </p:cNvSpPr>
          <p:nvPr>
            <p:ph type="body" idx="21"/>
          </p:nvPr>
        </p:nvSpPr>
        <p:spPr>
          <a:xfrm>
            <a:off x="740269" y="1092044"/>
            <a:ext cx="1764672" cy="5802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100"/>
            </a:lvl1pPr>
          </a:lstStyle>
          <a:p>
            <a:r>
              <a:t>Strategiya 1: Bozor segmentatsiyasi</a:t>
            </a:r>
          </a:p>
        </p:txBody>
      </p:sp>
      <p:sp>
        <p:nvSpPr>
          <p:cNvPr id="341" name="Text Placeholder 3"/>
          <p:cNvSpPr>
            <a:spLocks noGrp="1"/>
          </p:cNvSpPr>
          <p:nvPr>
            <p:ph type="body" idx="22"/>
          </p:nvPr>
        </p:nvSpPr>
        <p:spPr>
          <a:xfrm>
            <a:off x="740269" y="1761609"/>
            <a:ext cx="1516504" cy="156614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53721" defTabSz="429768">
              <a:defRPr sz="705"/>
            </a:lvl1pPr>
          </a:lstStyle>
          <a:p>
            <a:r>
              <a:t>Bozor segmentatsiyasi - bu bozorni turli guruhlarga ajratish jarayonidir, bu yordamida kompaniyalar har bir segmentning ehtiyojlarini yaxshiroq tushunadilar. Segmente bo'lish orqali marketing va sotuv strategiyalarini aniqroq qurish mumkin.</a:t>
            </a:r>
          </a:p>
        </p:txBody>
      </p:sp>
      <p:sp>
        <p:nvSpPr>
          <p:cNvPr id="342" name="Text Placeholder 4"/>
          <p:cNvSpPr>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100"/>
            </a:lvl1pPr>
          </a:lstStyle>
          <a:p>
            <a:r>
              <a:t>Strategiya 2: Narx siyosati</a:t>
            </a:r>
          </a:p>
        </p:txBody>
      </p:sp>
      <p:sp>
        <p:nvSpPr>
          <p:cNvPr id="343" name="Text Placeholder 5"/>
          <p:cNvSpPr>
            <a:spLocks noGrp="1"/>
          </p:cNvSpPr>
          <p:nvPr>
            <p:ph type="body" idx="24"/>
          </p:nvPr>
        </p:nvSpPr>
        <p:spPr>
          <a:xfrm>
            <a:off x="2643589" y="2606412"/>
            <a:ext cx="1676433" cy="15869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97155" defTabSz="777240">
              <a:defRPr sz="850"/>
            </a:lvl1pPr>
          </a:lstStyle>
          <a:p>
            <a:r>
              <a:t>Segmentatsiya orqali kompaniyalar maqsadli auditoriyaga mos ravishda mahsulotlarini taklif qilishadi. Bu esa xaridorlar orasida sodiqlikni oshiradi va raqobatchilar bilan samarali kurashishga yordam beradi.</a:t>
            </a:r>
          </a:p>
        </p:txBody>
      </p:sp>
      <p:sp>
        <p:nvSpPr>
          <p:cNvPr id="344" name="Text Placeholder 6"/>
          <p:cNvSpPr>
            <a:spLocks noGrp="1"/>
          </p:cNvSpPr>
          <p:nvPr>
            <p:ph type="body" idx="25"/>
          </p:nvPr>
        </p:nvSpPr>
        <p:spPr>
          <a:xfrm>
            <a:off x="4538399" y="852359"/>
            <a:ext cx="1764671" cy="5802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100"/>
            </a:lvl1pPr>
          </a:lstStyle>
          <a:p>
            <a:r>
              <a:t>Strategiya 3: Mahsulot farqlashuvi</a:t>
            </a:r>
          </a:p>
        </p:txBody>
      </p:sp>
      <p:sp>
        <p:nvSpPr>
          <p:cNvPr id="345" name="Text Placeholder 7"/>
          <p:cNvSpPr>
            <a:spLocks noGrp="1"/>
          </p:cNvSpPr>
          <p:nvPr>
            <p:ph type="body" idx="26"/>
          </p:nvPr>
        </p:nvSpPr>
        <p:spPr>
          <a:xfrm>
            <a:off x="4663933" y="1695968"/>
            <a:ext cx="1516504" cy="16685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97155" defTabSz="777240">
              <a:defRPr sz="850"/>
            </a:lvl1pPr>
          </a:lstStyle>
          <a:p>
            <a:r>
              <a:t>Narx siyosati - bu mahsulot yoki xizmatning narxini belgilash strategiyasi hisoblanadi. Bu strategiya raqobatchilardan farqlanish va xaridorlarni jalb qilish imkonini beradi.</a:t>
            </a:r>
          </a:p>
        </p:txBody>
      </p:sp>
      <p:sp>
        <p:nvSpPr>
          <p:cNvPr id="346" name="Text Placeholder 8"/>
          <p:cNvSpPr>
            <a:spLocks noGrp="1"/>
          </p:cNvSpPr>
          <p:nvPr>
            <p:ph type="body" idx="27"/>
          </p:nvPr>
        </p:nvSpPr>
        <p:spPr>
          <a:prstGeom prst="rect">
            <a:avLst/>
          </a:prstGeom>
        </p:spPr>
        <p:txBody>
          <a:bodyPr/>
          <a:lstStyle/>
          <a:p>
            <a:endParaRPr/>
          </a:p>
        </p:txBody>
      </p:sp>
      <p:sp>
        <p:nvSpPr>
          <p:cNvPr id="347" name="Text Placeholder 9"/>
          <p:cNvSpPr>
            <a:spLocks noGrp="1"/>
          </p:cNvSpPr>
          <p:nvPr>
            <p:ph type="body" idx="28"/>
          </p:nvPr>
        </p:nvSpPr>
        <p:spPr>
          <a:xfrm>
            <a:off x="6605703" y="2642597"/>
            <a:ext cx="1676433" cy="15869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110871" defTabSz="886968">
              <a:defRPr sz="970"/>
            </a:lvl1pPr>
          </a:lstStyle>
          <a:p>
            <a:r>
              <a:t>To‘g‘ri narx siyosati orqali kompaniyalar bozorning turli segmentlariga mos narxlar taklif qilib, foyda olishlari mumkin. Bu esa xaridorlar orasida brendga bo‘lgan ishonchni oshiradi.</a:t>
            </a:r>
          </a:p>
        </p:txBody>
      </p:sp>
      <p:sp>
        <p:nvSpPr>
          <p:cNvPr id="348" name="Text Placeholder 10"/>
          <p:cNvSpPr>
            <a:spLocks noGrp="1"/>
          </p:cNvSpPr>
          <p:nvPr>
            <p:ph type="body" idx="29"/>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200"/>
            </a:lvl1pPr>
          </a:lstStyle>
          <a:p>
            <a:r>
              <a:t>1</a:t>
            </a:r>
          </a:p>
        </p:txBody>
      </p:sp>
      <p:sp>
        <p:nvSpPr>
          <p:cNvPr id="349" name="Text Placeholder 11"/>
          <p:cNvSpPr>
            <a:spLocks noGrp="1"/>
          </p:cNvSpPr>
          <p:nvPr>
            <p:ph type="body" idx="30"/>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200"/>
            </a:lvl1pPr>
          </a:lstStyle>
          <a:p>
            <a:r>
              <a:t>2</a:t>
            </a:r>
          </a:p>
        </p:txBody>
      </p:sp>
      <p:sp>
        <p:nvSpPr>
          <p:cNvPr id="350" name="Text Placeholder 12"/>
          <p:cNvSpPr>
            <a:spLocks noGrp="1"/>
          </p:cNvSpPr>
          <p:nvPr>
            <p:ph type="body" idx="3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200"/>
            </a:lvl1pPr>
          </a:lstStyle>
          <a:p>
            <a:r>
              <a:t>3</a:t>
            </a:r>
          </a:p>
        </p:txBody>
      </p:sp>
      <p:sp>
        <p:nvSpPr>
          <p:cNvPr id="351" name="Text Placeholder 13"/>
          <p:cNvSpPr>
            <a:spLocks noGrp="1"/>
          </p:cNvSpPr>
          <p:nvPr>
            <p:ph type="body" idx="3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200"/>
            </a:lvl1pPr>
          </a:lstStyle>
          <a:p>
            <a:r>
              <a:t>4</a:t>
            </a:r>
          </a:p>
        </p:txBody>
      </p:sp>
    </p:spTree>
  </p:cSld>
  <p:clrMapOvr>
    <a:masterClrMapping/>
  </p:clrMapOvr>
  <p:transition spd="med"/>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3" name="Title 1"/>
          <p:cNvSpPr txBox="1">
            <a:spLocks noGrp="1"/>
          </p:cNvSpPr>
          <p:nvPr>
            <p:ph type="title"/>
          </p:nvPr>
        </p:nvSpPr>
        <p:spPr>
          <a:xfrm>
            <a:off x="311699" y="85445"/>
            <a:ext cx="8520602" cy="580214"/>
          </a:xfrm>
          <a:prstGeom prst="rect">
            <a:avLst/>
          </a:prstGeom>
        </p:spPr>
        <p:txBody>
          <a:bodyPr anchor="ctr">
            <a:normAutofit fontScale="90000"/>
          </a:bodyPr>
          <a:lstStyle>
            <a:lvl1pPr algn="ctr" defTabSz="804672">
              <a:defRPr sz="2640"/>
            </a:lvl1pPr>
          </a:lstStyle>
          <a:p>
            <a:r>
              <a:t>Raqobatchilar tahlili: SWOT</a:t>
            </a:r>
          </a:p>
        </p:txBody>
      </p:sp>
      <p:sp>
        <p:nvSpPr>
          <p:cNvPr id="354" name="Text Placeholder 2"/>
          <p:cNvSpPr txBox="1">
            <a:spLocks noGrp="1"/>
          </p:cNvSpPr>
          <p:nvPr>
            <p:ph type="body" sz="quarter" idx="1"/>
          </p:nvPr>
        </p:nvSpPr>
        <p:spPr>
          <a:xfrm>
            <a:off x="744321" y="682166"/>
            <a:ext cx="1764671" cy="580213"/>
          </a:xfrm>
          <a:prstGeom prst="rect">
            <a:avLst/>
          </a:prstGeom>
        </p:spPr>
        <p:txBody>
          <a:bodyPr/>
          <a:lstStyle>
            <a:lvl1pPr>
              <a:defRPr sz="1300"/>
            </a:lvl1pPr>
          </a:lstStyle>
          <a:p>
            <a:r>
              <a:t>Kuchli tomonlar:</a:t>
            </a:r>
          </a:p>
        </p:txBody>
      </p:sp>
      <p:sp>
        <p:nvSpPr>
          <p:cNvPr id="355" name="Text Placeholder 3"/>
          <p:cNvSpPr>
            <a:spLocks noGrp="1"/>
          </p:cNvSpPr>
          <p:nvPr>
            <p:ph type="body" idx="21"/>
          </p:nvPr>
        </p:nvSpPr>
        <p:spPr>
          <a:xfrm>
            <a:off x="500884" y="1370075"/>
            <a:ext cx="1833710" cy="161685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lvl1pPr>
          </a:lstStyle>
          <a:p>
            <a:r>
              <a:t>Raqobatchilar kuchli brendlar va mijozlar ishonchini qozonish imkoniyatiga ega. Ular innovatsion mahsulotlar taklif etish orqali bozorda barqaror o'rin egallashmoqda.</a:t>
            </a:r>
          </a:p>
        </p:txBody>
      </p:sp>
      <p:sp>
        <p:nvSpPr>
          <p:cNvPr id="356" name="Text Placeholder 4"/>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300"/>
            </a:lvl1pPr>
          </a:lstStyle>
          <a:p>
            <a:r>
              <a:t>Zaif tomonlar:</a:t>
            </a:r>
          </a:p>
        </p:txBody>
      </p:sp>
      <p:sp>
        <p:nvSpPr>
          <p:cNvPr id="357" name="Text Placeholder 5"/>
          <p:cNvSpPr>
            <a:spLocks noGrp="1"/>
          </p:cNvSpPr>
          <p:nvPr>
            <p:ph type="body" idx="23"/>
          </p:nvPr>
        </p:nvSpPr>
        <p:spPr>
          <a:xfrm>
            <a:off x="6797355" y="1408988"/>
            <a:ext cx="1764672" cy="148076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102869" defTabSz="822959"/>
          </a:lstStyle>
          <a:p>
            <a:r>
              <a:t>Ba'zi raqobatchilarning resurslari cheklangan, bu esa ularni yangi texnologiyalarni joriy etishda qiyinchiliklarga duchor qiladi. Marketing strategiyalaridagi kamchiliklar ham ularning o'rnini zaiflashtirishi mumkin.</a:t>
            </a:r>
          </a:p>
        </p:txBody>
      </p:sp>
      <p:sp>
        <p:nvSpPr>
          <p:cNvPr id="358" name="Text Placeholder 6"/>
          <p:cNvSpPr>
            <a:spLocks noGrp="1"/>
          </p:cNvSpPr>
          <p:nvPr>
            <p:ph type="body" idx="24"/>
          </p:nvPr>
        </p:nvSpPr>
        <p:spPr>
          <a:xfrm>
            <a:off x="664688" y="2896836"/>
            <a:ext cx="1764672" cy="5802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300"/>
            </a:lvl1pPr>
          </a:lstStyle>
          <a:p>
            <a:r>
              <a:t>Imkoniyatlar:</a:t>
            </a:r>
          </a:p>
        </p:txBody>
      </p:sp>
      <p:sp>
        <p:nvSpPr>
          <p:cNvPr id="359" name="Text Placeholder 7"/>
          <p:cNvSpPr>
            <a:spLocks noGrp="1"/>
          </p:cNvSpPr>
          <p:nvPr>
            <p:ph type="body" idx="25"/>
          </p:nvPr>
        </p:nvSpPr>
        <p:spPr>
          <a:xfrm>
            <a:off x="455272" y="3478980"/>
            <a:ext cx="1833711" cy="148076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lvl1pPr>
          </a:lstStyle>
          <a:p>
            <a:r>
              <a:t>Raqobatchilar yangi bozor segmentlariga kirish imkoniyatiga ega. Raqamli transformatsiya va yangi texnologiyalar orqali samaradorlikni oshirishlari mumkin.</a:t>
            </a:r>
          </a:p>
        </p:txBody>
      </p:sp>
      <p:sp>
        <p:nvSpPr>
          <p:cNvPr id="360" name="Text Placeholder 8"/>
          <p:cNvSpPr>
            <a:spLocks noGrp="1"/>
          </p:cNvSpPr>
          <p:nvPr>
            <p:ph type="body" idx="26"/>
          </p:nvPr>
        </p:nvSpPr>
        <p:spPr>
          <a:xfrm>
            <a:off x="6723585" y="2752278"/>
            <a:ext cx="1764672" cy="5802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300"/>
            </a:lvl1pPr>
          </a:lstStyle>
          <a:p>
            <a:r>
              <a:t>Tahdidlari:</a:t>
            </a:r>
          </a:p>
        </p:txBody>
      </p:sp>
      <p:sp>
        <p:nvSpPr>
          <p:cNvPr id="361" name="Text Placeholder 9"/>
          <p:cNvSpPr>
            <a:spLocks noGrp="1"/>
          </p:cNvSpPr>
          <p:nvPr>
            <p:ph type="body" idx="27"/>
          </p:nvPr>
        </p:nvSpPr>
        <p:spPr>
          <a:xfrm>
            <a:off x="6798130" y="3420848"/>
            <a:ext cx="1833710" cy="139083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96011" defTabSz="768095">
              <a:defRPr sz="839"/>
            </a:lvl1pPr>
          </a:lstStyle>
          <a:p>
            <a:r>
              <a:t>Bozordagi raqobatning kuchayishi va yangi kiruvchilarning paydo bo'lishi tahdid bo'lishi mumkin. Iqtisodiy beqarorlik va o'zgaruvchan talablarga moslashish zarurati ham muammolarni keltirib chiqarishi mumkin.</a:t>
            </a:r>
          </a:p>
        </p:txBody>
      </p:sp>
      <p:pic>
        <p:nvPicPr>
          <p:cNvPr id="362" name="Image" descr="Image"/>
          <p:cNvPicPr>
            <a:picLocks noChangeAspect="1"/>
          </p:cNvPicPr>
          <p:nvPr/>
        </p:nvPicPr>
        <p:blipFill>
          <a:blip r:embed="rId2">
            <a:extLst/>
          </a:blip>
          <a:stretch>
            <a:fillRect/>
          </a:stretch>
        </p:blipFill>
        <p:spPr>
          <a:xfrm>
            <a:off x="3295736" y="1667998"/>
            <a:ext cx="2641105" cy="1898294"/>
          </a:xfrm>
          <a:prstGeom prst="rect">
            <a:avLst/>
          </a:prstGeom>
          <a:ln w="12700">
            <a:miter lim="400000"/>
          </a:ln>
        </p:spPr>
      </p:pic>
    </p:spTree>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 name="Title 1"/>
          <p:cNvSpPr txBox="1">
            <a:spLocks noGrp="1"/>
          </p:cNvSpPr>
          <p:nvPr>
            <p:ph type="title"/>
          </p:nvPr>
        </p:nvSpPr>
        <p:spPr>
          <a:xfrm>
            <a:off x="311699" y="209345"/>
            <a:ext cx="8520602" cy="931424"/>
          </a:xfrm>
          <a:prstGeom prst="rect">
            <a:avLst/>
          </a:prstGeom>
        </p:spPr>
        <p:txBody>
          <a:bodyPr anchor="ctr"/>
          <a:lstStyle>
            <a:lvl1pPr algn="ctr">
              <a:defRPr sz="3000" b="1"/>
            </a:lvl1pPr>
          </a:lstStyle>
          <a:p>
            <a:r>
              <a:t>Raqobatbardosh ustunlikni yaratish</a:t>
            </a:r>
          </a:p>
        </p:txBody>
      </p:sp>
      <p:sp>
        <p:nvSpPr>
          <p:cNvPr id="365" name="Content Placeholder 2"/>
          <p:cNvSpPr txBox="1">
            <a:spLocks noGrp="1"/>
          </p:cNvSpPr>
          <p:nvPr>
            <p:ph type="body" idx="1"/>
          </p:nvPr>
        </p:nvSpPr>
        <p:spPr>
          <a:prstGeom prst="rect">
            <a:avLst/>
          </a:prstGeom>
        </p:spPr>
        <p:txBody>
          <a:bodyPr/>
          <a:lstStyle/>
          <a:p>
            <a:pPr>
              <a:defRPr sz="1500"/>
            </a:pPr>
            <a:r>
              <a:t>Raqobatbardosh ustunlik - bu kompaniyaning bozor raqobatchilariga nisbatan o'ziga xos afzalliklaridir. Bu afzalliklar mahsulot yoki xizmatlarning yuqori sifatida, raqobatbardosh narxlarda, yoki mijozlarga taqdim etilayotgan xizmatlarning noyobligida namoyon bo'lishi mumkin.</a:t>
            </a:r>
          </a:p>
          <a:p>
            <a:pPr>
              <a:defRPr sz="1500"/>
            </a:pPr>
            <a:r>
              <a:t>Ustunliklarni aniqlash jarayoni kompaniya resurslarini va imkoniyatlarini baholashni o'z ichiga oladi. Bu jarayonda ichki va tashqi muhitni tahlil qilish, raqobatchilarni kuzatish va mijozlar ehtiyojlarini aniqlash muhimdir. Bu jarayon strategik rejalashtirishda asosiy rol o'ynaydi.</a:t>
            </a:r>
          </a:p>
          <a:p>
            <a:pPr>
              <a:defRPr sz="1500"/>
            </a:pPr>
            <a:r>
              <a:t>O'ziga xos takliflar kompaniyaning o'ziga xosligini aks ettiruvchi mahsulotlar yoki xizmatlarni taqdim etishni nazarda tutadi. Bu takliflar, mijozlarga qo'shimcha qiymat yaratish orqali raqobatda ustunlikni ta'minlaydi.</a:t>
            </a:r>
          </a:p>
        </p:txBody>
      </p:sp>
    </p:spTree>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7" name="Title 1"/>
          <p:cNvSpPr txBox="1">
            <a:spLocks noGrp="1"/>
          </p:cNvSpPr>
          <p:nvPr>
            <p:ph type="title"/>
          </p:nvPr>
        </p:nvSpPr>
        <p:spPr>
          <a:xfrm>
            <a:off x="311699" y="152400"/>
            <a:ext cx="8520602" cy="865325"/>
          </a:xfrm>
          <a:prstGeom prst="rect">
            <a:avLst/>
          </a:prstGeom>
        </p:spPr>
        <p:txBody>
          <a:bodyPr/>
          <a:lstStyle>
            <a:lvl1pPr>
              <a:defRPr sz="3000">
                <a:latin typeface="Times New Roman"/>
                <a:ea typeface="Times New Roman"/>
                <a:cs typeface="Times New Roman"/>
                <a:sym typeface="Times New Roman"/>
              </a:defRPr>
            </a:lvl1pPr>
          </a:lstStyle>
          <a:p>
            <a:r>
              <a:t>Kichik va o'rta korxonalar uchun strategiyalar</a:t>
            </a:r>
          </a:p>
        </p:txBody>
      </p:sp>
      <p:sp>
        <p:nvSpPr>
          <p:cNvPr id="368" name="Content Placeholder 2"/>
          <p:cNvSpPr txBox="1">
            <a:spLocks noGrp="1"/>
          </p:cNvSpPr>
          <p:nvPr>
            <p:ph type="body" sz="half" idx="1"/>
          </p:nvPr>
        </p:nvSpPr>
        <p:spPr>
          <a:xfrm>
            <a:off x="311150" y="1219200"/>
            <a:ext cx="4168860" cy="3146425"/>
          </a:xfrm>
          <a:prstGeom prst="rect">
            <a:avLst/>
          </a:prstGeom>
        </p:spPr>
        <p:txBody>
          <a:bodyPr/>
          <a:lstStyle>
            <a:lvl1pPr>
              <a:defRPr sz="1500"/>
            </a:lvl1pPr>
          </a:lstStyle>
          <a:p>
            <a:r>
              <a:t>Kichik korxonalar uchun strategiyalar, odatda, resurslarni samarali boshqarish va xarajatlarni kamaytirishga qaratilgan. Ular ko'pincha mijozlar bilan yaqin aloqalar o'rnatishga, mahalliy bozorni chuqur o'rganishga va moslashuvchanlikka tayanadilar. Shuningdek, kichik korxonalar innovatsiyalarni tezda joriy etish orqali raqobatbardosh ustunlikka ega bo'lishlari mumkin.</a:t>
            </a:r>
          </a:p>
        </p:txBody>
      </p:sp>
      <p:sp>
        <p:nvSpPr>
          <p:cNvPr id="369" name="Content Placeholder 3"/>
          <p:cNvSpPr txBox="1"/>
          <p:nvPr/>
        </p:nvSpPr>
        <p:spPr>
          <a:xfrm>
            <a:off x="4663440" y="1212523"/>
            <a:ext cx="4168861" cy="3146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lvl1pPr indent="114300">
              <a:lnSpc>
                <a:spcPct val="115000"/>
              </a:lnSpc>
              <a:defRPr sz="1500">
                <a:latin typeface="Libre Baskerville"/>
                <a:ea typeface="Libre Baskerville"/>
                <a:cs typeface="Libre Baskerville"/>
                <a:sym typeface="Libre Baskerville"/>
              </a:defRPr>
            </a:lvl1pPr>
          </a:lstStyle>
          <a:p>
            <a:r>
              <a:t>O'rta korxonalar uchun strategiyalar kengroq resurslarga ega bo'lishi va bozorni kengaytirishga yo'naltirilishi mumkin. Ular ko'pincha brendni rivojlantirish, sifatni oshirish va yangi mahsulotlar yaratishga e'tibor beradilar. Kichik va o'rta korxonalar o'rtasidagi farq, asosan, resurslar va strategik maqsadlarda yotadi; kichik korxonalar ko'proq mintaqaviy bozor bilan cheklangan bo'lsa, o'rta korxonalar global bozorga chiqishga intilishadi.</a:t>
            </a:r>
          </a:p>
        </p:txBody>
      </p:sp>
    </p:spTree>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1" name="Text Placeholder 1"/>
          <p:cNvSpPr txBox="1">
            <a:spLocks noGrp="1"/>
          </p:cNvSpPr>
          <p:nvPr>
            <p:ph type="body" sz="quarter" idx="1"/>
          </p:nvPr>
        </p:nvSpPr>
        <p:spPr>
          <a:xfrm>
            <a:off x="514350" y="142875"/>
            <a:ext cx="8115300" cy="944563"/>
          </a:xfrm>
          <a:prstGeom prst="rect">
            <a:avLst/>
          </a:prstGeom>
        </p:spPr>
        <p:txBody>
          <a:bodyPr/>
          <a:lstStyle>
            <a:lvl1pPr indent="91440" defTabSz="731520">
              <a:defRPr b="1"/>
            </a:lvl1pPr>
          </a:lstStyle>
          <a:p>
            <a:r>
              <a:t>Strategik rejalashtirishning kelajakdagi tendensiyalari</a:t>
            </a:r>
          </a:p>
        </p:txBody>
      </p:sp>
      <p:sp>
        <p:nvSpPr>
          <p:cNvPr id="372" name="Text Placeholder 2"/>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200" b="1"/>
            </a:lvl1pPr>
          </a:lstStyle>
          <a:p>
            <a:r>
              <a:t>Innovatsion yondashuvlar</a:t>
            </a:r>
          </a:p>
        </p:txBody>
      </p:sp>
      <p:sp>
        <p:nvSpPr>
          <p:cNvPr id="373" name="Text Placeholder 3"/>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104013" defTabSz="832104">
              <a:defRPr sz="910"/>
            </a:lvl1pPr>
          </a:lstStyle>
          <a:p>
            <a:r>
              <a:t>Kelajakda strategik rejalashtirishda innovatsion yondashuvlar muhim rol o'ynaydi. Bu yondashuvlar tashkilotlarga bozor talablariga tezda moslashish, yangi g'oyalar va mahsulotlarni joriy etish imkonini beradi. Innovatsiyalar raqobatbardoshlikni oshirish va bozor o'zgarishlariga mos ravishda strategiyalarni qayta ko'rib chiqish uchun zarurdir.</a:t>
            </a:r>
          </a:p>
        </p:txBody>
      </p:sp>
      <p:sp>
        <p:nvSpPr>
          <p:cNvPr id="374" name="Text Placeholder 4"/>
          <p:cNvSpPr>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200" b="1"/>
            </a:lvl1pPr>
          </a:lstStyle>
          <a:p>
            <a:r>
              <a:t>Texnologik rivojlanish</a:t>
            </a:r>
          </a:p>
        </p:txBody>
      </p:sp>
      <p:sp>
        <p:nvSpPr>
          <p:cNvPr id="375" name="Text Placeholder 5"/>
          <p:cNvSpPr>
            <a:spLocks noGrp="1"/>
          </p:cNvSpPr>
          <p:nvPr>
            <p:ph type="body" idx="24"/>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indent="110871" defTabSz="886968">
              <a:defRPr sz="970"/>
            </a:lvl1pPr>
          </a:lstStyle>
          <a:p>
            <a:r>
              <a:t>Texnologik rivojlanish strategik rejalashtirishda muhim ahamiyatga ega. Yangi texnologiyalar, masalan, sun'iy intellekt va ma'lumotlar analitikasi, tashkilotlarga samaradorlikni oshirish va resurslarni yaxshiroq boshqarish imkonini beradi. Bu texnologiyalar yordamida tashkilotlar o'z strategiyalarini yanada aniq va samarali rejalashtira oladi.</a:t>
            </a:r>
          </a:p>
        </p:txBody>
      </p:sp>
      <p:sp>
        <p:nvSpPr>
          <p:cNvPr id="376" name="Text Placeholder 6"/>
          <p:cNvSpPr>
            <a:spLocks noGrp="1"/>
          </p:cNvSpPr>
          <p:nvPr>
            <p:ph type="body" idx="2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109727" defTabSz="877823">
              <a:defRPr sz="1152" b="1"/>
            </a:lvl1pPr>
          </a:lstStyle>
          <a:p>
            <a:r>
              <a:t>Globalizatsiya va uning ta'siri</a:t>
            </a:r>
          </a:p>
        </p:txBody>
      </p:sp>
      <p:sp>
        <p:nvSpPr>
          <p:cNvPr id="377" name="Text Placeholder 7"/>
          <p:cNvSpPr>
            <a:spLocks noGrp="1"/>
          </p:cNvSpPr>
          <p:nvPr>
            <p:ph type="body" idx="26"/>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99440" defTabSz="795527">
              <a:defRPr sz="870"/>
            </a:lvl1pPr>
          </a:lstStyle>
          <a:p>
            <a:r>
              <a:t>Globalizatsiya strategik rejalashtirish jarayoniga jiddiy ta'sir ko'rsatadi. Bozorlar o'rtasidagi chegara yo'qolishi, kompaniyalarga yangi bozorlarga kirish imkonini beradi. Biroq, global raqobat ham oshishi, shuning uchun kompaniyalar o'z strategiyalarini global miqyosda qayta ko'rib chiqishlari zarur. Ushbu tendensiyalar strategik rejalashtirishda muvaffaqiyatga erishish uchun muhimdir.</a:t>
            </a:r>
          </a:p>
        </p:txBody>
      </p:sp>
    </p:spTree>
  </p:cSld>
  <p:clrMapOvr>
    <a:masterClrMapping/>
  </p:clrMapOvr>
  <p:transition spd="med"/>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9" name="Text Placeholder 1"/>
          <p:cNvSpPr txBox="1">
            <a:spLocks noGrp="1"/>
          </p:cNvSpPr>
          <p:nvPr>
            <p:ph type="body" sz="quarter" idx="1"/>
          </p:nvPr>
        </p:nvSpPr>
        <p:spPr>
          <a:xfrm>
            <a:off x="3467100" y="352712"/>
            <a:ext cx="2200275" cy="1320626"/>
          </a:xfrm>
          <a:prstGeom prst="rect">
            <a:avLst/>
          </a:prstGeom>
        </p:spPr>
        <p:txBody>
          <a:bodyPr/>
          <a:lstStyle>
            <a:lvl1pPr>
              <a:defRPr sz="1600" b="1"/>
            </a:lvl1pPr>
          </a:lstStyle>
          <a:p>
            <a:r>
              <a:t>Kelajak istiqbollari: Yondashuvlar</a:t>
            </a:r>
          </a:p>
        </p:txBody>
      </p:sp>
      <p:sp>
        <p:nvSpPr>
          <p:cNvPr id="380" name="Text Placeholder 2"/>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81152" defTabSz="649223">
              <a:defRPr sz="710"/>
            </a:lvl1pPr>
          </a:lstStyle>
          <a:p>
            <a:r>
              <a:t>Yondashuvlar - bu maqsadlarni amalga oshirish uchun tanlangan muayyan yo'nalishlar va strategiyalar. Ular tashkilotning rivojlanishida va raqobatbardoshligini oshirishda muhim rol o'ynaydi.</a:t>
            </a:r>
          </a:p>
        </p:txBody>
      </p:sp>
      <p:sp>
        <p:nvSpPr>
          <p:cNvPr id="381" name="Text Placeholder 3"/>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77723" defTabSz="621791">
              <a:defRPr sz="680"/>
            </a:lvl1pPr>
          </a:lstStyle>
          <a:p>
            <a:r>
              <a:t>Kelajak istiqbollari yondashuvlar orqali aniqlanadi. Ular bozor talablari, texnologik o'zgarishlar va ijtimoiy tendentsiyalar bilan bog'liq bo'lib, korxonalarning strategik rejalashtirish jarayonida muhim hisoblanadi.</a:t>
            </a:r>
          </a:p>
        </p:txBody>
      </p:sp>
      <p:sp>
        <p:nvSpPr>
          <p:cNvPr id="382" name="Text Placeholder 4"/>
          <p:cNvSpPr>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88010" defTabSz="704087">
              <a:defRPr sz="770"/>
            </a:lvl1pPr>
          </a:lstStyle>
          <a:p>
            <a:r>
              <a:t>Barqaror rivojlanish rejalari yondashuvlar bilan uzviy bog'liqdir. Ular ekologik, iqtisodiy va ijtimoiy jihatlarni inobatga olgan holda, kelajakda barqaror o'sishni ta'minlaydi.</a:t>
            </a:r>
          </a:p>
        </p:txBody>
      </p:sp>
      <p:sp>
        <p:nvSpPr>
          <p:cNvPr id="383" name="Text Placeholder 5"/>
          <p:cNvSpPr>
            <a:spLocks noGrp="1"/>
          </p:cNvSpPr>
          <p:nvPr>
            <p:ph type="body" idx="24"/>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indent="110871" defTabSz="886968">
              <a:defRPr sz="970"/>
            </a:lvl1pPr>
          </a:lstStyle>
          <a:p>
            <a:r>
              <a:t>Misol sifatida, qayta tiklanadigan energiya manbalariga o'tish va ijtimoiy mas'uliyatli biznes-modellarni rivojlantirish ko'rsatilishi mumkin.</a:t>
            </a:r>
          </a:p>
        </p:txBody>
      </p:sp>
    </p:spTree>
  </p:cSld>
  <p:clrMapOvr>
    <a:masterClrMapping/>
  </p:clrMapOvr>
  <p:transition spd="med"/>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 name="Text Placeholder 1"/>
          <p:cNvSpPr txBox="1">
            <a:spLocks noGrp="1"/>
          </p:cNvSpPr>
          <p:nvPr>
            <p:ph type="body" sz="quarter" idx="1"/>
          </p:nvPr>
        </p:nvSpPr>
        <p:spPr>
          <a:prstGeom prst="rect">
            <a:avLst/>
          </a:prstGeom>
        </p:spPr>
        <p:txBody>
          <a:bodyPr>
            <a:normAutofit fontScale="92500" lnSpcReduction="10000"/>
          </a:bodyPr>
          <a:lstStyle>
            <a:lvl1pPr indent="113156" defTabSz="905255">
              <a:defRPr sz="1881"/>
            </a:lvl1pPr>
          </a:lstStyle>
          <a:p>
            <a:r>
              <a:t>Barqaror rivojlanish: Asosiy tamoyillar</a:t>
            </a:r>
          </a:p>
        </p:txBody>
      </p:sp>
      <p:sp>
        <p:nvSpPr>
          <p:cNvPr id="386" name="Text Placeholder 2"/>
          <p:cNvSpPr>
            <a:spLocks noGrp="1"/>
          </p:cNvSpPr>
          <p:nvPr>
            <p:ph type="body" idx="21"/>
          </p:nvPr>
        </p:nvSpPr>
        <p:spPr>
          <a:xfrm>
            <a:off x="625852" y="1092044"/>
            <a:ext cx="1764672" cy="5802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100"/>
            </a:lvl1pPr>
          </a:lstStyle>
          <a:p>
            <a:r>
              <a:t>Barqaror rivojlanish tushunchasi</a:t>
            </a:r>
          </a:p>
        </p:txBody>
      </p:sp>
      <p:sp>
        <p:nvSpPr>
          <p:cNvPr id="387" name="Text Placeholder 3"/>
          <p:cNvSpPr>
            <a:spLocks noGrp="1"/>
          </p:cNvSpPr>
          <p:nvPr>
            <p:ph type="body" idx="22"/>
          </p:nvPr>
        </p:nvSpPr>
        <p:spPr>
          <a:xfrm>
            <a:off x="740269" y="1815748"/>
            <a:ext cx="1516504" cy="151200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106298" defTabSz="850391">
              <a:defRPr sz="930"/>
            </a:lvl1pPr>
          </a:lstStyle>
          <a:p>
            <a:r>
              <a:t>Barqaror rivojlanish, ijtimoiy, iqtisodiy va ekologik muvozanatni ta'minlashga qaratilgan rivojlanish modelidir. U kelajak avlodlar uchun resurslarni saqlab qolishni ta'minlaydi.</a:t>
            </a:r>
          </a:p>
        </p:txBody>
      </p:sp>
      <p:sp>
        <p:nvSpPr>
          <p:cNvPr id="388" name="Text Placeholder 4"/>
          <p:cNvSpPr>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100"/>
            </a:lvl1pPr>
          </a:lstStyle>
          <a:p>
            <a:r>
              <a:t>Asosiy tamoyillar va ularning ahamiyati</a:t>
            </a:r>
          </a:p>
        </p:txBody>
      </p:sp>
      <p:sp>
        <p:nvSpPr>
          <p:cNvPr id="389" name="Text Placeholder 5"/>
          <p:cNvSpPr>
            <a:spLocks noGrp="1"/>
          </p:cNvSpPr>
          <p:nvPr>
            <p:ph type="body" idx="24"/>
          </p:nvPr>
        </p:nvSpPr>
        <p:spPr>
          <a:xfrm>
            <a:off x="2643589" y="2606412"/>
            <a:ext cx="1676433" cy="16643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110871" defTabSz="886968">
              <a:defRPr sz="970"/>
            </a:lvl1pPr>
          </a:lstStyle>
          <a:p>
            <a:r>
              <a:t>Asosiy tamoyillar: ekologik barqarorlik, iqtisodiy samaradorlik va ijtimoiy adolat. Bu tamoyillar barqaror rivojlanish uchun muhimdir va turli sohalarda muvozanat yaratadi.</a:t>
            </a:r>
          </a:p>
        </p:txBody>
      </p:sp>
      <p:sp>
        <p:nvSpPr>
          <p:cNvPr id="390" name="Text Placeholder 6"/>
          <p:cNvSpPr>
            <a:spLocks noGrp="1"/>
          </p:cNvSpPr>
          <p:nvPr>
            <p:ph type="body" idx="25"/>
          </p:nvPr>
        </p:nvSpPr>
        <p:spPr>
          <a:xfrm>
            <a:off x="4538398" y="897744"/>
            <a:ext cx="1764672" cy="5802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100"/>
            </a:lvl1pPr>
          </a:lstStyle>
          <a:p>
            <a:r>
              <a:t>Kelajak istiqbollaridagi o'rni</a:t>
            </a:r>
          </a:p>
        </p:txBody>
      </p:sp>
      <p:sp>
        <p:nvSpPr>
          <p:cNvPr id="391" name="Text Placeholder 7"/>
          <p:cNvSpPr>
            <a:spLocks noGrp="1"/>
          </p:cNvSpPr>
          <p:nvPr>
            <p:ph type="body" idx="26"/>
          </p:nvPr>
        </p:nvSpPr>
        <p:spPr>
          <a:xfrm>
            <a:off x="4663933" y="1700122"/>
            <a:ext cx="1516504" cy="166436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110871" defTabSz="886968">
              <a:defRPr sz="970"/>
            </a:lvl1pPr>
          </a:lstStyle>
          <a:p>
            <a:r>
              <a:t>Kelajak istiqbollarida barqaror rivojlanish tamoyillari strategik rejalashtirishda muhim o'rin tutadi. U iqtisodiy o'sish va ijtimoiy taraqqiyotda yangi imkoniyatlar yaratadi.</a:t>
            </a:r>
          </a:p>
        </p:txBody>
      </p:sp>
      <p:sp>
        <p:nvSpPr>
          <p:cNvPr id="392" name="Text Placeholder 8"/>
          <p:cNvSpPr>
            <a:spLocks noGrp="1"/>
          </p:cNvSpPr>
          <p:nvPr>
            <p:ph type="body" idx="27"/>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100"/>
            </a:lvl1pPr>
          </a:lstStyle>
          <a:p>
            <a:r>
              <a:t>Misollar va statistik ma'lumotlar</a:t>
            </a:r>
          </a:p>
        </p:txBody>
      </p:sp>
      <p:sp>
        <p:nvSpPr>
          <p:cNvPr id="393" name="Text Placeholder 9"/>
          <p:cNvSpPr>
            <a:spLocks noGrp="1"/>
          </p:cNvSpPr>
          <p:nvPr>
            <p:ph type="body" idx="28"/>
          </p:nvPr>
        </p:nvSpPr>
        <p:spPr>
          <a:xfrm>
            <a:off x="6605703" y="2642597"/>
            <a:ext cx="1676433" cy="166436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109727" defTabSz="877823">
              <a:defRPr sz="959"/>
            </a:lvl1pPr>
          </a:lstStyle>
          <a:p>
            <a:r>
              <a:t>Misol sifatida, Yevropa Ittifoqi tomonidan qo'llab-quvvatlanadigan barqaror energiya dasturlari va 2020 yilda qayta tiklanuvchi energiya manbalari ulushining 18% ga yetishi keltirilishi mumkin.</a:t>
            </a:r>
          </a:p>
        </p:txBody>
      </p:sp>
      <p:sp>
        <p:nvSpPr>
          <p:cNvPr id="394" name="Text Placeholder 10"/>
          <p:cNvSpPr>
            <a:spLocks noGrp="1"/>
          </p:cNvSpPr>
          <p:nvPr>
            <p:ph type="body" idx="29"/>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200"/>
            </a:lvl1pPr>
          </a:lstStyle>
          <a:p>
            <a:r>
              <a:t>1</a:t>
            </a:r>
          </a:p>
        </p:txBody>
      </p:sp>
      <p:sp>
        <p:nvSpPr>
          <p:cNvPr id="395" name="Text Placeholder 11"/>
          <p:cNvSpPr>
            <a:spLocks noGrp="1"/>
          </p:cNvSpPr>
          <p:nvPr>
            <p:ph type="body" idx="30"/>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200"/>
            </a:lvl1pPr>
          </a:lstStyle>
          <a:p>
            <a:r>
              <a:t>2</a:t>
            </a:r>
          </a:p>
        </p:txBody>
      </p:sp>
      <p:sp>
        <p:nvSpPr>
          <p:cNvPr id="396" name="Text Placeholder 12"/>
          <p:cNvSpPr>
            <a:spLocks noGrp="1"/>
          </p:cNvSpPr>
          <p:nvPr>
            <p:ph type="body" idx="3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200"/>
            </a:lvl1pPr>
          </a:lstStyle>
          <a:p>
            <a:r>
              <a:t>3</a:t>
            </a:r>
          </a:p>
        </p:txBody>
      </p:sp>
      <p:sp>
        <p:nvSpPr>
          <p:cNvPr id="397" name="Text Placeholder 13"/>
          <p:cNvSpPr>
            <a:spLocks noGrp="1"/>
          </p:cNvSpPr>
          <p:nvPr>
            <p:ph type="body" idx="3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200"/>
            </a:lvl1pPr>
          </a:lstStyle>
          <a:p>
            <a:r>
              <a:t>4</a:t>
            </a:r>
          </a:p>
        </p:txBody>
      </p:sp>
    </p:spTree>
  </p:cSld>
  <p:clrMapOvr>
    <a:masterClrMapping/>
  </p:clrMapOvr>
  <p:transition spd="med"/>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9" name="Title 1"/>
          <p:cNvSpPr txBox="1">
            <a:spLocks noGrp="1"/>
          </p:cNvSpPr>
          <p:nvPr>
            <p:ph type="title"/>
          </p:nvPr>
        </p:nvSpPr>
        <p:spPr>
          <a:xfrm>
            <a:off x="311699" y="85445"/>
            <a:ext cx="8520602" cy="707115"/>
          </a:xfrm>
          <a:prstGeom prst="rect">
            <a:avLst/>
          </a:prstGeom>
        </p:spPr>
        <p:txBody>
          <a:bodyPr anchor="ctr"/>
          <a:lstStyle>
            <a:lvl1pPr algn="ctr" defTabSz="896111">
              <a:defRPr sz="2940"/>
            </a:lvl1pPr>
          </a:lstStyle>
          <a:p>
            <a:r>
              <a:t>Kelajak strategiyasi: Rejalashtirish bosqichlari</a:t>
            </a:r>
          </a:p>
        </p:txBody>
      </p:sp>
      <p:sp>
        <p:nvSpPr>
          <p:cNvPr id="400" name="Text Placeholder 2"/>
          <p:cNvSpPr txBox="1">
            <a:spLocks noGrp="1"/>
          </p:cNvSpPr>
          <p:nvPr>
            <p:ph type="body" sz="quarter" idx="1"/>
          </p:nvPr>
        </p:nvSpPr>
        <p:spPr>
          <a:xfrm>
            <a:off x="744321" y="682166"/>
            <a:ext cx="1764671" cy="580213"/>
          </a:xfrm>
          <a:prstGeom prst="rect">
            <a:avLst/>
          </a:prstGeom>
        </p:spPr>
        <p:txBody>
          <a:bodyPr>
            <a:normAutofit lnSpcReduction="10000"/>
          </a:bodyPr>
          <a:lstStyle>
            <a:lvl1pPr indent="107442" defTabSz="859536">
              <a:defRPr sz="1222"/>
            </a:lvl1pPr>
          </a:lstStyle>
          <a:p>
            <a:r>
              <a:t>Rejalashtirish jarayoni</a:t>
            </a:r>
          </a:p>
        </p:txBody>
      </p:sp>
      <p:sp>
        <p:nvSpPr>
          <p:cNvPr id="401" name="Text Placeholder 3"/>
          <p:cNvSpPr>
            <a:spLocks noGrp="1"/>
          </p:cNvSpPr>
          <p:nvPr>
            <p:ph type="body" idx="21"/>
          </p:nvPr>
        </p:nvSpPr>
        <p:spPr>
          <a:xfrm>
            <a:off x="346947" y="1370075"/>
            <a:ext cx="1987647" cy="13607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99440" defTabSz="795527">
              <a:defRPr sz="870"/>
            </a:lvl1pPr>
          </a:lstStyle>
          <a:p>
            <a:r>
              <a:t>Kelajak strategiyasini rejalashtirish jarayoni har bir bosqichda aniq maqsadlar qo'yishni talab qiladi. Bu jarayonda resurslarni baholash, atrof-muhitni tahlil qilish va kelajakdagi imkoniyatlarni aniqlash muhimdir.</a:t>
            </a:r>
          </a:p>
        </p:txBody>
      </p:sp>
      <p:sp>
        <p:nvSpPr>
          <p:cNvPr id="402" name="Text Placeholder 4"/>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indent="107442" defTabSz="859536">
              <a:defRPr sz="1222"/>
            </a:lvl1pPr>
          </a:lstStyle>
          <a:p>
            <a:r>
              <a:t>Bosqichlar va muhimligi</a:t>
            </a:r>
          </a:p>
        </p:txBody>
      </p:sp>
      <p:sp>
        <p:nvSpPr>
          <p:cNvPr id="403" name="Text Placeholder 5"/>
          <p:cNvSpPr>
            <a:spLocks noGrp="1"/>
          </p:cNvSpPr>
          <p:nvPr>
            <p:ph type="body" idx="23"/>
          </p:nvPr>
        </p:nvSpPr>
        <p:spPr>
          <a:xfrm>
            <a:off x="6797355" y="1408988"/>
            <a:ext cx="2057401" cy="136076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109727" defTabSz="877823">
              <a:defRPr sz="959"/>
            </a:lvl1pPr>
          </a:lstStyle>
          <a:p>
            <a:r>
              <a:t>Rejalashtirish bosqichlari: tahlil, maqsad qo'yish, strategiya ishlab chiqish va amalga oshirish. Har bir bosqich strategiyaning muvaffaqiyatli bo'lishiga ta'sir qiladi va har birining o'ziga xos ahamiyati bor.</a:t>
            </a:r>
          </a:p>
        </p:txBody>
      </p:sp>
      <p:sp>
        <p:nvSpPr>
          <p:cNvPr id="404" name="Text Placeholder 6"/>
          <p:cNvSpPr>
            <a:spLocks noGrp="1"/>
          </p:cNvSpPr>
          <p:nvPr>
            <p:ph type="body" idx="24"/>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800"/>
            </a:lvl1pPr>
          </a:lstStyle>
          <a:p>
            <a:r>
              <a:t>E'tibor berish lozim bo'lgan jihatlar</a:t>
            </a:r>
          </a:p>
        </p:txBody>
      </p:sp>
      <p:sp>
        <p:nvSpPr>
          <p:cNvPr id="405" name="Text Placeholder 7"/>
          <p:cNvSpPr>
            <a:spLocks noGrp="1"/>
          </p:cNvSpPr>
          <p:nvPr>
            <p:ph type="body" idx="25"/>
          </p:nvPr>
        </p:nvSpPr>
        <p:spPr>
          <a:xfrm>
            <a:off x="411798" y="3782536"/>
            <a:ext cx="1857946" cy="114703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81152" defTabSz="649223">
              <a:defRPr sz="710"/>
            </a:lvl1pPr>
          </a:lstStyle>
          <a:p>
            <a:r>
              <a:t>Har bir bosqichda e'tibor beriladigan jihatlar: ma'lumotlarni to'plash, resurslarni baholash, xavf va imkoniyatlarni aniqlash, hamda monitoring qilish jarayonlarini o'z ichiga oladi. Bu jihatlar rejalashtirish jarayonining samaradorligini oshiradi.</a:t>
            </a:r>
          </a:p>
        </p:txBody>
      </p:sp>
      <p:sp>
        <p:nvSpPr>
          <p:cNvPr id="406" name="Text Placeholder 8"/>
          <p:cNvSpPr>
            <a:spLocks noGrp="1"/>
          </p:cNvSpPr>
          <p:nvPr>
            <p:ph type="body" idx="26"/>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300"/>
            </a:lvl1pPr>
          </a:lstStyle>
          <a:p>
            <a:r>
              <a:t>Misollar keltirish</a:t>
            </a:r>
          </a:p>
        </p:txBody>
      </p:sp>
      <p:sp>
        <p:nvSpPr>
          <p:cNvPr id="407" name="Text Placeholder 9"/>
          <p:cNvSpPr>
            <a:spLocks noGrp="1"/>
          </p:cNvSpPr>
          <p:nvPr>
            <p:ph type="body" idx="27"/>
          </p:nvPr>
        </p:nvSpPr>
        <p:spPr>
          <a:xfrm>
            <a:off x="6794111" y="3584745"/>
            <a:ext cx="2194562" cy="114703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indent="110871" defTabSz="886968">
              <a:defRPr sz="970"/>
            </a:lvl1pPr>
          </a:lstStyle>
          <a:p>
            <a:r>
              <a:t>Misollar sifatida: bozor tahlili, raqobatchilarni o'rganish va ichki resurslarni baholash jarayonlari. Bu misollar strategiyaning qamrovini kengaytiradi va aniq yo'nalishlarni belgilaydi.</a:t>
            </a:r>
          </a:p>
        </p:txBody>
      </p:sp>
      <p:pic>
        <p:nvPicPr>
          <p:cNvPr id="408" name="Image" descr="Image"/>
          <p:cNvPicPr>
            <a:picLocks noChangeAspect="1"/>
          </p:cNvPicPr>
          <p:nvPr/>
        </p:nvPicPr>
        <p:blipFill>
          <a:blip r:embed="rId2">
            <a:extLst/>
          </a:blip>
          <a:stretch>
            <a:fillRect/>
          </a:stretch>
        </p:blipFill>
        <p:spPr>
          <a:xfrm>
            <a:off x="3448534" y="1500416"/>
            <a:ext cx="2461759" cy="2461759"/>
          </a:xfrm>
          <a:prstGeom prst="rect">
            <a:avLst/>
          </a:prstGeom>
          <a:ln w="12700">
            <a:miter lim="400000"/>
          </a:ln>
        </p:spPr>
      </p:pic>
    </p:spTree>
  </p:cSld>
  <p:clrMapOvr>
    <a:masterClrMapping/>
  </p:clrMapOvr>
  <p:transition spd="med"/>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0" name="Title 1"/>
          <p:cNvSpPr txBox="1">
            <a:spLocks noGrp="1"/>
          </p:cNvSpPr>
          <p:nvPr>
            <p:ph type="title"/>
          </p:nvPr>
        </p:nvSpPr>
        <p:spPr>
          <a:xfrm>
            <a:off x="311699" y="152400"/>
            <a:ext cx="8520602" cy="865325"/>
          </a:xfrm>
          <a:prstGeom prst="rect">
            <a:avLst/>
          </a:prstGeom>
        </p:spPr>
        <p:txBody>
          <a:bodyPr/>
          <a:lstStyle>
            <a:lvl1pPr>
              <a:defRPr sz="3000"/>
            </a:lvl1pPr>
          </a:lstStyle>
          <a:p>
            <a:r>
              <a:t>Kelajak istiqbollari: Innovatsion yondashuvlar</a:t>
            </a:r>
          </a:p>
        </p:txBody>
      </p:sp>
      <p:sp>
        <p:nvSpPr>
          <p:cNvPr id="411" name="Content Placeholder 2"/>
          <p:cNvSpPr txBox="1">
            <a:spLocks noGrp="1"/>
          </p:cNvSpPr>
          <p:nvPr>
            <p:ph type="body" sz="half" idx="1"/>
          </p:nvPr>
        </p:nvSpPr>
        <p:spPr>
          <a:xfrm>
            <a:off x="311150" y="1219200"/>
            <a:ext cx="4168860" cy="3146425"/>
          </a:xfrm>
          <a:prstGeom prst="rect">
            <a:avLst/>
          </a:prstGeom>
        </p:spPr>
        <p:txBody>
          <a:bodyPr/>
          <a:lstStyle/>
          <a:p>
            <a:r>
              <a:t>Innovatsion yondashuvlar — bu yangiliklarni ishlab chiqish va amalga oshirish jarayonidir. Ular texnologik yangilanishlar, yangi mahsulotlar va xizmatlar, shuningdek, biznes jarayonlarini takomillashtirishni o'z ichiga oladi. Ushbu yondashuvlar barqaror rivojlanish rejalari bilan chambarchas bog'liq, chunki innovatsiyalar resurslarni samarali ishlatishga, atrof-muhitga zarar yetkazmasdan o'sishga va raqobatbardosh bo'lish imkoniyatini taqdim etadi.</a:t>
            </a:r>
          </a:p>
        </p:txBody>
      </p:sp>
      <p:sp>
        <p:nvSpPr>
          <p:cNvPr id="412" name="Content Placeholder 3"/>
          <p:cNvSpPr txBox="1"/>
          <p:nvPr/>
        </p:nvSpPr>
        <p:spPr>
          <a:xfrm>
            <a:off x="4663440" y="1212523"/>
            <a:ext cx="4168861" cy="3146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lvl1pPr indent="114300">
              <a:lnSpc>
                <a:spcPct val="115000"/>
              </a:lnSpc>
              <a:defRPr sz="1300">
                <a:latin typeface="Libre Baskerville"/>
                <a:ea typeface="Libre Baskerville"/>
                <a:cs typeface="Libre Baskerville"/>
                <a:sym typeface="Libre Baskerville"/>
              </a:defRPr>
            </a:lvl1pPr>
          </a:lstStyle>
          <a:p>
            <a:r>
              <a:t>Innovatsion yondashuvlar orqali rivojlanishga misol sifatida quyidagilarni keltirish mumkin: qayta tiklanadigan energiya manbalaridan foydalanish, aqlli texnologiyalarni joriy etish va raqamli transformatsiya. Masalan, qayta tiklanadigan energiya manbalari korxonalar uchun xarajatlarni kamaytirish va barqarorlikni oshirish imkoniyatini yaratadi. Bu misollar kompaniyalar uchun yangi imkoniyatlar ochadi va ularni bozorga moslashuvchan qilishga yordam beradi, shuningdek, jamiyatda barqaror rivojlanishni qo'llab-quvvatlaydi.</a:t>
            </a:r>
          </a:p>
        </p:txBody>
      </p:sp>
    </p:spTree>
  </p:cSld>
  <p:clrMapOvr>
    <a:masterClrMapping/>
  </p:clrMapOvr>
  <p:transition spd="med"/>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 name="Text Placeholder 1"/>
          <p:cNvSpPr txBox="1">
            <a:spLocks noGrp="1"/>
          </p:cNvSpPr>
          <p:nvPr>
            <p:ph type="body" sz="quarter" idx="1"/>
          </p:nvPr>
        </p:nvSpPr>
        <p:spPr>
          <a:xfrm>
            <a:off x="514350" y="142875"/>
            <a:ext cx="8115300" cy="944563"/>
          </a:xfrm>
          <a:prstGeom prst="rect">
            <a:avLst/>
          </a:prstGeom>
        </p:spPr>
        <p:txBody>
          <a:bodyPr/>
          <a:lstStyle>
            <a:lvl1pPr>
              <a:defRPr sz="2600" b="1"/>
            </a:lvl1pPr>
          </a:lstStyle>
          <a:p>
            <a:r>
              <a:t>Kelajak rejalari: Bozor tahlili</a:t>
            </a:r>
          </a:p>
        </p:txBody>
      </p:sp>
      <p:sp>
        <p:nvSpPr>
          <p:cNvPr id="415" name="Text Placeholder 2"/>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200"/>
            </a:lvl1pPr>
          </a:lstStyle>
          <a:p>
            <a:r>
              <a:t>Bozor tahlilining ahamiyati</a:t>
            </a:r>
          </a:p>
        </p:txBody>
      </p:sp>
      <p:sp>
        <p:nvSpPr>
          <p:cNvPr id="416" name="Text Placeholder 3"/>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indent="84581" defTabSz="676655">
              <a:defRPr sz="962"/>
            </a:lvl1pPr>
          </a:lstStyle>
          <a:p>
            <a:r>
              <a:t>Bozor tahlili kelajak rejalari uchun muhim ahamiyatga ega. U raqobat muhitini, mijozlarning ehtiyojlarini va bozor imkoniyatlarini aniq belgilashga yordam beradi. Bu jarayon orqali korxonalar o'z strategiyalarini yanada samarali rejalashtirishlari, bozor tendentsiyalarini kuzatishi va o'zgaruvchan sharoitlarga moslashishi mumkin.</a:t>
            </a:r>
          </a:p>
        </p:txBody>
      </p:sp>
      <p:sp>
        <p:nvSpPr>
          <p:cNvPr id="417" name="Text Placeholder 4"/>
          <p:cNvSpPr>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200"/>
            </a:lvl1pPr>
          </a:lstStyle>
          <a:p>
            <a:r>
              <a:t>Kelajak rejalari bilan bog'liqligi</a:t>
            </a:r>
          </a:p>
        </p:txBody>
      </p:sp>
      <p:sp>
        <p:nvSpPr>
          <p:cNvPr id="418" name="Text Placeholder 5"/>
          <p:cNvSpPr>
            <a:spLocks noGrp="1"/>
          </p:cNvSpPr>
          <p:nvPr>
            <p:ph type="body" idx="24"/>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81152" defTabSz="649223">
              <a:defRPr sz="922"/>
            </a:lvl1pPr>
          </a:lstStyle>
          <a:p>
            <a:r>
              <a:t>Kelajak rejalari bilan bog'liq holda, bozor tahlili korxonaning raqobatbardoshligini oshirishga yordam beradi. Bu jarayon orqali korxonalar yangi imkoniyatlarni aniqlab, o'z strategiyalarini shunga muvofiq ravishda yangilash imkoniyatiga ega bo'ladi. Masalan, bozor tahlili natijalari asosida yangi mahsulotlar yoki xizmatlarni ishlab chiqish mumkin.</a:t>
            </a:r>
          </a:p>
        </p:txBody>
      </p:sp>
      <p:sp>
        <p:nvSpPr>
          <p:cNvPr id="419" name="Text Placeholder 6"/>
          <p:cNvSpPr>
            <a:spLocks noGrp="1"/>
          </p:cNvSpPr>
          <p:nvPr>
            <p:ph type="body" idx="2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90297" defTabSz="722376">
              <a:defRPr sz="948"/>
            </a:lvl1pPr>
          </a:lstStyle>
          <a:p>
            <a:r>
              <a:t>Bozor tahlilini amalga oshirish jarayoni</a:t>
            </a:r>
          </a:p>
        </p:txBody>
      </p:sp>
      <p:sp>
        <p:nvSpPr>
          <p:cNvPr id="420" name="Text Placeholder 7"/>
          <p:cNvSpPr>
            <a:spLocks noGrp="1"/>
          </p:cNvSpPr>
          <p:nvPr>
            <p:ph type="body" idx="26"/>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73151" defTabSz="585215">
              <a:defRPr sz="832"/>
            </a:lvl1pPr>
          </a:lstStyle>
          <a:p>
            <a:r>
              <a:t>Bozor tahlilini amalga oshirish jarayoni bir nechta bosqichlardan iborat: birinchi navbatda, ma'lumotlar to'planadi, bu ma'lumotlar so'rovlar, statistikalar va raqobatchilar analizi orqali amalga oshiriladi. So'ngra, to'plangan ma'lumotlar tahlil qilinadi va natijalar asosida strategik qarorlar qabul qilinadi. Factual ma'lumotlar keltirish, bozor tahlilida muhim ahamiyatga ega, chunki ular korxonaning qarorlarini asoslashda yordam beradi.</a:t>
            </a:r>
          </a:p>
        </p:txBody>
      </p:sp>
    </p:spTree>
  </p:cSld>
  <p:clrMapOvr>
    <a:masterClrMapping/>
  </p:clrMapOvr>
  <p:transition spd="med"/>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2" name="Text Placeholder 1"/>
          <p:cNvSpPr txBox="1">
            <a:spLocks noGrp="1"/>
          </p:cNvSpPr>
          <p:nvPr>
            <p:ph type="body" sz="quarter" idx="1"/>
          </p:nvPr>
        </p:nvSpPr>
        <p:spPr>
          <a:xfrm>
            <a:off x="4572000" y="36900"/>
            <a:ext cx="4465248" cy="1661742"/>
          </a:xfrm>
          <a:prstGeom prst="rect">
            <a:avLst/>
          </a:prstGeom>
        </p:spPr>
        <p:txBody>
          <a:bodyPr/>
          <a:lstStyle/>
          <a:p>
            <a:r>
              <a:t>Reja</a:t>
            </a:r>
          </a:p>
        </p:txBody>
      </p:sp>
      <p:sp>
        <p:nvSpPr>
          <p:cNvPr id="283" name="Text Placeholder 2"/>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98298" defTabSz="786384">
              <a:defRPr sz="1290"/>
            </a:lvl1pPr>
          </a:lstStyle>
          <a:p>
            <a:r>
              <a:t>Strategik rejalashtirishning asosiy tamoyillari va yondashuvlari</a:t>
            </a:r>
          </a:p>
        </p:txBody>
      </p:sp>
      <p:sp>
        <p:nvSpPr>
          <p:cNvPr id="284" name="Text Placeholder 3"/>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indent="113156" defTabSz="905255">
              <a:defRPr sz="1485"/>
            </a:lvl1pPr>
          </a:lstStyle>
          <a:p>
            <a:r>
              <a:t>Bozor tahlili va raqobatbardoshlikni oshirish strategiyalari</a:t>
            </a:r>
          </a:p>
        </p:txBody>
      </p:sp>
      <p:sp>
        <p:nvSpPr>
          <p:cNvPr id="285" name="Text Placeholder 4"/>
          <p:cNvSpPr>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97155" defTabSz="777240">
              <a:defRPr sz="1275"/>
            </a:lvl1pPr>
          </a:lstStyle>
          <a:p>
            <a:r>
              <a:t>Kelajak istiqbollari va barqaror rivojlanish rejalari</a:t>
            </a:r>
          </a:p>
        </p:txBody>
      </p:sp>
    </p:spTree>
  </p:cSld>
  <p:clrMapOvr>
    <a:masterClrMapping/>
  </p:clrMapOvr>
  <p:transition spd="med"/>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 name="Text Placeholder 1"/>
          <p:cNvSpPr txBox="1">
            <a:spLocks noGrp="1"/>
          </p:cNvSpPr>
          <p:nvPr>
            <p:ph type="body" sz="quarter" idx="1"/>
          </p:nvPr>
        </p:nvSpPr>
        <p:spPr>
          <a:xfrm>
            <a:off x="3467100" y="352712"/>
            <a:ext cx="2200275" cy="1320626"/>
          </a:xfrm>
          <a:prstGeom prst="rect">
            <a:avLst/>
          </a:prstGeom>
        </p:spPr>
        <p:txBody>
          <a:bodyPr/>
          <a:lstStyle>
            <a:lvl1pPr>
              <a:defRPr sz="1600" b="1"/>
            </a:lvl1pPr>
          </a:lstStyle>
          <a:p>
            <a:r>
              <a:t>Xulosa</a:t>
            </a:r>
          </a:p>
        </p:txBody>
      </p:sp>
      <p:sp>
        <p:nvSpPr>
          <p:cNvPr id="423" name="Text Placeholder 2"/>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lvl1pPr>
          </a:lstStyle>
          <a:p>
            <a:r>
              <a:t>Strategik rejalashtirish jarayoni asosiy tamoyillar va vazifalarni o'z ichiga oladi.</a:t>
            </a:r>
          </a:p>
        </p:txBody>
      </p:sp>
      <p:sp>
        <p:nvSpPr>
          <p:cNvPr id="424" name="Text Placeholder 3"/>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lvl1pPr>
          </a:lstStyle>
          <a:p>
            <a:r>
              <a:t>SWOT tahlili va bozor tahlili rejalashtirishda kuchli va zaif tomonlarni aniqlashda muhim.</a:t>
            </a:r>
          </a:p>
        </p:txBody>
      </p:sp>
      <p:sp>
        <p:nvSpPr>
          <p:cNvPr id="425" name="Text Placeholder 4"/>
          <p:cNvSpPr>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indent="106298" defTabSz="850391">
              <a:defRPr sz="1302"/>
            </a:lvl1pPr>
          </a:lstStyle>
          <a:p>
            <a:r>
              <a:t>Innovatsion yondashuvlar raqobatbardoshlikni oshirishda muhim.</a:t>
            </a:r>
          </a:p>
        </p:txBody>
      </p:sp>
      <p:sp>
        <p:nvSpPr>
          <p:cNvPr id="426" name="Text Placeholder 5"/>
          <p:cNvSpPr>
            <a:spLocks noGrp="1"/>
          </p:cNvSpPr>
          <p:nvPr>
            <p:ph type="body" idx="24"/>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104013" defTabSz="832104">
              <a:defRPr sz="1092"/>
            </a:lvl1pPr>
          </a:lstStyle>
          <a:p>
            <a:r>
              <a:t>Barqaror rivojlanish tamoyillari o'zgarishlarga tayyorgarlikni ta'minlaydi.</a:t>
            </a:r>
          </a:p>
        </p:txBody>
      </p:sp>
    </p:spTree>
  </p:cSld>
  <p:clrMapOvr>
    <a:masterClrMapping/>
  </p:clrMapOvr>
  <p:transition spd="med"/>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8" name="Text Placeholder 1"/>
          <p:cNvSpPr txBox="1">
            <a:spLocks noGrp="1"/>
          </p:cNvSpPr>
          <p:nvPr>
            <p:ph type="body" sz="quarter" idx="1"/>
          </p:nvPr>
        </p:nvSpPr>
        <p:spPr>
          <a:xfrm>
            <a:off x="4934384" y="1078607"/>
            <a:ext cx="3096779" cy="2769494"/>
          </a:xfrm>
          <a:prstGeom prst="rect">
            <a:avLst/>
          </a:prstGeom>
        </p:spPr>
        <p:txBody>
          <a:bodyPr/>
          <a:lstStyle/>
          <a:p>
            <a:r>
              <a:t>E'tiboringiz uchun rahmat!</a:t>
            </a:r>
          </a:p>
        </p:txBody>
      </p:sp>
    </p:spTree>
  </p:cSld>
  <p:clrMapOvr>
    <a:masterClrMapping/>
  </p:clrMapOvr>
  <p:transition spd="med"/>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 name="Text Placeholder 1"/>
          <p:cNvSpPr txBox="1">
            <a:spLocks noGrp="1"/>
          </p:cNvSpPr>
          <p:nvPr>
            <p:ph type="body" sz="quarter" idx="1"/>
          </p:nvPr>
        </p:nvSpPr>
        <p:spPr>
          <a:xfrm>
            <a:off x="3467100" y="352712"/>
            <a:ext cx="2200275" cy="1320626"/>
          </a:xfrm>
          <a:prstGeom prst="rect">
            <a:avLst/>
          </a:prstGeom>
        </p:spPr>
        <p:txBody>
          <a:bodyPr/>
          <a:lstStyle>
            <a:lvl1pPr>
              <a:defRPr sz="2000" b="1">
                <a:latin typeface="Times New Roman"/>
                <a:ea typeface="Times New Roman"/>
                <a:cs typeface="Times New Roman"/>
                <a:sym typeface="Times New Roman"/>
              </a:defRPr>
            </a:lvl1pPr>
          </a:lstStyle>
          <a:p>
            <a:r>
              <a:t>Strategik rejalashtirish: Kirish</a:t>
            </a:r>
          </a:p>
        </p:txBody>
      </p:sp>
      <p:sp>
        <p:nvSpPr>
          <p:cNvPr id="288" name="Text Placeholder 2"/>
          <p:cNvSpPr>
            <a:spLocks noGrp="1"/>
          </p:cNvSpPr>
          <p:nvPr>
            <p:ph type="body" idx="21"/>
          </p:nvPr>
        </p:nvSpPr>
        <p:spPr>
          <a:xfrm>
            <a:off x="1385307" y="1054215"/>
            <a:ext cx="1699080" cy="152851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97155" defTabSz="777240">
              <a:defRPr sz="935">
                <a:latin typeface="Times New Roman"/>
                <a:ea typeface="Times New Roman"/>
                <a:cs typeface="Times New Roman"/>
                <a:sym typeface="Times New Roman"/>
              </a:defRPr>
            </a:lvl1pPr>
          </a:lstStyle>
          <a:p>
            <a:r>
              <a:t>Strategik rejalashtirish soha korxonalarida muvaffaqiyatli faoliyat yuritish uchun zarur. Bu jarayon korxonaning maqsadlarini belgilash, ularga erishish strategiyalarini ishlab chiqish va resurslarni samarali taqsimlashga qaratilgan.</a:t>
            </a:r>
          </a:p>
        </p:txBody>
      </p:sp>
      <p:sp>
        <p:nvSpPr>
          <p:cNvPr id="289" name="Text Placeholder 3"/>
          <p:cNvSpPr>
            <a:spLocks noGrp="1"/>
          </p:cNvSpPr>
          <p:nvPr>
            <p:ph type="body" idx="22"/>
          </p:nvPr>
        </p:nvSpPr>
        <p:spPr>
          <a:xfrm>
            <a:off x="5943556" y="1042295"/>
            <a:ext cx="1660028" cy="1562370"/>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99440" defTabSz="795527">
              <a:defRPr sz="957">
                <a:latin typeface="Times New Roman"/>
                <a:ea typeface="Times New Roman"/>
                <a:cs typeface="Times New Roman"/>
                <a:sym typeface="Times New Roman"/>
              </a:defRPr>
            </a:lvl1pPr>
          </a:lstStyle>
          <a:p>
            <a:r>
              <a:t>Asosiy tamoyillar: 1. Maqsadga yo'naltirilganlik; 2. Muvaffaqiyatni o'lchash uchun aniq ko'rsatkichlar; 3. Jamoatchilik va xodimlar ishtiroki; 4. Iqtisodiy va raqobat muhitiga moslashuvchanlik.</a:t>
            </a:r>
          </a:p>
        </p:txBody>
      </p:sp>
      <p:sp>
        <p:nvSpPr>
          <p:cNvPr id="290" name="Text Placeholder 4"/>
          <p:cNvSpPr>
            <a:spLocks noGrp="1"/>
          </p:cNvSpPr>
          <p:nvPr>
            <p:ph type="body" idx="23"/>
          </p:nvPr>
        </p:nvSpPr>
        <p:spPr>
          <a:xfrm>
            <a:off x="171059" y="3145083"/>
            <a:ext cx="1660028" cy="1577926"/>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indent="106298" defTabSz="850391">
              <a:defRPr sz="1023">
                <a:latin typeface="Times New Roman"/>
                <a:ea typeface="Times New Roman"/>
                <a:cs typeface="Times New Roman"/>
                <a:sym typeface="Times New Roman"/>
              </a:defRPr>
            </a:lvl1pPr>
          </a:lstStyle>
          <a:p>
            <a:r>
              <a:t>Rejalashtirish jarayonidagi asosiy vazifalar: 1. Tahlil va baholash; 2. Strategiyalarni ishlab chiqish; 3. Amaliyotga tadbiq etish; 4. Natijalarni kuzatish va baholash.</a:t>
            </a:r>
          </a:p>
        </p:txBody>
      </p:sp>
      <p:sp>
        <p:nvSpPr>
          <p:cNvPr id="291" name="Text Placeholder 5"/>
          <p:cNvSpPr>
            <a:spLocks noGrp="1"/>
          </p:cNvSpPr>
          <p:nvPr>
            <p:ph type="body" idx="24"/>
          </p:nvPr>
        </p:nvSpPr>
        <p:spPr>
          <a:xfrm>
            <a:off x="7312912" y="3056114"/>
            <a:ext cx="1663394" cy="1727944"/>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90297" defTabSz="722376">
              <a:defRPr sz="869">
                <a:latin typeface="Times New Roman"/>
                <a:ea typeface="Times New Roman"/>
                <a:cs typeface="Times New Roman"/>
                <a:sym typeface="Times New Roman"/>
              </a:defRPr>
            </a:lvl1pPr>
          </a:lstStyle>
          <a:p>
            <a:r>
              <a:t>Rivojlanish va o'zgarishlarga tayyorgarlik: Korxonalar doimiy ravishda o'z strategiyalarini yangilab turishlari va bozor o'zgarishlariga moslashishi muhim. Innovatsion yechimlar va yangi texnologiyalar qo'llanilishi bu jarayonda muhim rol o'ynaydi.</a:t>
            </a:r>
          </a:p>
        </p:txBody>
      </p:sp>
    </p:spTree>
  </p:cSld>
  <p:clrMapOvr>
    <a:masterClrMapping/>
  </p:clrMapOvr>
  <p:transition spd="med"/>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3" name="Text Placeholder 1"/>
          <p:cNvSpPr txBox="1">
            <a:spLocks noGrp="1"/>
          </p:cNvSpPr>
          <p:nvPr>
            <p:ph type="body" sz="quarter" idx="1"/>
          </p:nvPr>
        </p:nvSpPr>
        <p:spPr>
          <a:xfrm>
            <a:off x="206375" y="122237"/>
            <a:ext cx="8655050" cy="695414"/>
          </a:xfrm>
          <a:prstGeom prst="rect">
            <a:avLst/>
          </a:prstGeom>
        </p:spPr>
        <p:txBody>
          <a:bodyPr anchor="ctr">
            <a:normAutofit lnSpcReduction="10000"/>
          </a:bodyPr>
          <a:lstStyle>
            <a:lvl1pPr algn="ctr">
              <a:defRPr sz="3000"/>
            </a:lvl1pPr>
          </a:lstStyle>
          <a:p>
            <a:r>
              <a:t>Strategik rejalashtirishning asosiy tamoyillari</a:t>
            </a:r>
          </a:p>
        </p:txBody>
      </p:sp>
      <p:sp>
        <p:nvSpPr>
          <p:cNvPr id="294" name="Text Placeholder 2"/>
          <p:cNvSpPr>
            <a:spLocks noGrp="1"/>
          </p:cNvSpPr>
          <p:nvPr>
            <p:ph type="body" idx="21"/>
          </p:nvPr>
        </p:nvSpPr>
        <p:spPr>
          <a:xfrm>
            <a:off x="740269" y="887812"/>
            <a:ext cx="1764672" cy="6954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a:defRPr sz="1500"/>
            </a:lvl1pPr>
          </a:lstStyle>
          <a:p>
            <a:r>
              <a:t>Vizyon va Missiya</a:t>
            </a:r>
          </a:p>
        </p:txBody>
      </p:sp>
      <p:sp>
        <p:nvSpPr>
          <p:cNvPr id="295" name="Text Placeholder 3"/>
          <p:cNvSpPr>
            <a:spLocks noGrp="1"/>
          </p:cNvSpPr>
          <p:nvPr>
            <p:ph type="body" idx="22"/>
          </p:nvPr>
        </p:nvSpPr>
        <p:spPr>
          <a:xfrm>
            <a:off x="740269" y="1657054"/>
            <a:ext cx="1516504" cy="167069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67436" defTabSz="539495">
              <a:defRPr sz="884"/>
            </a:lvl1pPr>
          </a:lstStyle>
          <a:p>
            <a:r>
              <a:t>Tashkilotning uzoq muddatli maqsadlari aniq belgilangan bo'lishi kerak. Missiya bayonoti, tashkilotning asosiy maqsadini ifodalaydi va barcha strategik qarorlar uchun asos bo'lib xizmat qiladi.</a:t>
            </a:r>
          </a:p>
        </p:txBody>
      </p:sp>
      <p:sp>
        <p:nvSpPr>
          <p:cNvPr id="296" name="Text Placeholder 4"/>
          <p:cNvSpPr>
            <a:spLocks noGrp="1"/>
          </p:cNvSpPr>
          <p:nvPr>
            <p:ph type="body" idx="23"/>
          </p:nvPr>
        </p:nvSpPr>
        <p:spPr>
          <a:xfrm>
            <a:off x="2586561" y="1705166"/>
            <a:ext cx="1764672" cy="5802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indent="93726" defTabSz="749808">
              <a:defRPr sz="1230"/>
            </a:lvl1pPr>
          </a:lstStyle>
          <a:p>
            <a:r>
              <a:t>Maqsadlar va Kutilgan Natijalar</a:t>
            </a:r>
          </a:p>
        </p:txBody>
      </p:sp>
      <p:sp>
        <p:nvSpPr>
          <p:cNvPr id="297" name="Text Placeholder 5"/>
          <p:cNvSpPr>
            <a:spLocks noGrp="1"/>
          </p:cNvSpPr>
          <p:nvPr>
            <p:ph type="body" idx="24"/>
          </p:nvPr>
        </p:nvSpPr>
        <p:spPr>
          <a:xfrm>
            <a:off x="2643589" y="2606412"/>
            <a:ext cx="1676433" cy="159190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indent="81152" defTabSz="649223">
              <a:defRPr sz="1065"/>
            </a:lvl1pPr>
          </a:lstStyle>
          <a:p>
            <a:r>
              <a:t>O'lchovli maqsadlar qo'yish, muvaffaqiyatni baholashda muhimdir. Natijalarni baholash mexanizmlari, strategiyaning amalga oshirilishini aniqlashga yordam beradi.</a:t>
            </a:r>
          </a:p>
        </p:txBody>
      </p:sp>
      <p:sp>
        <p:nvSpPr>
          <p:cNvPr id="298" name="Text Placeholder 6"/>
          <p:cNvSpPr>
            <a:spLocks noGrp="1"/>
          </p:cNvSpPr>
          <p:nvPr>
            <p:ph type="body" idx="25"/>
          </p:nvPr>
        </p:nvSpPr>
        <p:spPr>
          <a:xfrm>
            <a:off x="4538399" y="945412"/>
            <a:ext cx="1764671" cy="580213"/>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indent="93726" defTabSz="749808">
              <a:defRPr sz="1230"/>
            </a:lvl1pPr>
          </a:lstStyle>
          <a:p>
            <a:r>
              <a:t>Resurslarni Boshqarish</a:t>
            </a:r>
          </a:p>
        </p:txBody>
      </p:sp>
      <p:sp>
        <p:nvSpPr>
          <p:cNvPr id="299" name="Text Placeholder 7"/>
          <p:cNvSpPr>
            <a:spLocks noGrp="1"/>
          </p:cNvSpPr>
          <p:nvPr>
            <p:ph type="body" idx="26"/>
          </p:nvPr>
        </p:nvSpPr>
        <p:spPr>
          <a:xfrm>
            <a:off x="4663933" y="1693784"/>
            <a:ext cx="1516504" cy="167069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72009" defTabSz="576072">
              <a:defRPr sz="945"/>
            </a:lvl1pPr>
          </a:lstStyle>
          <a:p>
            <a:r>
              <a:t>Resurslar tahlili va ajratilishi, tashkilotning samaradorligini oshirish uchun muhimdir. O'zgarishlarga moslashuvchanlik, raqobatbardosh bo'lish uchun zarur.</a:t>
            </a:r>
          </a:p>
        </p:txBody>
      </p:sp>
      <p:sp>
        <p:nvSpPr>
          <p:cNvPr id="300" name="Text Placeholder 8"/>
          <p:cNvSpPr>
            <a:spLocks noGrp="1"/>
          </p:cNvSpPr>
          <p:nvPr>
            <p:ph type="body" idx="27"/>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indent="93726" defTabSz="749808">
              <a:defRPr sz="1230"/>
            </a:lvl1pPr>
          </a:lstStyle>
          <a:p>
            <a:r>
              <a:t>Monitoring va Baholash</a:t>
            </a:r>
          </a:p>
        </p:txBody>
      </p:sp>
      <p:sp>
        <p:nvSpPr>
          <p:cNvPr id="301" name="Text Placeholder 9"/>
          <p:cNvSpPr>
            <a:spLocks noGrp="1"/>
          </p:cNvSpPr>
          <p:nvPr>
            <p:ph type="body" idx="28"/>
          </p:nvPr>
        </p:nvSpPr>
        <p:spPr>
          <a:xfrm>
            <a:off x="6605703" y="2642597"/>
            <a:ext cx="1676433" cy="1519531"/>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68580" defTabSz="548640"/>
          </a:lstStyle>
          <a:p>
            <a:r>
              <a:t>Strategiyalarning samaradorligini kuzatish, doimiy monitoring va baholash orqali amalga oshiriladi. Bu jarayon, kelajakdagi strategik rejalashtirishda muhim ma'lumotlarni taqdim etadi.</a:t>
            </a:r>
          </a:p>
        </p:txBody>
      </p:sp>
      <p:sp>
        <p:nvSpPr>
          <p:cNvPr id="302" name="Text Placeholder 10"/>
          <p:cNvSpPr>
            <a:spLocks noGrp="1"/>
          </p:cNvSpPr>
          <p:nvPr>
            <p:ph type="body" idx="29"/>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200"/>
            </a:lvl1pPr>
          </a:lstStyle>
          <a:p>
            <a:r>
              <a:t>1</a:t>
            </a:r>
          </a:p>
        </p:txBody>
      </p:sp>
      <p:sp>
        <p:nvSpPr>
          <p:cNvPr id="303" name="Text Placeholder 11"/>
          <p:cNvSpPr>
            <a:spLocks noGrp="1"/>
          </p:cNvSpPr>
          <p:nvPr>
            <p:ph type="body" idx="30"/>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200"/>
            </a:lvl1pPr>
          </a:lstStyle>
          <a:p>
            <a:r>
              <a:t>2</a:t>
            </a:r>
          </a:p>
        </p:txBody>
      </p:sp>
      <p:sp>
        <p:nvSpPr>
          <p:cNvPr id="304" name="Text Placeholder 12"/>
          <p:cNvSpPr>
            <a:spLocks noGrp="1"/>
          </p:cNvSpPr>
          <p:nvPr>
            <p:ph type="body" idx="3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200"/>
            </a:lvl1pPr>
          </a:lstStyle>
          <a:p>
            <a:r>
              <a:t>3</a:t>
            </a:r>
          </a:p>
        </p:txBody>
      </p:sp>
      <p:sp>
        <p:nvSpPr>
          <p:cNvPr id="305" name="Text Placeholder 13"/>
          <p:cNvSpPr>
            <a:spLocks noGrp="1"/>
          </p:cNvSpPr>
          <p:nvPr>
            <p:ph type="body" idx="3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200"/>
            </a:lvl1pPr>
          </a:lstStyle>
          <a:p>
            <a:r>
              <a:t>4</a:t>
            </a:r>
          </a:p>
        </p:txBody>
      </p:sp>
    </p:spTree>
  </p:cSld>
  <p:clrMapOvr>
    <a:masterClrMapping/>
  </p:clrMapOvr>
  <p:transition spd="med"/>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 name="Title 1"/>
          <p:cNvSpPr txBox="1">
            <a:spLocks noGrp="1"/>
          </p:cNvSpPr>
          <p:nvPr>
            <p:ph type="title"/>
          </p:nvPr>
        </p:nvSpPr>
        <p:spPr>
          <a:xfrm>
            <a:off x="311699" y="85445"/>
            <a:ext cx="8520602" cy="527939"/>
          </a:xfrm>
          <a:prstGeom prst="rect">
            <a:avLst/>
          </a:prstGeom>
        </p:spPr>
        <p:txBody>
          <a:bodyPr>
            <a:normAutofit fontScale="90000"/>
          </a:bodyPr>
          <a:lstStyle>
            <a:lvl1pPr algn="ctr" defTabSz="768095">
              <a:defRPr sz="2520">
                <a:latin typeface="Times New Roman"/>
                <a:ea typeface="Times New Roman"/>
                <a:cs typeface="Times New Roman"/>
                <a:sym typeface="Times New Roman"/>
              </a:defRPr>
            </a:lvl1pPr>
          </a:lstStyle>
          <a:p>
            <a:r>
              <a:t>Strategik rejalashtirish jarayoni</a:t>
            </a:r>
          </a:p>
        </p:txBody>
      </p:sp>
      <p:sp>
        <p:nvSpPr>
          <p:cNvPr id="308" name="Text Placeholder 2"/>
          <p:cNvSpPr txBox="1">
            <a:spLocks noGrp="1"/>
          </p:cNvSpPr>
          <p:nvPr>
            <p:ph type="body" sz="quarter" idx="1"/>
          </p:nvPr>
        </p:nvSpPr>
        <p:spPr>
          <a:xfrm>
            <a:off x="744321" y="682166"/>
            <a:ext cx="1764671" cy="580213"/>
          </a:xfrm>
          <a:prstGeom prst="rect">
            <a:avLst/>
          </a:prstGeom>
        </p:spPr>
        <p:txBody>
          <a:bodyPr>
            <a:normAutofit lnSpcReduction="10000"/>
          </a:bodyPr>
          <a:lstStyle>
            <a:lvl1pPr indent="107442" defTabSz="859536">
              <a:defRPr sz="1222"/>
            </a:lvl1pPr>
          </a:lstStyle>
          <a:p>
            <a:r>
              <a:t>1-qadam: Tahlil qilish</a:t>
            </a:r>
          </a:p>
        </p:txBody>
      </p:sp>
      <p:sp>
        <p:nvSpPr>
          <p:cNvPr id="309" name="Text Placeholder 3"/>
          <p:cNvSpPr>
            <a:spLocks noGrp="1"/>
          </p:cNvSpPr>
          <p:nvPr>
            <p:ph type="body" idx="21"/>
          </p:nvPr>
        </p:nvSpPr>
        <p:spPr>
          <a:xfrm>
            <a:off x="818090" y="1370075"/>
            <a:ext cx="1516504" cy="161685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88010" defTabSz="704087">
              <a:defRPr sz="770"/>
            </a:lvl1pPr>
          </a:lstStyle>
          <a:p>
            <a:r>
              <a:t>Tashqi va ichki muhitni tahlil qilish orqali kompaniyaning imkoniyatlari va tahdidlari aniqlanadi. SWOT tahlili bu jarayonda muhim ahamiyatga ega. Misol uchun, raqobatchilar tahlili, bozor tendensiyalarini o'rganish.</a:t>
            </a:r>
          </a:p>
        </p:txBody>
      </p:sp>
      <p:sp>
        <p:nvSpPr>
          <p:cNvPr id="310" name="Text Placeholder 4"/>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900"/>
            </a:lvl1pPr>
          </a:lstStyle>
          <a:p>
            <a:r>
              <a:t>2-qadam: Strategiya ishlab chiqish</a:t>
            </a:r>
          </a:p>
        </p:txBody>
      </p:sp>
      <p:sp>
        <p:nvSpPr>
          <p:cNvPr id="311" name="Text Placeholder 5"/>
          <p:cNvSpPr>
            <a:spLocks noGrp="1"/>
          </p:cNvSpPr>
          <p:nvPr>
            <p:ph type="body" idx="23"/>
          </p:nvPr>
        </p:nvSpPr>
        <p:spPr>
          <a:xfrm>
            <a:off x="6797355" y="1408988"/>
            <a:ext cx="1516504" cy="1592078"/>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96011" defTabSz="768095">
              <a:defRPr sz="839"/>
            </a:lvl1pPr>
          </a:lstStyle>
          <a:p>
            <a:r>
              <a:t>Strategik yondashuvlarni tanlash jarayoni, maqsadlar va vazifalar asosida eng mos strategiyani ishlab chiqishni o'z ichiga oladi. Bu jarayonda innovatsion yondashuvlarni qo'llash muhimdir.</a:t>
            </a:r>
          </a:p>
        </p:txBody>
      </p:sp>
      <p:sp>
        <p:nvSpPr>
          <p:cNvPr id="312" name="Text Placeholder 6"/>
          <p:cNvSpPr>
            <a:spLocks noGrp="1"/>
          </p:cNvSpPr>
          <p:nvPr>
            <p:ph type="body" idx="24"/>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800"/>
            </a:lvl1pPr>
          </a:lstStyle>
          <a:p>
            <a:r>
              <a:t>3-qadam: Strategiyani amalga oshirish</a:t>
            </a:r>
          </a:p>
        </p:txBody>
      </p:sp>
      <p:sp>
        <p:nvSpPr>
          <p:cNvPr id="313" name="Text Placeholder 7"/>
          <p:cNvSpPr>
            <a:spLocks noGrp="1"/>
          </p:cNvSpPr>
          <p:nvPr>
            <p:ph type="body" idx="25"/>
          </p:nvPr>
        </p:nvSpPr>
        <p:spPr>
          <a:xfrm>
            <a:off x="753240" y="3782536"/>
            <a:ext cx="1516504" cy="1278429"/>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81152" defTabSz="649223">
              <a:defRPr sz="710"/>
            </a:lvl1pPr>
          </a:lstStyle>
          <a:p>
            <a:r>
              <a:t>Amaliyotga o'tish jarayoni, resurslarni taqsimlash va belgilangan strategiyani hayotga tadbiq etishni o'z ichiga oladi. Muvaffaqiyatli amalga oshirish uchun jamoa va resurslarni yaxshi boshqarish talab etiladi.</a:t>
            </a:r>
          </a:p>
        </p:txBody>
      </p:sp>
      <p:sp>
        <p:nvSpPr>
          <p:cNvPr id="314" name="Text Placeholder 8"/>
          <p:cNvSpPr>
            <a:spLocks noGrp="1"/>
          </p:cNvSpPr>
          <p:nvPr>
            <p:ph type="body" idx="26"/>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100"/>
            </a:lvl1pPr>
          </a:lstStyle>
          <a:p>
            <a:r>
              <a:t>4-qadam: Natijalarni baholash</a:t>
            </a:r>
          </a:p>
        </p:txBody>
      </p:sp>
      <p:sp>
        <p:nvSpPr>
          <p:cNvPr id="315" name="Text Placeholder 9"/>
          <p:cNvSpPr>
            <a:spLocks noGrp="1"/>
          </p:cNvSpPr>
          <p:nvPr>
            <p:ph type="body" idx="27"/>
          </p:nvPr>
        </p:nvSpPr>
        <p:spPr>
          <a:xfrm>
            <a:off x="6794111" y="3584745"/>
            <a:ext cx="1516504" cy="1410807"/>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92582" defTabSz="740663">
              <a:defRPr sz="810"/>
            </a:lvl1pPr>
          </a:lstStyle>
          <a:p>
            <a:r>
              <a:t>Natijalarni o'lchash va tahlil qilish orqali strategiyaning samaradorligi baholanadi va kerakli o'zgarishlar kiritiladi. Bu jarayonda KPI'lar (kalit ko'rsatkichlar) muhim rol o'ynaydi.</a:t>
            </a:r>
          </a:p>
        </p:txBody>
      </p:sp>
      <p:pic>
        <p:nvPicPr>
          <p:cNvPr id="316" name="Picture Placeholder 10" descr="Picture Placeholder 10"/>
          <p:cNvPicPr>
            <a:picLocks noGrp="1" noChangeAspect="1"/>
          </p:cNvPicPr>
          <p:nvPr>
            <p:ph type="pic" idx="28"/>
          </p:nvPr>
        </p:nvPicPr>
        <p:blipFill>
          <a:blip r:embed="rId2">
            <a:extLst/>
          </a:blip>
          <a:srcRect l="16667" r="16667"/>
          <a:stretch>
            <a:fillRect/>
          </a:stretch>
        </p:blipFill>
        <p:spPr>
          <a:xfrm>
            <a:off x="3273964" y="1273511"/>
            <a:ext cx="2587753" cy="2587753"/>
          </a:xfrm>
          <a:prstGeom prst="rect">
            <a:avLst/>
          </a:prstGeom>
        </p:spPr>
      </p:pic>
    </p:spTree>
  </p:cSld>
  <p:clrMapOvr>
    <a:masterClrMapping/>
  </p:clrMapOvr>
  <p:transition spd="med"/>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 name="Title 1"/>
          <p:cNvSpPr txBox="1">
            <a:spLocks noGrp="1"/>
          </p:cNvSpPr>
          <p:nvPr>
            <p:ph type="title"/>
          </p:nvPr>
        </p:nvSpPr>
        <p:spPr>
          <a:xfrm>
            <a:off x="311699" y="209345"/>
            <a:ext cx="8520602" cy="931424"/>
          </a:xfrm>
          <a:prstGeom prst="rect">
            <a:avLst/>
          </a:prstGeom>
        </p:spPr>
        <p:txBody>
          <a:bodyPr anchor="ctr"/>
          <a:lstStyle>
            <a:lvl1pPr algn="ctr">
              <a:defRPr sz="3000" b="1"/>
            </a:lvl1pPr>
          </a:lstStyle>
          <a:p>
            <a:r>
              <a:t>SWOT tahlili: Strategik rejalashtirishda rol</a:t>
            </a:r>
          </a:p>
        </p:txBody>
      </p:sp>
      <p:sp>
        <p:nvSpPr>
          <p:cNvPr id="319" name="Content Placeholder 2"/>
          <p:cNvSpPr txBox="1">
            <a:spLocks noGrp="1"/>
          </p:cNvSpPr>
          <p:nvPr>
            <p:ph type="body" idx="1"/>
          </p:nvPr>
        </p:nvSpPr>
        <p:spPr>
          <a:prstGeom prst="rect">
            <a:avLst/>
          </a:prstGeom>
        </p:spPr>
        <p:txBody>
          <a:bodyPr>
            <a:normAutofit lnSpcReduction="10000"/>
          </a:bodyPr>
          <a:lstStyle/>
          <a:p>
            <a:pPr indent="113156" defTabSz="905255">
              <a:defRPr sz="1485"/>
            </a:pPr>
            <a:r>
              <a:t>SWOT tahlili strategik rejalashtirish jarayonida muhim rol o'ynaydi. Uning asosiy maqsadi tashkilotning ichki va tashqi muhitini baholashdir. SWOT tahlili yordamida quyidagi asosiy elementlar aniqlanadi:</a:t>
            </a:r>
          </a:p>
          <a:p>
            <a:pPr indent="113156" defTabSz="905255">
              <a:defRPr sz="1485"/>
            </a:pPr>
            <a:r>
              <a:t>• Kuchli tomonlar: Tashkilotning ustunliklari, masalan, innovatsion mahsulotlar, kuchli brend imiji yoki malakali xodimlar.</a:t>
            </a:r>
          </a:p>
          <a:p>
            <a:pPr indent="113156" defTabSz="905255">
              <a:defRPr sz="1485"/>
            </a:pPr>
            <a:r>
              <a:t>• Zaif tomonlar: Tashkilotning rivojlanish sohalari, masalan, resurslar yetishmasligi yoki ichki jarayonlardagi muammolar.</a:t>
            </a:r>
          </a:p>
          <a:p>
            <a:pPr indent="113156" defTabSz="905255">
              <a:defRPr sz="1485"/>
            </a:pPr>
            <a:r>
              <a:t>• Imkoniyatlar: Bozor tendensiyalari va yangi imkoniyatlar, masalan, yangi bozorlar yoki texnologiyalar.</a:t>
            </a:r>
          </a:p>
          <a:p>
            <a:pPr indent="113156" defTabSz="905255">
              <a:defRPr sz="1485"/>
            </a:pPr>
            <a:r>
              <a:t>• Tahdidlar: Tashqi muhitdagi xavflar, masalan, raqobatchilar yoki iqtisodiy o'zgarishlar.</a:t>
            </a:r>
          </a:p>
          <a:p>
            <a:pPr indent="113156" defTabSz="905255">
              <a:defRPr sz="1485"/>
            </a:pPr>
            <a:r>
              <a:t>SWOT tahlili yordamida tashkilot o'z strategiyalarini yanada samarali shakllantiradi va raqobat ustunligini oshiradi.</a:t>
            </a:r>
          </a:p>
        </p:txBody>
      </p:sp>
    </p:spTree>
  </p:cSld>
  <p:clrMapOvr>
    <a:masterClrMapping/>
  </p:clrMapOvr>
  <p:transition spd="med"/>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1" name="Title 1"/>
          <p:cNvSpPr txBox="1">
            <a:spLocks noGrp="1"/>
          </p:cNvSpPr>
          <p:nvPr>
            <p:ph type="title"/>
          </p:nvPr>
        </p:nvSpPr>
        <p:spPr>
          <a:xfrm>
            <a:off x="311699" y="152400"/>
            <a:ext cx="8520602" cy="865325"/>
          </a:xfrm>
          <a:prstGeom prst="rect">
            <a:avLst/>
          </a:prstGeom>
        </p:spPr>
        <p:txBody>
          <a:bodyPr anchor="ctr"/>
          <a:lstStyle>
            <a:lvl1pPr algn="ctr">
              <a:defRPr sz="3000">
                <a:latin typeface="Times New Roman"/>
                <a:ea typeface="Times New Roman"/>
                <a:cs typeface="Times New Roman"/>
                <a:sym typeface="Times New Roman"/>
              </a:defRPr>
            </a:lvl1pPr>
          </a:lstStyle>
          <a:p>
            <a:r>
              <a:t>Yondashuvlar: Strategik rejalashtirishda</a:t>
            </a:r>
          </a:p>
        </p:txBody>
      </p:sp>
      <p:sp>
        <p:nvSpPr>
          <p:cNvPr id="322" name="Content Placeholder 2"/>
          <p:cNvSpPr txBox="1">
            <a:spLocks noGrp="1"/>
          </p:cNvSpPr>
          <p:nvPr>
            <p:ph type="body" sz="half" idx="1"/>
          </p:nvPr>
        </p:nvSpPr>
        <p:spPr>
          <a:xfrm>
            <a:off x="311150" y="1219200"/>
            <a:ext cx="4168860" cy="3146425"/>
          </a:xfrm>
          <a:prstGeom prst="rect">
            <a:avLst/>
          </a:prstGeom>
        </p:spPr>
        <p:txBody>
          <a:bodyPr/>
          <a:lstStyle>
            <a:lvl1pPr>
              <a:defRPr sz="1200"/>
            </a:lvl1pPr>
          </a:lstStyle>
          <a:p>
            <a:r>
              <a:t>Taktik yondashuvlar qisqa muddatli rejalashtirishni ko'zda tutadi va tezkor natijalarga erishishga yo'naltirilgan. Ular odatda muayyan maqsadlar va vazifalarni tezda bajarish uchun zarur bo'lgan harakatlarni belgilaydi. Masalan, kompaniya yangi mahsulotni bozorga chiqarish uchun marketing kampaniyasini rejalashtirishi mumkin. Bu yondashuvlar shuningdek, resurslardan samarali foydalanishni ta'minlaydi.</a:t>
            </a:r>
          </a:p>
        </p:txBody>
      </p:sp>
      <p:sp>
        <p:nvSpPr>
          <p:cNvPr id="323" name="Content Placeholder 3"/>
          <p:cNvSpPr txBox="1"/>
          <p:nvPr/>
        </p:nvSpPr>
        <p:spPr>
          <a:xfrm>
            <a:off x="4663440" y="1212523"/>
            <a:ext cx="4168861" cy="3146426"/>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91424" tIns="91424" rIns="91424" bIns="91424">
            <a:normAutofit/>
          </a:bodyPr>
          <a:lstStyle>
            <a:lvl1pPr indent="114300">
              <a:lnSpc>
                <a:spcPct val="115000"/>
              </a:lnSpc>
              <a:defRPr sz="1100">
                <a:latin typeface="Libre Baskerville"/>
                <a:ea typeface="Libre Baskerville"/>
                <a:cs typeface="Libre Baskerville"/>
                <a:sym typeface="Libre Baskerville"/>
              </a:defRPr>
            </a:lvl1pPr>
          </a:lstStyle>
          <a:p>
            <a:r>
              <a:t>Strategik yondashuvlar uzoq muddatli rejalashtirishga qaratilgan va kompaniyaning umumiy istiqbolini belgilaydi. Ular resurslarni qanday taqsimlash va rivojlanish yo'nalishlarini aniqlashni o'z ichiga oladi. Integratsiyalangan yondashuvlar esa turli sohalar o'rtasida hamkorlikni kuchaytiradi. Masalan, marketing va ishlab chiqarish bo'limlari o'rtasida o'zaro aloqalar o'rnatilishi kompaniyaning muvaffaqiyatini oshirishga yordam beradi.</a:t>
            </a:r>
          </a:p>
        </p:txBody>
      </p:sp>
    </p:spTree>
  </p:cSld>
  <p:clrMapOvr>
    <a:masterClrMapping/>
  </p:clrMapOvr>
  <p:transition spd="med"/>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5" name="Text Placeholder 1"/>
          <p:cNvSpPr txBox="1">
            <a:spLocks noGrp="1"/>
          </p:cNvSpPr>
          <p:nvPr>
            <p:ph type="body" sz="quarter" idx="1"/>
          </p:nvPr>
        </p:nvSpPr>
        <p:spPr>
          <a:xfrm>
            <a:off x="514350" y="142875"/>
            <a:ext cx="8115300" cy="944563"/>
          </a:xfrm>
          <a:prstGeom prst="rect">
            <a:avLst/>
          </a:prstGeom>
        </p:spPr>
        <p:txBody>
          <a:bodyPr/>
          <a:lstStyle>
            <a:lvl1pPr>
              <a:defRPr sz="3000" b="1"/>
            </a:lvl1pPr>
          </a:lstStyle>
          <a:p>
            <a:r>
              <a:t>Strategik rejalashtirishda innovatsiyalar</a:t>
            </a:r>
          </a:p>
        </p:txBody>
      </p:sp>
      <p:sp>
        <p:nvSpPr>
          <p:cNvPr id="326" name="Text Placeholder 2"/>
          <p:cNvSpPr>
            <a:spLocks noGrp="1"/>
          </p:cNvSpPr>
          <p:nvPr>
            <p:ph type="body" idx="21"/>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indent="80009" defTabSz="640079">
              <a:defRPr sz="839"/>
            </a:lvl1pPr>
          </a:lstStyle>
          <a:p>
            <a:r>
              <a:t>Innovatsion yondashuvlar: Yangiliklar va o'zgarishlar.</a:t>
            </a:r>
          </a:p>
        </p:txBody>
      </p:sp>
      <p:sp>
        <p:nvSpPr>
          <p:cNvPr id="327" name="Text Placeholder 3"/>
          <p:cNvSpPr>
            <a:spLocks noGrp="1"/>
          </p:cNvSpPr>
          <p:nvPr>
            <p:ph type="body" idx="22"/>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1000"/>
            </a:lvl1pPr>
          </a:lstStyle>
          <a:p>
            <a:r>
              <a:t>Innovatsion yondashuvlar korxonalarda yangiliklar va o'zgarishlarni amalga oshirishda muhim ahamiyatga ega. Bu yondashuvlar zamon talablariga moslashish va yangi imkoniyatlar yaratishda yordam berib, iste'molchilar ehtiyojlarini qondirishga qaratilgan.</a:t>
            </a:r>
          </a:p>
        </p:txBody>
      </p:sp>
      <p:sp>
        <p:nvSpPr>
          <p:cNvPr id="328" name="Text Placeholder 4"/>
          <p:cNvSpPr>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indent="80009" defTabSz="640079">
              <a:defRPr sz="839"/>
            </a:lvl1pPr>
          </a:lstStyle>
          <a:p>
            <a:r>
              <a:t>Innovatsiyalarni joriy etish: muvaffaqiyatli misollar.</a:t>
            </a:r>
          </a:p>
        </p:txBody>
      </p:sp>
      <p:sp>
        <p:nvSpPr>
          <p:cNvPr id="329" name="Text Placeholder 5"/>
          <p:cNvSpPr>
            <a:spLocks noGrp="1"/>
          </p:cNvSpPr>
          <p:nvPr>
            <p:ph type="body" idx="24"/>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a:defRPr sz="800"/>
            </a:lvl1pPr>
          </a:lstStyle>
          <a:p>
            <a:r>
              <a:t>Misol sifatida, Apple kompaniyasining iPhone modeli va Tesla avtomobillari innovatsiyalarni muvaffaqiyatli joriy etishiga misol bo'lishi mumkin. Ushbu kompaniyalar doimiy ravishda mahsulotlarini yangilab, bozor talablariga javob berib kelmoqda, bu ularning muvaffaqiyatini ta'minlaydi.</a:t>
            </a:r>
          </a:p>
        </p:txBody>
      </p:sp>
      <p:sp>
        <p:nvSpPr>
          <p:cNvPr id="330" name="Text Placeholder 6"/>
          <p:cNvSpPr>
            <a:spLocks noGrp="1"/>
          </p:cNvSpPr>
          <p:nvPr>
            <p:ph type="body" idx="25"/>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86868" defTabSz="694944">
              <a:defRPr sz="835"/>
            </a:lvl1pPr>
          </a:lstStyle>
          <a:p>
            <a:r>
              <a:t>Innovatsiyalar va raqobatbardoshlik: Muvaffaqiyat omillari.</a:t>
            </a:r>
          </a:p>
        </p:txBody>
      </p:sp>
      <p:sp>
        <p:nvSpPr>
          <p:cNvPr id="331" name="Text Placeholder 7"/>
          <p:cNvSpPr>
            <a:spLocks noGrp="1"/>
          </p:cNvSpPr>
          <p:nvPr>
            <p:ph type="body" idx="26"/>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p>
            <a:r>
              <a:t>Innovatsiyalar raqobatbardoshlikni oshiradi, chunki ular korxonalarga yangi mahsulotlar va xizmatlar taklif etish imkonini beradi. Muvaffaqiyat omillari sifatida innovativ fikrlash, tezkor qaror qabul qilish va mijozlar bilan yaqin aloqalarni ko'rsatish mumkin.</a:t>
            </a:r>
          </a:p>
        </p:txBody>
      </p:sp>
    </p:spTree>
  </p:cSld>
  <p:clrMapOvr>
    <a:masterClrMapping/>
  </p:clrMapOvr>
  <p:transition spd="med"/>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 name="Text Placeholder 1"/>
          <p:cNvSpPr txBox="1">
            <a:spLocks noGrp="1"/>
          </p:cNvSpPr>
          <p:nvPr>
            <p:ph type="body" sz="quarter" idx="1"/>
          </p:nvPr>
        </p:nvSpPr>
        <p:spPr>
          <a:xfrm>
            <a:off x="3467100" y="352712"/>
            <a:ext cx="2200275" cy="1320626"/>
          </a:xfrm>
          <a:prstGeom prst="rect">
            <a:avLst/>
          </a:prstGeom>
        </p:spPr>
        <p:txBody>
          <a:bodyPr/>
          <a:lstStyle>
            <a:lvl1pPr>
              <a:defRPr sz="1600" b="1"/>
            </a:lvl1pPr>
          </a:lstStyle>
          <a:p>
            <a:r>
              <a:t>Bozor tahlili: Asosiy tushunchalar</a:t>
            </a:r>
          </a:p>
        </p:txBody>
      </p:sp>
      <p:sp>
        <p:nvSpPr>
          <p:cNvPr id="334" name="Text Placeholder 2"/>
          <p:cNvSpPr>
            <a:spLocks noGrp="1"/>
          </p:cNvSpPr>
          <p:nvPr>
            <p:ph type="body" idx="21"/>
          </p:nvPr>
        </p:nvSpPr>
        <p:spPr>
          <a:xfrm>
            <a:off x="1509794" y="1163167"/>
            <a:ext cx="1470859" cy="1320625"/>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normAutofit lnSpcReduction="10000"/>
          </a:bodyPr>
          <a:lstStyle>
            <a:lvl1pPr indent="104013" defTabSz="832104">
              <a:defRPr sz="1092"/>
            </a:lvl1pPr>
          </a:lstStyle>
          <a:p>
            <a:r>
              <a:t>Bozor tahlili - bu iste'molchilar, raqobatchilar va iqtisodiy sharoitlar haqida ma'lumot to'plash jarayoni.</a:t>
            </a:r>
          </a:p>
        </p:txBody>
      </p:sp>
      <p:sp>
        <p:nvSpPr>
          <p:cNvPr id="335" name="Text Placeholder 3"/>
          <p:cNvSpPr>
            <a:spLocks noGrp="1"/>
          </p:cNvSpPr>
          <p:nvPr>
            <p:ph type="body" idx="22"/>
          </p:nvPr>
        </p:nvSpPr>
        <p:spPr>
          <a:xfrm>
            <a:off x="6070758" y="1098599"/>
            <a:ext cx="1466871" cy="1449762"/>
          </a:xfrm>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67436" defTabSz="539495">
              <a:defRPr sz="708"/>
            </a:lvl1pPr>
          </a:lstStyle>
          <a:p>
            <a:r>
              <a:t>Bozor tahlili raqobatbardoshlikni oshirishda muhim ahamiyatga ega, chunki u korxonalar uchun iste'molchilar ehtiyojlarini aniqlash va o'z mahsulotlarini yaxshilash imkonini beradi.</a:t>
            </a:r>
          </a:p>
        </p:txBody>
      </p:sp>
      <p:sp>
        <p:nvSpPr>
          <p:cNvPr id="336" name="Text Placeholder 4"/>
          <p:cNvSpPr>
            <a:spLocks noGrp="1"/>
          </p:cNvSpPr>
          <p:nvPr>
            <p:ph type="body" idx="23"/>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86868" defTabSz="694944">
              <a:defRPr sz="912"/>
            </a:lvl1pPr>
          </a:lstStyle>
          <a:p>
            <a:r>
              <a:t>Bozor tahlili jarayonlari uchta asosiy bosqichdan iborat: 1) ma'lumot to'plash; 2) ma'lumotlarni tahlil qilish; 3) qaror qabul qilish.</a:t>
            </a:r>
          </a:p>
        </p:txBody>
      </p:sp>
      <p:sp>
        <p:nvSpPr>
          <p:cNvPr id="337" name="Text Placeholder 5"/>
          <p:cNvSpPr>
            <a:spLocks noGrp="1"/>
          </p:cNvSpPr>
          <p:nvPr>
            <p:ph type="body" idx="24"/>
          </p:nvPr>
        </p:nvSpPr>
        <p:spPr>
          <a:prstGeom prst="rect">
            <a:avLst/>
          </a:prstGeom>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a:lstStyle>
            <a:lvl1pPr indent="78867" defTabSz="630936">
              <a:defRPr sz="828"/>
            </a:lvl1pPr>
          </a:lstStyle>
          <a:p>
            <a:r>
              <a:t>Masalan, kompaniya o'z mahsulotlarini taklif qilishda raqobatchilarining narx va sifatini tahlil qilish orqali iste'molchilarning talablariga moslashtiradi.</a:t>
            </a:r>
          </a:p>
        </p:txBody>
      </p:sp>
    </p:spTree>
  </p:cSld>
  <p:clrMapOvr>
    <a:masterClrMapping/>
  </p:clrMapOvr>
  <p:transition spd="med"/>
</p:sld>
</file>

<file path=ppt/theme/theme1.xml><?xml version="1.0" encoding="utf-8"?>
<a:theme xmlns:a="http://schemas.openxmlformats.org/drawingml/2006/main" name="Simple Light">
  <a:themeElements>
    <a:clrScheme name="Simple Light">
      <a:dk1>
        <a:srgbClr val="3B3B3B"/>
      </a:dk1>
      <a:lt1>
        <a:srgbClr val="F9EFE8"/>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9EFE8"/>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3B3B"/>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3B3B"/>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2.xml><?xml version="1.0" encoding="utf-8"?>
<a:theme xmlns:a="http://schemas.openxmlformats.org/drawingml/2006/main" name="Simple Light">
  <a:themeElements>
    <a:clrScheme name="Simple Light">
      <a:dk1>
        <a:srgbClr val="000000"/>
      </a:dk1>
      <a:lt1>
        <a:srgbClr val="FFFFFF"/>
      </a:lt1>
      <a:dk2>
        <a:srgbClr val="A7A7A7"/>
      </a:dk2>
      <a:lt2>
        <a:srgbClr val="535353"/>
      </a:lt2>
      <a:accent1>
        <a:srgbClr val="4285F4"/>
      </a:accent1>
      <a:accent2>
        <a:srgbClr val="212121"/>
      </a:accent2>
      <a:accent3>
        <a:srgbClr val="78909C"/>
      </a:accent3>
      <a:accent4>
        <a:srgbClr val="FFAB40"/>
      </a:accent4>
      <a:accent5>
        <a:srgbClr val="0097A7"/>
      </a:accent5>
      <a:accent6>
        <a:srgbClr val="EEFF41"/>
      </a:accent6>
      <a:hlink>
        <a:srgbClr val="0000FF"/>
      </a:hlink>
      <a:folHlink>
        <a:srgbClr val="FF00FF"/>
      </a:folHlink>
    </a:clrScheme>
    <a:fontScheme name="Simple Light">
      <a:majorFont>
        <a:latin typeface="Helvetica"/>
        <a:ea typeface="Helvetica"/>
        <a:cs typeface="Helvetica"/>
      </a:majorFont>
      <a:minorFont>
        <a:latin typeface="Arial"/>
        <a:ea typeface="Arial"/>
        <a:cs typeface="Arial"/>
      </a:minorFont>
    </a:fontScheme>
    <a:fmtScheme name="Simple Light">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9EFE8"/>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3B3B"/>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tabLst/>
          <a:defRPr kumimoji="0" sz="1400" b="0" i="0" u="none" strike="noStrike" cap="none" spc="0" normalizeH="0" baseline="0">
            <a:ln>
              <a:noFill/>
            </a:ln>
            <a:solidFill>
              <a:srgbClr val="3B3B3B"/>
            </a:solidFill>
            <a:effectLst/>
            <a:uFillTx/>
            <a:latin typeface="+mn-lt"/>
            <a:ea typeface="+mn-ea"/>
            <a:cs typeface="+mn-cs"/>
            <a:sym typeface="Arial"/>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0</TotalTime>
  <Words>2063</Words>
  <Application>Microsoft Office PowerPoint</Application>
  <PresentationFormat>Экран (16:9)</PresentationFormat>
  <Paragraphs>132</Paragraphs>
  <Slides>21</Slides>
  <Notes>0</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21</vt:i4>
      </vt:variant>
    </vt:vector>
  </HeadingPairs>
  <TitlesOfParts>
    <vt:vector size="26" baseType="lpstr">
      <vt:lpstr>Arial</vt:lpstr>
      <vt:lpstr>Lato</vt:lpstr>
      <vt:lpstr>Libre Baskerville</vt:lpstr>
      <vt:lpstr>Times New Roman</vt:lpstr>
      <vt:lpstr>Simple Light</vt:lpstr>
      <vt:lpstr>Презентация PowerPoint</vt:lpstr>
      <vt:lpstr>Презентация PowerPoint</vt:lpstr>
      <vt:lpstr>Презентация PowerPoint</vt:lpstr>
      <vt:lpstr>Презентация PowerPoint</vt:lpstr>
      <vt:lpstr>Strategik rejalashtirish jarayoni</vt:lpstr>
      <vt:lpstr>SWOT tahlili: Strategik rejalashtirishda rol</vt:lpstr>
      <vt:lpstr>Yondashuvlar: Strategik rejalashtirishda</vt:lpstr>
      <vt:lpstr>Презентация PowerPoint</vt:lpstr>
      <vt:lpstr>Презентация PowerPoint</vt:lpstr>
      <vt:lpstr>Презентация PowerPoint</vt:lpstr>
      <vt:lpstr>Raqobatchilar tahlili: SWOT</vt:lpstr>
      <vt:lpstr>Raqobatbardosh ustunlikni yaratish</vt:lpstr>
      <vt:lpstr>Kichik va o'rta korxonalar uchun strategiyalar</vt:lpstr>
      <vt:lpstr>Презентация PowerPoint</vt:lpstr>
      <vt:lpstr>Презентация PowerPoint</vt:lpstr>
      <vt:lpstr>Презентация PowerPoint</vt:lpstr>
      <vt:lpstr>Kelajak strategiyasi: Rejalashtirish bosqichlari</vt:lpstr>
      <vt:lpstr>Kelajak istiqbollari: Innovatsion yondashuvlar</vt:lpstr>
      <vt:lpstr>Презентация PowerPoint</vt:lpstr>
      <vt:lpstr>Презентация PowerPoint</vt:lpstr>
      <vt:lpstr>Презентация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Презентация PowerPoint</dc:title>
  <cp:lastModifiedBy>admin</cp:lastModifiedBy>
  <cp:revision>1</cp:revision>
  <dcterms:modified xsi:type="dcterms:W3CDTF">2026-03-19T07:45:21Z</dcterms:modified>
</cp:coreProperties>
</file>