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x="18288000" cy="10287000"/>
  <p:notesSz cx="6858000" cy="9144000"/>
  <p:embeddedFontLst>
    <p:embeddedFont>
      <p:font typeface="Marykate" charset="1" panose="00000000000000000000"/>
      <p:regular r:id="rId36"/>
    </p:embeddedFont>
    <p:embeddedFont>
      <p:font typeface="Bobby Jones" charset="1" panose="00000000000000000000"/>
      <p:regular r:id="rId37"/>
    </p:embeddedFont>
    <p:embeddedFont>
      <p:font typeface="Dosis Semi-Bold" charset="1" panose="02010703020202060003"/>
      <p:regular r:id="rId38"/>
    </p:embeddedFont>
    <p:embeddedFont>
      <p:font typeface="29LT Adir Semi-Bold" charset="1" panose="00000706000000000000"/>
      <p:regular r:id="rId39"/>
    </p:embeddedFont>
    <p:embeddedFont>
      <p:font typeface="Dosis" charset="1" panose="02010503020202060003"/>
      <p:regular r:id="rId40"/>
    </p:embeddedFont>
    <p:embeddedFont>
      <p:font typeface="Dosis Bold" charset="1" panose="02010803020202060003"/>
      <p:regular r:id="rId41"/>
    </p:embeddedFont>
    <p:embeddedFont>
      <p:font typeface="29LT Adir Bold" charset="1" panose="00000806000000000000"/>
      <p:regular r:id="rId42"/>
    </p:embeddedFont>
    <p:embeddedFont>
      <p:font typeface="29LT Adir" charset="1" panose="0000050600000000000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28.png" Type="http://schemas.openxmlformats.org/officeDocument/2006/relationships/image"/><Relationship Id="rId3" Target="../media/image2.png" Type="http://schemas.openxmlformats.org/officeDocument/2006/relationships/image"/><Relationship Id="rId30" Target="../media/image29.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74.png" Type="http://schemas.openxmlformats.org/officeDocument/2006/relationships/image"/><Relationship Id="rId2" Target="../media/image1.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6.png" Type="http://schemas.openxmlformats.org/officeDocument/2006/relationships/image"/><Relationship Id="rId11" Target="../media/image77.sv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7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82.png" Type="http://schemas.openxmlformats.org/officeDocument/2006/relationships/image"/><Relationship Id="rId2" Target="../media/image1.jpeg" Type="http://schemas.openxmlformats.org/officeDocument/2006/relationships/image"/><Relationship Id="rId3" Target="../media/image78.png" Type="http://schemas.openxmlformats.org/officeDocument/2006/relationships/image"/><Relationship Id="rId4" Target="../media/image79.svg" Type="http://schemas.openxmlformats.org/officeDocument/2006/relationships/image"/><Relationship Id="rId5" Target="../media/image80.png" Type="http://schemas.openxmlformats.org/officeDocument/2006/relationships/image"/><Relationship Id="rId6" Target="../media/image81.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80.png" Type="http://schemas.openxmlformats.org/officeDocument/2006/relationships/image"/><Relationship Id="rId12" Target="../media/image81.svg" Type="http://schemas.openxmlformats.org/officeDocument/2006/relationships/image"/><Relationship Id="rId13" Target="../media/image83.png" Type="http://schemas.openxmlformats.org/officeDocument/2006/relationships/image"/><Relationship Id="rId2" Target="../media/image1.jpeg" Type="http://schemas.openxmlformats.org/officeDocument/2006/relationships/image"/><Relationship Id="rId3" Target="../media/image78.png" Type="http://schemas.openxmlformats.org/officeDocument/2006/relationships/image"/><Relationship Id="rId4" Target="../media/image79.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8.png" Type="http://schemas.openxmlformats.org/officeDocument/2006/relationships/image"/><Relationship Id="rId11" Target="../media/image79.svg" Type="http://schemas.openxmlformats.org/officeDocument/2006/relationships/image"/><Relationship Id="rId12" Target="../media/image80.png" Type="http://schemas.openxmlformats.org/officeDocument/2006/relationships/image"/><Relationship Id="rId13" Target="../media/image81.svg" Type="http://schemas.openxmlformats.org/officeDocument/2006/relationships/image"/><Relationship Id="rId14" Target="../media/image85.pn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8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80.png" Type="http://schemas.openxmlformats.org/officeDocument/2006/relationships/image"/><Relationship Id="rId12" Target="../media/image81.svg" Type="http://schemas.openxmlformats.org/officeDocument/2006/relationships/image"/><Relationship Id="rId13" Target="../media/image86.png" Type="http://schemas.openxmlformats.org/officeDocument/2006/relationships/image"/><Relationship Id="rId14" Target="../media/image87.png" Type="http://schemas.openxmlformats.org/officeDocument/2006/relationships/image"/><Relationship Id="rId2" Target="../media/image1.jpeg" Type="http://schemas.openxmlformats.org/officeDocument/2006/relationships/image"/><Relationship Id="rId3" Target="../media/image78.png" Type="http://schemas.openxmlformats.org/officeDocument/2006/relationships/image"/><Relationship Id="rId4" Target="../media/image79.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80.png" Type="http://schemas.openxmlformats.org/officeDocument/2006/relationships/image"/><Relationship Id="rId12" Target="../media/image81.svg" Type="http://schemas.openxmlformats.org/officeDocument/2006/relationships/image"/><Relationship Id="rId13" Target="../media/image88.png" Type="http://schemas.openxmlformats.org/officeDocument/2006/relationships/image"/><Relationship Id="rId2" Target="../media/image1.jpeg" Type="http://schemas.openxmlformats.org/officeDocument/2006/relationships/image"/><Relationship Id="rId3" Target="../media/image78.png" Type="http://schemas.openxmlformats.org/officeDocument/2006/relationships/image"/><Relationship Id="rId4" Target="../media/image79.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16.png" Type="http://schemas.openxmlformats.org/officeDocument/2006/relationships/image"/><Relationship Id="rId12" Target="../media/image17.svg" Type="http://schemas.openxmlformats.org/officeDocument/2006/relationships/image"/><Relationship Id="rId13" Target="../media/image22.png" Type="http://schemas.openxmlformats.org/officeDocument/2006/relationships/image"/><Relationship Id="rId14" Target="../media/image23.svg" Type="http://schemas.openxmlformats.org/officeDocument/2006/relationships/image"/><Relationship Id="rId2" Target="../media/image1.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8.png" Type="http://schemas.openxmlformats.org/officeDocument/2006/relationships/image"/><Relationship Id="rId6" Target="../media/image3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1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2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16.png" Type="http://schemas.openxmlformats.org/officeDocument/2006/relationships/image"/><Relationship Id="rId14" Target="../media/image17.svg" Type="http://schemas.openxmlformats.org/officeDocument/2006/relationships/image"/><Relationship Id="rId15" Target="../media/image22.png" Type="http://schemas.openxmlformats.org/officeDocument/2006/relationships/image"/><Relationship Id="rId16" Target="../media/image23.svg" Type="http://schemas.openxmlformats.org/officeDocument/2006/relationships/image"/><Relationship Id="rId2" Target="../media/image1.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89.png" Type="http://schemas.openxmlformats.org/officeDocument/2006/relationships/image"/><Relationship Id="rId6" Target="../media/image90.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2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4.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93.png" Type="http://schemas.openxmlformats.org/officeDocument/2006/relationships/image"/><Relationship Id="rId14" Target="../media/image94.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95.png" Type="http://schemas.openxmlformats.org/officeDocument/2006/relationships/image"/><Relationship Id="rId14" Target="../media/image96.png" Type="http://schemas.openxmlformats.org/officeDocument/2006/relationships/image"/><Relationship Id="rId15" Target="../media/image97.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98.png" Type="http://schemas.openxmlformats.org/officeDocument/2006/relationships/image"/><Relationship Id="rId14" Target="../media/image99.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100.png" Type="http://schemas.openxmlformats.org/officeDocument/2006/relationships/image"/><Relationship Id="rId14" Target="../media/image101.png" Type="http://schemas.openxmlformats.org/officeDocument/2006/relationships/image"/><Relationship Id="rId15" Target="../media/image102.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103.png" Type="http://schemas.openxmlformats.org/officeDocument/2006/relationships/image"/><Relationship Id="rId14" Target="../media/image104.png" Type="http://schemas.openxmlformats.org/officeDocument/2006/relationships/image"/><Relationship Id="rId15" Target="../media/image105.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106.png" Type="http://schemas.openxmlformats.org/officeDocument/2006/relationships/image"/><Relationship Id="rId2" Target="../media/image1.jpe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91.png" Type="http://schemas.openxmlformats.org/officeDocument/2006/relationships/image"/><Relationship Id="rId6" Target="../media/image92.sv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16.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28.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11" Target="../media/image76.png" Type="http://schemas.openxmlformats.org/officeDocument/2006/relationships/image"/><Relationship Id="rId12" Target="../media/image77.sv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1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2" Target="../media/image1.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76.png" Type="http://schemas.openxmlformats.org/officeDocument/2006/relationships/image"/><Relationship Id="rId8" Target="../media/image77.svg" Type="http://schemas.openxmlformats.org/officeDocument/2006/relationships/image"/><Relationship Id="rId9" Target="../media/image10.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2" Target="../media/image107.png" Type="http://schemas.openxmlformats.org/officeDocument/2006/relationships/image"/><Relationship Id="rId3" Target="../media/image108.svg" Type="http://schemas.openxmlformats.org/officeDocument/2006/relationships/image"/><Relationship Id="rId4" Target="../media/image2.png" Type="http://schemas.openxmlformats.org/officeDocument/2006/relationships/image"/><Relationship Id="rId5" Target="../media/image3.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109.png" Type="http://schemas.openxmlformats.org/officeDocument/2006/relationships/image"/><Relationship Id="rId9" Target="../media/image11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40.png" Type="http://schemas.openxmlformats.org/officeDocument/2006/relationships/image"/><Relationship Id="rId14" Target="../media/image41.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19" Target="../media/image44.png" Type="http://schemas.openxmlformats.org/officeDocument/2006/relationships/image"/><Relationship Id="rId2" Target="../media/image1.jpeg" Type="http://schemas.openxmlformats.org/officeDocument/2006/relationships/image"/><Relationship Id="rId20" Target="../media/image45.sv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28.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23" Target="../media/image22.png" Type="http://schemas.openxmlformats.org/officeDocument/2006/relationships/image"/><Relationship Id="rId24" Target="../media/image23.svg" Type="http://schemas.openxmlformats.org/officeDocument/2006/relationships/image"/><Relationship Id="rId25" Target="../media/image24.png" Type="http://schemas.openxmlformats.org/officeDocument/2006/relationships/image"/><Relationship Id="rId26" Target="../media/image25.svg" Type="http://schemas.openxmlformats.org/officeDocument/2006/relationships/image"/><Relationship Id="rId27" Target="../media/image26.png" Type="http://schemas.openxmlformats.org/officeDocument/2006/relationships/image"/><Relationship Id="rId28" Target="../media/image27.svg" Type="http://schemas.openxmlformats.org/officeDocument/2006/relationships/image"/><Relationship Id="rId29" Target="../media/image111.png" Type="http://schemas.openxmlformats.org/officeDocument/2006/relationships/image"/><Relationship Id="rId3" Target="../media/image2.png" Type="http://schemas.openxmlformats.org/officeDocument/2006/relationships/image"/><Relationship Id="rId30" Target="../media/image112.svg" Type="http://schemas.openxmlformats.org/officeDocument/2006/relationships/image"/><Relationship Id="rId31" Target="../media/image30.png" Type="http://schemas.openxmlformats.org/officeDocument/2006/relationships/image"/><Relationship Id="rId32" Target="../media/image31.sv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40.png" Type="http://schemas.openxmlformats.org/officeDocument/2006/relationships/image"/><Relationship Id="rId14" Target="../media/image41.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19" Target="../media/image44.png" Type="http://schemas.openxmlformats.org/officeDocument/2006/relationships/image"/><Relationship Id="rId2" Target="../media/image1.jpeg" Type="http://schemas.openxmlformats.org/officeDocument/2006/relationships/image"/><Relationship Id="rId20" Target="../media/image45.svg" Type="http://schemas.openxmlformats.org/officeDocument/2006/relationships/image"/><Relationship Id="rId21" Target="../media/image46.pn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2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51.png" Type="http://schemas.openxmlformats.org/officeDocument/2006/relationships/image"/><Relationship Id="rId14" Target="../media/image52.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53.png" Type="http://schemas.openxmlformats.org/officeDocument/2006/relationships/image"/><Relationship Id="rId18" Target="../media/image54.svg" Type="http://schemas.openxmlformats.org/officeDocument/2006/relationships/image"/><Relationship Id="rId19" Target="../media/image40.png" Type="http://schemas.openxmlformats.org/officeDocument/2006/relationships/image"/><Relationship Id="rId2" Target="../media/image1.jpeg" Type="http://schemas.openxmlformats.org/officeDocument/2006/relationships/image"/><Relationship Id="rId20" Target="../media/image41.svg" Type="http://schemas.openxmlformats.org/officeDocument/2006/relationships/image"/><Relationship Id="rId3" Target="../media/image47.png" Type="http://schemas.openxmlformats.org/officeDocument/2006/relationships/image"/><Relationship Id="rId4" Target="../media/image48.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49.png" Type="http://schemas.openxmlformats.org/officeDocument/2006/relationships/image"/><Relationship Id="rId8" Target="../media/image50.svg" Type="http://schemas.openxmlformats.org/officeDocument/2006/relationships/image"/><Relationship Id="rId9"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26.png" Type="http://schemas.openxmlformats.org/officeDocument/2006/relationships/image"/><Relationship Id="rId12" Target="../media/image27.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22.png" Type="http://schemas.openxmlformats.org/officeDocument/2006/relationships/image"/><Relationship Id="rId16" Target="../media/image23.svg" Type="http://schemas.openxmlformats.org/officeDocument/2006/relationships/image"/><Relationship Id="rId17" Target="../media/image57.png" Type="http://schemas.openxmlformats.org/officeDocument/2006/relationships/image"/><Relationship Id="rId2" Target="../media/image1.jpe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55.png" Type="http://schemas.openxmlformats.org/officeDocument/2006/relationships/image"/><Relationship Id="rId6" Target="../media/image56.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62.png" Type="http://schemas.openxmlformats.org/officeDocument/2006/relationships/image"/><Relationship Id="rId14" Target="../media/image63.svg" Type="http://schemas.openxmlformats.org/officeDocument/2006/relationships/image"/><Relationship Id="rId15" Target="../media/image64.png" Type="http://schemas.openxmlformats.org/officeDocument/2006/relationships/image"/><Relationship Id="rId16" Target="../media/image65.png" Type="http://schemas.openxmlformats.org/officeDocument/2006/relationships/image"/><Relationship Id="rId17" Target="../media/image10.png" Type="http://schemas.openxmlformats.org/officeDocument/2006/relationships/image"/><Relationship Id="rId18" Target="../media/image11.svg" Type="http://schemas.openxmlformats.org/officeDocument/2006/relationships/image"/><Relationship Id="rId2" Target="../media/image1.jpeg" Type="http://schemas.openxmlformats.org/officeDocument/2006/relationships/image"/><Relationship Id="rId3" Target="../media/image58.png" Type="http://schemas.openxmlformats.org/officeDocument/2006/relationships/image"/><Relationship Id="rId4" Target="../media/image59.svg" Type="http://schemas.openxmlformats.org/officeDocument/2006/relationships/image"/><Relationship Id="rId5" Target="../media/image60.png" Type="http://schemas.openxmlformats.org/officeDocument/2006/relationships/image"/><Relationship Id="rId6" Target="../media/image61.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media/image2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2" Target="../media/image1.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2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1.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8.png" Type="http://schemas.openxmlformats.org/officeDocument/2006/relationships/image"/><Relationship Id="rId14" Target="../media/image19.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22.png" Type="http://schemas.openxmlformats.org/officeDocument/2006/relationships/image"/><Relationship Id="rId18" Target="../media/image23.svg" Type="http://schemas.openxmlformats.org/officeDocument/2006/relationships/image"/><Relationship Id="rId19" Target="../media/image72.png" Type="http://schemas.openxmlformats.org/officeDocument/2006/relationships/image"/><Relationship Id="rId2" Target="../media/image1.jpeg" Type="http://schemas.openxmlformats.org/officeDocument/2006/relationships/image"/><Relationship Id="rId20" Target="../media/image73.png" Type="http://schemas.openxmlformats.org/officeDocument/2006/relationships/image"/><Relationship Id="rId3" Target="../media/image66.png" Type="http://schemas.openxmlformats.org/officeDocument/2006/relationships/image"/><Relationship Id="rId4" Target="../media/image67.svg" Type="http://schemas.openxmlformats.org/officeDocument/2006/relationships/image"/><Relationship Id="rId5" Target="../media/image68.png" Type="http://schemas.openxmlformats.org/officeDocument/2006/relationships/image"/><Relationship Id="rId6" Target="../media/image69.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7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986556" y="1251004"/>
            <a:ext cx="11869329" cy="5639664"/>
          </a:xfrm>
          <a:prstGeom prst="rect">
            <a:avLst/>
          </a:prstGeom>
        </p:spPr>
        <p:txBody>
          <a:bodyPr anchor="t" rtlCol="false" tIns="0" lIns="0" bIns="0" rIns="0">
            <a:spAutoFit/>
          </a:bodyPr>
          <a:lstStyle/>
          <a:p>
            <a:pPr algn="ctr">
              <a:lnSpc>
                <a:spcPts val="7333"/>
              </a:lnSpc>
            </a:pPr>
            <a:r>
              <a:rPr lang="en-US" sz="8429" spc="345">
                <a:solidFill>
                  <a:srgbClr val="E65C7E"/>
                </a:solidFill>
                <a:latin typeface="Marykate"/>
                <a:ea typeface="Marykate"/>
                <a:cs typeface="Marykate"/>
                <a:sym typeface="Marykate"/>
              </a:rPr>
              <a:t>KOGARENT TORMOZLI NURLANISHLAR. KANALLASHGAN ELEKTRON VA POZITRONLARNING NURLANISHLARI </a:t>
            </a:r>
          </a:p>
          <a:p>
            <a:pPr algn="ctr">
              <a:lnSpc>
                <a:spcPts val="7333"/>
              </a:lnSpc>
            </a:pPr>
            <a:r>
              <a:rPr lang="en-US" sz="8429" spc="345">
                <a:solidFill>
                  <a:srgbClr val="E65C7E"/>
                </a:solidFill>
                <a:latin typeface="Marykate"/>
                <a:ea typeface="Marykate"/>
                <a:cs typeface="Marykate"/>
                <a:sym typeface="Marykate"/>
              </a:rPr>
              <a:t>(KUMAXOV EFFEKTI)</a:t>
            </a:r>
          </a:p>
        </p:txBody>
      </p:sp>
      <p:sp>
        <p:nvSpPr>
          <p:cNvPr name="Freeform 17" id="17"/>
          <p:cNvSpPr/>
          <p:nvPr/>
        </p:nvSpPr>
        <p:spPr>
          <a:xfrm flipH="false" flipV="false" rot="-4590959">
            <a:off x="15997142" y="3573304"/>
            <a:ext cx="2538932" cy="2538932"/>
          </a:xfrm>
          <a:custGeom>
            <a:avLst/>
            <a:gdLst/>
            <a:ahLst/>
            <a:cxnLst/>
            <a:rect r="r" b="b" t="t" l="l"/>
            <a:pathLst>
              <a:path h="2538932" w="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true" rot="-10325232">
            <a:off x="-735485" y="106452"/>
            <a:ext cx="2815623" cy="2815623"/>
          </a:xfrm>
          <a:custGeom>
            <a:avLst/>
            <a:gdLst/>
            <a:ahLst/>
            <a:cxnLst/>
            <a:rect r="r" b="b" t="t" l="l"/>
            <a:pathLst>
              <a:path h="2815623" w="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2049497">
            <a:off x="125050" y="6657359"/>
            <a:ext cx="2053555" cy="2933651"/>
          </a:xfrm>
          <a:custGeom>
            <a:avLst/>
            <a:gdLst/>
            <a:ahLst/>
            <a:cxnLst/>
            <a:rect r="r" b="b" t="t" l="l"/>
            <a:pathLst>
              <a:path h="2933651" w="2053555">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2245013">
            <a:off x="1141207" y="2386216"/>
            <a:ext cx="880607" cy="1841573"/>
          </a:xfrm>
          <a:custGeom>
            <a:avLst/>
            <a:gdLst/>
            <a:ahLst/>
            <a:cxnLst/>
            <a:rect r="r" b="b" t="t" l="l"/>
            <a:pathLst>
              <a:path h="1841573" w="880607">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1254325">
            <a:off x="-2461" y="4984554"/>
            <a:ext cx="2288606" cy="678260"/>
          </a:xfrm>
          <a:custGeom>
            <a:avLst/>
            <a:gdLst/>
            <a:ahLst/>
            <a:cxnLst/>
            <a:rect r="r" b="b" t="t" l="l"/>
            <a:pathLst>
              <a:path h="678260" w="2288606">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2" id="22"/>
          <p:cNvSpPr/>
          <p:nvPr/>
        </p:nvSpPr>
        <p:spPr>
          <a:xfrm flipH="false" flipV="false" rot="0">
            <a:off x="16156784" y="6407053"/>
            <a:ext cx="2131216" cy="2080842"/>
          </a:xfrm>
          <a:custGeom>
            <a:avLst/>
            <a:gdLst/>
            <a:ahLst/>
            <a:cxnLst/>
            <a:rect r="r" b="b" t="t" l="l"/>
            <a:pathLst>
              <a:path h="2080842" w="2131216">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1052783">
            <a:off x="15429461" y="420538"/>
            <a:ext cx="1171974" cy="2052821"/>
          </a:xfrm>
          <a:custGeom>
            <a:avLst/>
            <a:gdLst/>
            <a:ahLst/>
            <a:cxnLst/>
            <a:rect r="r" b="b" t="t" l="l"/>
            <a:pathLst>
              <a:path h="2052821" w="1171974">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1612873">
            <a:off x="16578786" y="2115729"/>
            <a:ext cx="1078345" cy="1913193"/>
          </a:xfrm>
          <a:custGeom>
            <a:avLst/>
            <a:gdLst/>
            <a:ahLst/>
            <a:cxnLst/>
            <a:rect r="r" b="b" t="t" l="l"/>
            <a:pathLst>
              <a:path h="1913193" w="1078345">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25" id="25"/>
          <p:cNvSpPr txBox="true"/>
          <p:nvPr/>
        </p:nvSpPr>
        <p:spPr>
          <a:xfrm rot="0">
            <a:off x="4025143" y="7701737"/>
            <a:ext cx="8995579" cy="1193935"/>
          </a:xfrm>
          <a:prstGeom prst="rect">
            <a:avLst/>
          </a:prstGeom>
        </p:spPr>
        <p:txBody>
          <a:bodyPr anchor="t" rtlCol="false" tIns="0" lIns="0" bIns="0" rIns="0">
            <a:spAutoFit/>
          </a:bodyPr>
          <a:lstStyle/>
          <a:p>
            <a:pPr algn="r">
              <a:lnSpc>
                <a:spcPts val="3100"/>
              </a:lnSpc>
            </a:pPr>
            <a:r>
              <a:rPr lang="en-US" sz="3100" spc="390">
                <a:solidFill>
                  <a:srgbClr val="00030A"/>
                </a:solidFill>
                <a:latin typeface="Bobby Jones"/>
                <a:ea typeface="Bobby Jones"/>
                <a:cs typeface="Bobby Jones"/>
                <a:sym typeface="Bobby Jones"/>
              </a:rPr>
              <a:t>TEKSHIRDI:XOSHIMJONOV XURSHID </a:t>
            </a:r>
          </a:p>
          <a:p>
            <a:pPr algn="r">
              <a:lnSpc>
                <a:spcPts val="3100"/>
              </a:lnSpc>
            </a:pPr>
            <a:r>
              <a:rPr lang="en-US" sz="3100" spc="390">
                <a:solidFill>
                  <a:srgbClr val="00030A"/>
                </a:solidFill>
                <a:latin typeface="Bobby Jones"/>
                <a:ea typeface="Bobby Jones"/>
                <a:cs typeface="Bobby Jones"/>
                <a:sym typeface="Bobby Jones"/>
              </a:rPr>
              <a:t>BAJARDI:F-2305 GURUH TALABASI</a:t>
            </a:r>
          </a:p>
          <a:p>
            <a:pPr algn="r">
              <a:lnSpc>
                <a:spcPts val="3100"/>
              </a:lnSpc>
              <a:spcBef>
                <a:spcPct val="0"/>
              </a:spcBef>
            </a:pPr>
            <a:r>
              <a:rPr lang="en-US" sz="3100" spc="390">
                <a:solidFill>
                  <a:srgbClr val="00030A"/>
                </a:solidFill>
                <a:latin typeface="Bobby Jones"/>
                <a:ea typeface="Bobby Jones"/>
                <a:cs typeface="Bobby Jones"/>
                <a:sym typeface="Bobby Jones"/>
              </a:rPr>
              <a:t>BERDIKULOVA DILRUZ</a:t>
            </a:r>
          </a:p>
        </p:txBody>
      </p:sp>
      <p:sp>
        <p:nvSpPr>
          <p:cNvPr name="Freeform 26" id="26"/>
          <p:cNvSpPr/>
          <p:nvPr/>
        </p:nvSpPr>
        <p:spPr>
          <a:xfrm flipH="false" flipV="false" rot="0">
            <a:off x="1984971" y="6344082"/>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7" id="27"/>
          <p:cNvSpPr/>
          <p:nvPr/>
        </p:nvSpPr>
        <p:spPr>
          <a:xfrm flipH="false" flipV="false" rot="0">
            <a:off x="17402703" y="8895672"/>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28" id="28"/>
          <p:cNvGrpSpPr>
            <a:grpSpLocks noChangeAspect="true"/>
          </p:cNvGrpSpPr>
          <p:nvPr/>
        </p:nvGrpSpPr>
        <p:grpSpPr>
          <a:xfrm rot="1977585">
            <a:off x="17291502" y="858834"/>
            <a:ext cx="512498" cy="269991"/>
            <a:chOff x="0" y="0"/>
            <a:chExt cx="1610360" cy="848360"/>
          </a:xfrm>
        </p:grpSpPr>
        <p:sp>
          <p:nvSpPr>
            <p:cNvPr name="Freeform 29" id="2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0" id="30"/>
          <p:cNvGrpSpPr/>
          <p:nvPr/>
        </p:nvGrpSpPr>
        <p:grpSpPr>
          <a:xfrm rot="0">
            <a:off x="2030890" y="4603934"/>
            <a:ext cx="229651" cy="229651"/>
            <a:chOff x="0" y="0"/>
            <a:chExt cx="6350000" cy="6350000"/>
          </a:xfrm>
        </p:grpSpPr>
        <p:sp>
          <p:nvSpPr>
            <p:cNvPr name="Freeform 31" id="3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2" id="32"/>
          <p:cNvSpPr/>
          <p:nvPr/>
        </p:nvSpPr>
        <p:spPr>
          <a:xfrm flipH="false" flipV="false" rot="0">
            <a:off x="399457" y="351276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33" id="33"/>
          <p:cNvSpPr/>
          <p:nvPr/>
        </p:nvSpPr>
        <p:spPr>
          <a:xfrm flipH="false" flipV="false" rot="0">
            <a:off x="16814686" y="1469307"/>
            <a:ext cx="451922" cy="405086"/>
          </a:xfrm>
          <a:custGeom>
            <a:avLst/>
            <a:gdLst/>
            <a:ahLst/>
            <a:cxnLst/>
            <a:rect r="r" b="b" t="t" l="l"/>
            <a:pathLst>
              <a:path h="405086" w="451922">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4" id="34"/>
          <p:cNvSpPr/>
          <p:nvPr/>
        </p:nvSpPr>
        <p:spPr>
          <a:xfrm flipH="false" flipV="false" rot="0">
            <a:off x="15694641" y="3085316"/>
            <a:ext cx="420451" cy="427445"/>
          </a:xfrm>
          <a:custGeom>
            <a:avLst/>
            <a:gdLst/>
            <a:ahLst/>
            <a:cxnLst/>
            <a:rect r="r" b="b" t="t" l="l"/>
            <a:pathLst>
              <a:path h="427445" w="420451">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5" id="35"/>
          <p:cNvGrpSpPr/>
          <p:nvPr/>
        </p:nvGrpSpPr>
        <p:grpSpPr>
          <a:xfrm rot="0">
            <a:off x="2490694" y="9376318"/>
            <a:ext cx="229651" cy="229651"/>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771795">
            <a:off x="2865448" y="1647521"/>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8" id="38"/>
          <p:cNvSpPr/>
          <p:nvPr/>
        </p:nvSpPr>
        <p:spPr>
          <a:xfrm flipH="false" flipV="false" rot="4678159">
            <a:off x="15159154" y="375441"/>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9" id="39"/>
          <p:cNvGrpSpPr>
            <a:grpSpLocks noChangeAspect="true"/>
          </p:cNvGrpSpPr>
          <p:nvPr/>
        </p:nvGrpSpPr>
        <p:grpSpPr>
          <a:xfrm rot="1977585">
            <a:off x="3370855" y="9474682"/>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1" id="41"/>
          <p:cNvSpPr/>
          <p:nvPr/>
        </p:nvSpPr>
        <p:spPr>
          <a:xfrm flipH="false" flipV="false" rot="0">
            <a:off x="2748353" y="788814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42" id="42"/>
          <p:cNvGrpSpPr/>
          <p:nvPr/>
        </p:nvGrpSpPr>
        <p:grpSpPr>
          <a:xfrm rot="0">
            <a:off x="14170004" y="614952"/>
            <a:ext cx="252393" cy="252393"/>
            <a:chOff x="0" y="0"/>
            <a:chExt cx="6350000" cy="6350000"/>
          </a:xfrm>
        </p:grpSpPr>
        <p:sp>
          <p:nvSpPr>
            <p:cNvPr name="Freeform 43" id="4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4" id="44"/>
          <p:cNvGrpSpPr/>
          <p:nvPr/>
        </p:nvGrpSpPr>
        <p:grpSpPr>
          <a:xfrm rot="0">
            <a:off x="2102176" y="1987440"/>
            <a:ext cx="229651" cy="229651"/>
            <a:chOff x="0" y="0"/>
            <a:chExt cx="6350000" cy="6350000"/>
          </a:xfrm>
        </p:grpSpPr>
        <p:sp>
          <p:nvSpPr>
            <p:cNvPr name="Freeform 45" id="4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6" id="46"/>
          <p:cNvGrpSpPr>
            <a:grpSpLocks noChangeAspect="true"/>
          </p:cNvGrpSpPr>
          <p:nvPr/>
        </p:nvGrpSpPr>
        <p:grpSpPr>
          <a:xfrm rot="-921396">
            <a:off x="16540798" y="9558525"/>
            <a:ext cx="547777" cy="288577"/>
            <a:chOff x="0" y="0"/>
            <a:chExt cx="1610360" cy="848360"/>
          </a:xfrm>
        </p:grpSpPr>
        <p:sp>
          <p:nvSpPr>
            <p:cNvPr name="Freeform 47" id="4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8" id="48"/>
          <p:cNvSpPr/>
          <p:nvPr/>
        </p:nvSpPr>
        <p:spPr>
          <a:xfrm flipH="false" flipV="false" rot="432686">
            <a:off x="2912608" y="-670724"/>
            <a:ext cx="2225071" cy="2156296"/>
          </a:xfrm>
          <a:custGeom>
            <a:avLst/>
            <a:gdLst/>
            <a:ahLst/>
            <a:cxnLst/>
            <a:rect r="r" b="b" t="t" l="l"/>
            <a:pathLst>
              <a:path h="2156296" w="2225071">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49" id="49"/>
          <p:cNvSpPr/>
          <p:nvPr/>
        </p:nvSpPr>
        <p:spPr>
          <a:xfrm flipH="false" flipV="false" rot="1153974">
            <a:off x="15418170" y="8432300"/>
            <a:ext cx="635916" cy="2347340"/>
          </a:xfrm>
          <a:custGeom>
            <a:avLst/>
            <a:gdLst/>
            <a:ahLst/>
            <a:cxnLst/>
            <a:rect r="r" b="b" t="t" l="l"/>
            <a:pathLst>
              <a:path h="2347340" w="635916">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50" id="50"/>
          <p:cNvSpPr/>
          <p:nvPr/>
        </p:nvSpPr>
        <p:spPr>
          <a:xfrm flipH="false" flipV="false" rot="-842482">
            <a:off x="3931404" y="8366112"/>
            <a:ext cx="1054904" cy="2072133"/>
          </a:xfrm>
          <a:custGeom>
            <a:avLst/>
            <a:gdLst/>
            <a:ahLst/>
            <a:cxnLst/>
            <a:rect r="r" b="b" t="t" l="l"/>
            <a:pathLst>
              <a:path h="2072133" w="1054904">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51" id="51"/>
          <p:cNvSpPr/>
          <p:nvPr/>
        </p:nvSpPr>
        <p:spPr>
          <a:xfrm flipH="false" flipV="false" rot="0">
            <a:off x="5649993" y="934707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52" id="52"/>
          <p:cNvSpPr/>
          <p:nvPr/>
        </p:nvSpPr>
        <p:spPr>
          <a:xfrm flipH="false" flipV="false" rot="-684765">
            <a:off x="13333465" y="8957720"/>
            <a:ext cx="850155" cy="1508339"/>
          </a:xfrm>
          <a:custGeom>
            <a:avLst/>
            <a:gdLst/>
            <a:ahLst/>
            <a:cxnLst/>
            <a:rect r="r" b="b" t="t" l="l"/>
            <a:pathLst>
              <a:path h="1508339" w="850155">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3" id="53"/>
          <p:cNvSpPr/>
          <p:nvPr/>
        </p:nvSpPr>
        <p:spPr>
          <a:xfrm flipH="false" flipV="false" rot="0">
            <a:off x="280356" y="9140282"/>
            <a:ext cx="238202" cy="236037"/>
          </a:xfrm>
          <a:custGeom>
            <a:avLst/>
            <a:gdLst/>
            <a:ahLst/>
            <a:cxnLst/>
            <a:rect r="r" b="b" t="t" l="l"/>
            <a:pathLst>
              <a:path h="236037" w="238202">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54" id="54"/>
          <p:cNvSpPr/>
          <p:nvPr/>
        </p:nvSpPr>
        <p:spPr>
          <a:xfrm flipH="false" flipV="false" rot="0">
            <a:off x="14550558" y="1200069"/>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55" id="55"/>
          <p:cNvGrpSpPr/>
          <p:nvPr/>
        </p:nvGrpSpPr>
        <p:grpSpPr>
          <a:xfrm rot="0">
            <a:off x="17374128" y="5789409"/>
            <a:ext cx="208069" cy="208069"/>
            <a:chOff x="0" y="0"/>
            <a:chExt cx="6350000" cy="6350000"/>
          </a:xfrm>
        </p:grpSpPr>
        <p:sp>
          <p:nvSpPr>
            <p:cNvPr name="Freeform 56" id="5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57" id="57"/>
          <p:cNvSpPr/>
          <p:nvPr/>
        </p:nvSpPr>
        <p:spPr>
          <a:xfrm flipH="false" flipV="false" rot="0">
            <a:off x="14599093" y="8855697"/>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58" id="58"/>
          <p:cNvSpPr/>
          <p:nvPr/>
        </p:nvSpPr>
        <p:spPr>
          <a:xfrm flipH="false" flipV="false" rot="-9414156">
            <a:off x="12901159" y="-655176"/>
            <a:ext cx="938638" cy="1962931"/>
          </a:xfrm>
          <a:custGeom>
            <a:avLst/>
            <a:gdLst/>
            <a:ahLst/>
            <a:cxnLst/>
            <a:rect r="r" b="b" t="t" l="l"/>
            <a:pathLst>
              <a:path h="1962931" w="938638">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9" id="59"/>
          <p:cNvSpPr/>
          <p:nvPr/>
        </p:nvSpPr>
        <p:spPr>
          <a:xfrm flipH="false" flipV="false" rot="0">
            <a:off x="5565863" y="375966"/>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60" id="60"/>
          <p:cNvSpPr/>
          <p:nvPr/>
        </p:nvSpPr>
        <p:spPr>
          <a:xfrm flipH="false" flipV="false" rot="4678159">
            <a:off x="12300890" y="9540296"/>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61" id="61"/>
          <p:cNvGrpSpPr/>
          <p:nvPr/>
        </p:nvGrpSpPr>
        <p:grpSpPr>
          <a:xfrm rot="0">
            <a:off x="12018872" y="362559"/>
            <a:ext cx="252393" cy="252393"/>
            <a:chOff x="0" y="0"/>
            <a:chExt cx="6350000" cy="6350000"/>
          </a:xfrm>
        </p:grpSpPr>
        <p:sp>
          <p:nvSpPr>
            <p:cNvPr name="Freeform 62" id="6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65C7E"/>
            </a:solid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855202" y="577689"/>
            <a:ext cx="14392255" cy="9140159"/>
          </a:xfrm>
          <a:prstGeom prst="rect">
            <a:avLst/>
          </a:prstGeom>
        </p:spPr>
        <p:txBody>
          <a:bodyPr anchor="t" rtlCol="false" tIns="0" lIns="0" bIns="0" rIns="0">
            <a:spAutoFit/>
          </a:bodyPr>
          <a:lstStyle/>
          <a:p>
            <a:pPr algn="l">
              <a:lnSpc>
                <a:spcPts val="6036"/>
              </a:lnSpc>
            </a:pPr>
            <a:r>
              <a:rPr lang="en-US" sz="4643" b="true">
                <a:solidFill>
                  <a:srgbClr val="003933"/>
                </a:solidFill>
                <a:latin typeface="Dosis Semi-Bold"/>
                <a:ea typeface="Dosis Semi-Bold"/>
                <a:cs typeface="Dosis Semi-Bold"/>
                <a:sym typeface="Dosis Semi-Bold"/>
              </a:rPr>
              <a:t>Agar radiator — kristall bo‘lsa va elektronlar unga o‘ta yuqori energiya bilan kirsa, materialga beriladigan moment juda kichik bo‘ladi. Shu sababli:</a:t>
            </a:r>
          </a:p>
          <a:p>
            <a:pPr algn="l" marL="1002578" indent="-501289" lvl="1">
              <a:lnSpc>
                <a:spcPts val="6036"/>
              </a:lnSpc>
              <a:buFont typeface="Arial"/>
              <a:buChar char="•"/>
            </a:pPr>
            <a:r>
              <a:rPr lang="en-US" b="true" sz="4643">
                <a:solidFill>
                  <a:srgbClr val="003933"/>
                </a:solidFill>
                <a:latin typeface="Dosis Semi-Bold"/>
                <a:ea typeface="Dosis Semi-Bold"/>
                <a:cs typeface="Dosis Semi-Bold"/>
                <a:sym typeface="Dosis Semi-Bold"/>
              </a:rPr>
              <a:t>Radiator holati deyarli o‘zgarishsiz qoladi,</a:t>
            </a:r>
          </a:p>
          <a:p>
            <a:pPr algn="l" marL="1002578" indent="-501289" lvl="1">
              <a:lnSpc>
                <a:spcPts val="6036"/>
              </a:lnSpc>
              <a:buFont typeface="Arial"/>
              <a:buChar char="•"/>
            </a:pPr>
            <a:r>
              <a:rPr lang="en-US" b="true" sz="4643">
                <a:solidFill>
                  <a:srgbClr val="003933"/>
                </a:solidFill>
                <a:latin typeface="Dosis Semi-Bold"/>
                <a:ea typeface="Dosis Semi-Bold"/>
                <a:cs typeface="Dosis Semi-Bold"/>
                <a:sym typeface="Dosis Semi-Bold"/>
              </a:rPr>
              <a:t>Va elektronlar kristall panjarasi bilan uyg‘unlashib, kogerent nurlanish hosil qiladi.</a:t>
            </a:r>
          </a:p>
          <a:p>
            <a:pPr algn="l">
              <a:lnSpc>
                <a:spcPts val="6036"/>
              </a:lnSpc>
            </a:pPr>
            <a:r>
              <a:rPr lang="en-US" sz="4643" b="true">
                <a:solidFill>
                  <a:srgbClr val="003933"/>
                </a:solidFill>
                <a:latin typeface="Dosis Semi-Bold"/>
                <a:ea typeface="Dosis Semi-Bold"/>
                <a:cs typeface="Dosis Semi-Bold"/>
                <a:sym typeface="Dosis Semi-Bold"/>
              </a:rPr>
              <a:t>Masalan, elektron energiyasi E=20GeV va </a:t>
            </a:r>
          </a:p>
          <a:p>
            <a:pPr algn="l">
              <a:lnSpc>
                <a:spcPts val="6036"/>
              </a:lnSpc>
            </a:pPr>
            <a:r>
              <a:rPr lang="en-US" sz="4643" b="true">
                <a:solidFill>
                  <a:srgbClr val="003933"/>
                </a:solidFill>
                <a:latin typeface="Dosis Semi-Bold"/>
                <a:ea typeface="Dosis Semi-Bold"/>
                <a:cs typeface="Dosis Semi-Bold"/>
                <a:sym typeface="Dosis Semi-Bold"/>
              </a:rPr>
              <a:t>chiqarilgan foton energiyasi</a:t>
            </a:r>
          </a:p>
          <a:p>
            <a:pPr algn="l">
              <a:lnSpc>
                <a:spcPts val="6036"/>
              </a:lnSpc>
            </a:pPr>
            <a:r>
              <a:rPr lang="en-US" sz="4643" b="true">
                <a:solidFill>
                  <a:srgbClr val="003933"/>
                </a:solidFill>
                <a:latin typeface="Dosis Semi-Bold"/>
                <a:ea typeface="Dosis Semi-Bold"/>
                <a:cs typeface="Dosis Semi-Bold"/>
                <a:sym typeface="Dosis Semi-Bold"/>
              </a:rPr>
              <a:t> ω=10 GeV\omega  bo‘lsa,</a:t>
            </a:r>
          </a:p>
          <a:p>
            <a:pPr algn="l">
              <a:lnSpc>
                <a:spcPts val="6036"/>
              </a:lnSpc>
            </a:pPr>
            <a:r>
              <a:rPr lang="en-US" sz="4643" b="true">
                <a:solidFill>
                  <a:srgbClr val="003933"/>
                </a:solidFill>
                <a:latin typeface="Dosis Semi-Bold"/>
                <a:ea typeface="Dosis Semi-Bold"/>
                <a:cs typeface="Dosis Semi-Bold"/>
                <a:sym typeface="Dosis Semi-Bold"/>
              </a:rPr>
              <a:t> minimal impuls almashinuvi</a:t>
            </a:r>
          </a:p>
          <a:p>
            <a:pPr algn="l">
              <a:lnSpc>
                <a:spcPts val="6036"/>
              </a:lnSpc>
            </a:pPr>
            <a:r>
              <a:rPr lang="en-US" sz="4643" b="true">
                <a:solidFill>
                  <a:srgbClr val="003933"/>
                </a:solidFill>
                <a:latin typeface="Dosis Semi-Bold"/>
                <a:ea typeface="Dosis Semi-Bold"/>
                <a:cs typeface="Dosis Semi-Bold"/>
                <a:sym typeface="Dosis Semi-Bold"/>
              </a:rPr>
              <a:t>qmin=6eV/c bo‘ladi.</a:t>
            </a:r>
          </a:p>
          <a:p>
            <a:pPr algn="l">
              <a:lnSpc>
                <a:spcPts val="6036"/>
              </a:lnSpc>
            </a:pPr>
          </a:p>
        </p:txBody>
      </p:sp>
      <p:grpSp>
        <p:nvGrpSpPr>
          <p:cNvPr name="Group 17" id="17"/>
          <p:cNvGrpSpPr/>
          <p:nvPr/>
        </p:nvGrpSpPr>
        <p:grpSpPr>
          <a:xfrm rot="0">
            <a:off x="1612696" y="9258300"/>
            <a:ext cx="229651" cy="229651"/>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19" id="19"/>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771795">
            <a:off x="717946" y="8803556"/>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796669" y="6459469"/>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2" id="22"/>
          <p:cNvGrpSpPr>
            <a:grpSpLocks noChangeAspect="true"/>
          </p:cNvGrpSpPr>
          <p:nvPr/>
        </p:nvGrpSpPr>
        <p:grpSpPr>
          <a:xfrm rot="-874149">
            <a:off x="942825" y="1041030"/>
            <a:ext cx="498419" cy="262574"/>
            <a:chOff x="0" y="0"/>
            <a:chExt cx="1610360" cy="848360"/>
          </a:xfrm>
        </p:grpSpPr>
        <p:sp>
          <p:nvSpPr>
            <p:cNvPr name="Freeform 23" id="2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4" id="24"/>
          <p:cNvSpPr/>
          <p:nvPr/>
        </p:nvSpPr>
        <p:spPr>
          <a:xfrm flipH="false" flipV="false" rot="0">
            <a:off x="558467" y="2081881"/>
            <a:ext cx="511826" cy="458783"/>
          </a:xfrm>
          <a:custGeom>
            <a:avLst/>
            <a:gdLst/>
            <a:ahLst/>
            <a:cxnLst/>
            <a:rect r="r" b="b" t="t" l="l"/>
            <a:pathLst>
              <a:path h="458783" w="511826">
                <a:moveTo>
                  <a:pt x="0" y="0"/>
                </a:moveTo>
                <a:lnTo>
                  <a:pt x="511826" y="0"/>
                </a:lnTo>
                <a:lnTo>
                  <a:pt x="511826" y="458783"/>
                </a:lnTo>
                <a:lnTo>
                  <a:pt x="0" y="4587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5" id="25"/>
          <p:cNvGrpSpPr/>
          <p:nvPr/>
        </p:nvGrpSpPr>
        <p:grpSpPr>
          <a:xfrm rot="0">
            <a:off x="17275074" y="5970988"/>
            <a:ext cx="229651" cy="229651"/>
            <a:chOff x="0" y="0"/>
            <a:chExt cx="6350000" cy="6350000"/>
          </a:xfrm>
        </p:grpSpPr>
        <p:sp>
          <p:nvSpPr>
            <p:cNvPr name="Freeform 26" id="2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7" id="27"/>
          <p:cNvSpPr/>
          <p:nvPr/>
        </p:nvSpPr>
        <p:spPr>
          <a:xfrm flipH="false" flipV="false" rot="0">
            <a:off x="15391207" y="5143500"/>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8" id="28"/>
          <p:cNvSpPr/>
          <p:nvPr/>
        </p:nvSpPr>
        <p:spPr>
          <a:xfrm flipH="false" flipV="false" rot="-771795">
            <a:off x="16785211" y="2124994"/>
            <a:ext cx="433712" cy="411632"/>
          </a:xfrm>
          <a:custGeom>
            <a:avLst/>
            <a:gdLst/>
            <a:ahLst/>
            <a:cxnLst/>
            <a:rect r="r" b="b" t="t" l="l"/>
            <a:pathLst>
              <a:path h="411632" w="433712">
                <a:moveTo>
                  <a:pt x="0" y="0"/>
                </a:moveTo>
                <a:lnTo>
                  <a:pt x="433711" y="0"/>
                </a:lnTo>
                <a:lnTo>
                  <a:pt x="433711" y="411631"/>
                </a:lnTo>
                <a:lnTo>
                  <a:pt x="0" y="411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9" id="29"/>
          <p:cNvSpPr/>
          <p:nvPr/>
        </p:nvSpPr>
        <p:spPr>
          <a:xfrm flipH="false" flipV="false" rot="0">
            <a:off x="16247457" y="746672"/>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30" id="30"/>
          <p:cNvGrpSpPr>
            <a:grpSpLocks noChangeAspect="true"/>
          </p:cNvGrpSpPr>
          <p:nvPr/>
        </p:nvGrpSpPr>
        <p:grpSpPr>
          <a:xfrm rot="-874149">
            <a:off x="17140690" y="9008664"/>
            <a:ext cx="498419" cy="262574"/>
            <a:chOff x="0" y="0"/>
            <a:chExt cx="1610360" cy="848360"/>
          </a:xfrm>
        </p:grpSpPr>
        <p:sp>
          <p:nvSpPr>
            <p:cNvPr name="Freeform 31" id="31"/>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2" id="32"/>
          <p:cNvSpPr/>
          <p:nvPr/>
        </p:nvSpPr>
        <p:spPr>
          <a:xfrm flipH="false" flipV="false" rot="0">
            <a:off x="14879380" y="3514890"/>
            <a:ext cx="511826" cy="458783"/>
          </a:xfrm>
          <a:custGeom>
            <a:avLst/>
            <a:gdLst/>
            <a:ahLst/>
            <a:cxnLst/>
            <a:rect r="r" b="b" t="t" l="l"/>
            <a:pathLst>
              <a:path h="458783" w="511826">
                <a:moveTo>
                  <a:pt x="0" y="0"/>
                </a:moveTo>
                <a:lnTo>
                  <a:pt x="511827" y="0"/>
                </a:lnTo>
                <a:lnTo>
                  <a:pt x="511827" y="458782"/>
                </a:lnTo>
                <a:lnTo>
                  <a:pt x="0" y="458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3" id="33"/>
          <p:cNvSpPr/>
          <p:nvPr/>
        </p:nvSpPr>
        <p:spPr>
          <a:xfrm flipH="false" flipV="false" rot="0">
            <a:off x="9512337" y="5970988"/>
            <a:ext cx="7746963" cy="3829409"/>
          </a:xfrm>
          <a:custGeom>
            <a:avLst/>
            <a:gdLst/>
            <a:ahLst/>
            <a:cxnLst/>
            <a:rect r="r" b="b" t="t" l="l"/>
            <a:pathLst>
              <a:path h="3829409" w="7746963">
                <a:moveTo>
                  <a:pt x="0" y="0"/>
                </a:moveTo>
                <a:lnTo>
                  <a:pt x="7746963" y="0"/>
                </a:lnTo>
                <a:lnTo>
                  <a:pt x="7746963" y="3829409"/>
                </a:lnTo>
                <a:lnTo>
                  <a:pt x="0" y="3829409"/>
                </a:lnTo>
                <a:lnTo>
                  <a:pt x="0" y="0"/>
                </a:lnTo>
                <a:close/>
              </a:path>
            </a:pathLst>
          </a:custGeom>
          <a:blipFill>
            <a:blip r:embed="rId11"/>
            <a:stretch>
              <a:fillRect l="0" t="0" r="0" b="0"/>
            </a:stretch>
          </a:blipFill>
          <a:ln w="38100" cap="sq">
            <a:solidFill>
              <a:srgbClr val="000000"/>
            </a:solidFill>
            <a:prstDash val="solid"/>
            <a:miter/>
          </a:ln>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19050"/>
                <a:ext cx="356429" cy="2871078"/>
              </a:xfrm>
              <a:prstGeom prst="rect">
                <a:avLst/>
              </a:prstGeom>
            </p:spPr>
            <p:txBody>
              <a:bodyPr anchor="ctr" rtlCol="false" tIns="53498" lIns="53498" bIns="53498" rIns="53498"/>
              <a:lstStyle/>
              <a:p>
                <a:pPr algn="l" marL="720654" indent="-360327" lvl="1">
                  <a:lnSpc>
                    <a:spcPts val="4105"/>
                  </a:lnSpc>
                  <a:spcBef>
                    <a:spcPct val="0"/>
                  </a:spcBef>
                  <a:buFont typeface="Arial"/>
                  <a:buChar char="•"/>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19050"/>
                <a:ext cx="356429" cy="2871078"/>
              </a:xfrm>
              <a:prstGeom prst="rect">
                <a:avLst/>
              </a:prstGeom>
            </p:spPr>
            <p:txBody>
              <a:bodyPr anchor="ctr" rtlCol="false" tIns="53498" lIns="53498" bIns="53498" rIns="53498"/>
              <a:lstStyle/>
              <a:p>
                <a:pPr algn="l" marL="720654" indent="-360327" lvl="1">
                  <a:lnSpc>
                    <a:spcPts val="4105"/>
                  </a:lnSpc>
                  <a:spcBef>
                    <a:spcPct val="0"/>
                  </a:spcBef>
                  <a:buFont typeface="Arial"/>
                  <a:buChar char="•"/>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19050"/>
                <a:ext cx="356429" cy="4821260"/>
              </a:xfrm>
              <a:prstGeom prst="rect">
                <a:avLst/>
              </a:prstGeom>
            </p:spPr>
            <p:txBody>
              <a:bodyPr anchor="ctr" rtlCol="false" tIns="53498" lIns="53498" bIns="53498" rIns="53498"/>
              <a:lstStyle/>
              <a:p>
                <a:pPr algn="l" marL="720654" indent="-360327" lvl="1">
                  <a:lnSpc>
                    <a:spcPts val="4105"/>
                  </a:lnSpc>
                  <a:spcBef>
                    <a:spcPct val="0"/>
                  </a:spcBef>
                  <a:buFont typeface="Arial"/>
                  <a:buChar char="•"/>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19050"/>
                <a:ext cx="356429" cy="4821260"/>
              </a:xfrm>
              <a:prstGeom prst="rect">
                <a:avLst/>
              </a:prstGeom>
            </p:spPr>
            <p:txBody>
              <a:bodyPr anchor="ctr" rtlCol="false" tIns="53498" lIns="53498" bIns="53498" rIns="53498"/>
              <a:lstStyle/>
              <a:p>
                <a:pPr algn="l" marL="720654" indent="-360327" lvl="1">
                  <a:lnSpc>
                    <a:spcPts val="4105"/>
                  </a:lnSpc>
                  <a:spcBef>
                    <a:spcPct val="0"/>
                  </a:spcBef>
                  <a:buFont typeface="Arial"/>
                  <a:buChar char="•"/>
                </a:pPr>
              </a:p>
            </p:txBody>
          </p:sp>
        </p:grpSp>
      </p:grpSp>
      <p:grpSp>
        <p:nvGrpSpPr>
          <p:cNvPr name="Group 16" id="16"/>
          <p:cNvGrpSpPr/>
          <p:nvPr/>
        </p:nvGrpSpPr>
        <p:grpSpPr>
          <a:xfrm rot="0">
            <a:off x="17324840" y="3740747"/>
            <a:ext cx="229651" cy="229651"/>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18" id="18"/>
          <p:cNvSpPr/>
          <p:nvPr/>
        </p:nvSpPr>
        <p:spPr>
          <a:xfrm flipH="false" flipV="false" rot="-771795">
            <a:off x="16625815" y="4778812"/>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0">
            <a:off x="15148820" y="414682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0" id="20"/>
          <p:cNvGrpSpPr>
            <a:grpSpLocks noChangeAspect="true"/>
          </p:cNvGrpSpPr>
          <p:nvPr/>
        </p:nvGrpSpPr>
        <p:grpSpPr>
          <a:xfrm rot="-874149">
            <a:off x="17124916" y="6139655"/>
            <a:ext cx="498419" cy="262574"/>
            <a:chOff x="0" y="0"/>
            <a:chExt cx="1610360" cy="848360"/>
          </a:xfrm>
        </p:grpSpPr>
        <p:sp>
          <p:nvSpPr>
            <p:cNvPr name="Freeform 21" id="21"/>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2" id="22"/>
          <p:cNvSpPr/>
          <p:nvPr/>
        </p:nvSpPr>
        <p:spPr>
          <a:xfrm flipH="false" flipV="false" rot="0">
            <a:off x="15612882" y="5908083"/>
            <a:ext cx="511826" cy="458783"/>
          </a:xfrm>
          <a:custGeom>
            <a:avLst/>
            <a:gdLst/>
            <a:ahLst/>
            <a:cxnLst/>
            <a:rect r="r" b="b" t="t" l="l"/>
            <a:pathLst>
              <a:path h="458783" w="511826">
                <a:moveTo>
                  <a:pt x="0" y="0"/>
                </a:moveTo>
                <a:lnTo>
                  <a:pt x="511827" y="0"/>
                </a:lnTo>
                <a:lnTo>
                  <a:pt x="511827" y="458783"/>
                </a:lnTo>
                <a:lnTo>
                  <a:pt x="0" y="45878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3" id="23"/>
          <p:cNvSpPr/>
          <p:nvPr/>
        </p:nvSpPr>
        <p:spPr>
          <a:xfrm flipH="false" flipV="false" rot="0">
            <a:off x="6924148" y="2884884"/>
            <a:ext cx="4499098" cy="2523884"/>
          </a:xfrm>
          <a:custGeom>
            <a:avLst/>
            <a:gdLst/>
            <a:ahLst/>
            <a:cxnLst/>
            <a:rect r="r" b="b" t="t" l="l"/>
            <a:pathLst>
              <a:path h="2523884" w="4499098">
                <a:moveTo>
                  <a:pt x="0" y="0"/>
                </a:moveTo>
                <a:lnTo>
                  <a:pt x="4499099" y="0"/>
                </a:lnTo>
                <a:lnTo>
                  <a:pt x="4499099" y="2523884"/>
                </a:lnTo>
                <a:lnTo>
                  <a:pt x="0" y="2523884"/>
                </a:lnTo>
                <a:lnTo>
                  <a:pt x="0" y="0"/>
                </a:lnTo>
                <a:close/>
              </a:path>
            </a:pathLst>
          </a:custGeom>
          <a:blipFill>
            <a:blip r:embed="rId9"/>
            <a:stretch>
              <a:fillRect l="0" t="0" r="0" b="0"/>
            </a:stretch>
          </a:blipFill>
          <a:ln w="85725" cap="rnd">
            <a:solidFill>
              <a:srgbClr val="000000"/>
            </a:solidFill>
            <a:prstDash val="lgDash"/>
            <a:round/>
          </a:ln>
        </p:spPr>
      </p:sp>
      <p:sp>
        <p:nvSpPr>
          <p:cNvPr name="TextBox 24" id="24"/>
          <p:cNvSpPr txBox="true"/>
          <p:nvPr/>
        </p:nvSpPr>
        <p:spPr>
          <a:xfrm rot="0">
            <a:off x="1023525" y="1082678"/>
            <a:ext cx="14589357" cy="7651842"/>
          </a:xfrm>
          <a:prstGeom prst="rect">
            <a:avLst/>
          </a:prstGeom>
        </p:spPr>
        <p:txBody>
          <a:bodyPr anchor="t" rtlCol="false" tIns="0" lIns="0" bIns="0" rIns="0">
            <a:spAutoFit/>
          </a:bodyPr>
          <a:lstStyle/>
          <a:p>
            <a:pPr algn="l">
              <a:lnSpc>
                <a:spcPts val="5095"/>
              </a:lnSpc>
            </a:pPr>
            <a:r>
              <a:rPr lang="en-US" sz="4142" b="true">
                <a:solidFill>
                  <a:srgbClr val="003933"/>
                </a:solidFill>
                <a:latin typeface="Dosis Semi-Bold"/>
                <a:ea typeface="Dosis Semi-Bold"/>
                <a:cs typeface="Dosis Semi-Bold"/>
                <a:sym typeface="Dosis Semi-Bold"/>
              </a:rPr>
              <a:t>Kogerent uzunlik — bu elektron va foton o‘rtasidagi interferensiya masofasi bo‘lib, u quyidagi formula bilan aniqlanadi:</a:t>
            </a:r>
          </a:p>
          <a:p>
            <a:pPr algn="l">
              <a:lnSpc>
                <a:spcPts val="5095"/>
              </a:lnSpc>
            </a:pPr>
            <a:r>
              <a:rPr lang="en-US" sz="4142" b="true">
                <a:solidFill>
                  <a:srgbClr val="003933"/>
                </a:solidFill>
                <a:latin typeface="Dosis Semi-Bold"/>
                <a:ea typeface="Dosis Semi-Bold"/>
                <a:cs typeface="Dosis Semi-Bold"/>
                <a:sym typeface="Dosis Semi-Bold"/>
              </a:rPr>
              <a:t>   </a:t>
            </a:r>
            <a:r>
              <a:rPr lang="en-US" sz="4142" b="true">
                <a:solidFill>
                  <a:srgbClr val="003933"/>
                </a:solidFill>
                <a:latin typeface="Dosis Semi-Bold"/>
                <a:ea typeface="Dosis Semi-Bold"/>
                <a:cs typeface="Dosis Semi-Bold"/>
                <a:sym typeface="Dosis Semi-Bold"/>
              </a:rPr>
              <a:t>​</a:t>
            </a:r>
          </a:p>
          <a:p>
            <a:pPr algn="l">
              <a:lnSpc>
                <a:spcPts val="5095"/>
              </a:lnSpc>
            </a:pPr>
          </a:p>
          <a:p>
            <a:pPr algn="l">
              <a:lnSpc>
                <a:spcPts val="5095"/>
              </a:lnSpc>
            </a:pPr>
          </a:p>
          <a:p>
            <a:pPr algn="l">
              <a:lnSpc>
                <a:spcPts val="5095"/>
              </a:lnSpc>
            </a:pPr>
            <a:r>
              <a:rPr lang="en-US" sz="4142" b="true">
                <a:solidFill>
                  <a:srgbClr val="003933"/>
                </a:solidFill>
                <a:latin typeface="Dosis Semi-Bold"/>
                <a:ea typeface="Dosis Semi-Bold"/>
                <a:cs typeface="Dosis Semi-Bold"/>
                <a:sym typeface="Dosis Semi-Bold"/>
              </a:rPr>
              <a:t>                                                               </a:t>
            </a:r>
          </a:p>
          <a:p>
            <a:pPr algn="l">
              <a:lnSpc>
                <a:spcPts val="5095"/>
              </a:lnSpc>
            </a:pPr>
          </a:p>
          <a:p>
            <a:pPr algn="l">
              <a:lnSpc>
                <a:spcPts val="5095"/>
              </a:lnSpc>
            </a:pPr>
          </a:p>
          <a:p>
            <a:pPr algn="l">
              <a:lnSpc>
                <a:spcPts val="5095"/>
              </a:lnSpc>
            </a:pPr>
            <a:r>
              <a:rPr lang="en-US" sz="4142" b="true">
                <a:solidFill>
                  <a:srgbClr val="003933"/>
                </a:solidFill>
                <a:latin typeface="Dosis Semi-Bold"/>
                <a:ea typeface="Dosis Semi-Bold"/>
                <a:cs typeface="Dosis Semi-Bold"/>
                <a:sym typeface="Dosis Semi-Bold"/>
              </a:rPr>
              <a:t>Agar λkog  katta bo‘lsa, elektron bir necha atom orqali “uyg‘unlashib” foton chiqaradi.</a:t>
            </a:r>
          </a:p>
          <a:p>
            <a:pPr algn="l" marL="894383" indent="-447192" lvl="1">
              <a:lnSpc>
                <a:spcPts val="5095"/>
              </a:lnSpc>
              <a:buFont typeface="Arial"/>
              <a:buChar char="•"/>
            </a:pPr>
            <a:r>
              <a:rPr lang="en-US" b="true" sz="4142">
                <a:solidFill>
                  <a:srgbClr val="003933"/>
                </a:solidFill>
                <a:latin typeface="Dosis Semi-Bold"/>
                <a:ea typeface="Dosis Semi-Bold"/>
                <a:cs typeface="Dosis Semi-Bold"/>
                <a:sym typeface="Dosis Semi-Bold"/>
              </a:rPr>
              <a:t>Shu sababli, kogerent nurlanish kuchliroq bo‘ladi.</a:t>
            </a:r>
          </a:p>
          <a:p>
            <a:pPr algn="l">
              <a:lnSpc>
                <a:spcPts val="5095"/>
              </a:lnSpc>
            </a:pPr>
          </a:p>
        </p:txBody>
      </p:sp>
      <p:sp>
        <p:nvSpPr>
          <p:cNvPr name="Freeform 25" id="25"/>
          <p:cNvSpPr/>
          <p:nvPr/>
        </p:nvSpPr>
        <p:spPr>
          <a:xfrm flipH="false" flipV="false" rot="-791487">
            <a:off x="15436157" y="5905514"/>
            <a:ext cx="2813027" cy="4114800"/>
          </a:xfrm>
          <a:custGeom>
            <a:avLst/>
            <a:gdLst/>
            <a:ahLst/>
            <a:cxnLst/>
            <a:rect r="r" b="b" t="t" l="l"/>
            <a:pathLst>
              <a:path h="4114800" w="2813027">
                <a:moveTo>
                  <a:pt x="0" y="0"/>
                </a:moveTo>
                <a:lnTo>
                  <a:pt x="2813027" y="0"/>
                </a:lnTo>
                <a:lnTo>
                  <a:pt x="2813027"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6" id="26"/>
          <p:cNvGrpSpPr/>
          <p:nvPr/>
        </p:nvGrpSpPr>
        <p:grpSpPr>
          <a:xfrm rot="0">
            <a:off x="8013382" y="4134803"/>
            <a:ext cx="406718" cy="406718"/>
            <a:chOff x="0" y="0"/>
            <a:chExt cx="542290" cy="542290"/>
          </a:xfrm>
        </p:grpSpPr>
        <p:sp>
          <p:nvSpPr>
            <p:cNvPr name="Freeform 27" id="27"/>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1754" y="270162"/>
                    <a:pt x="484" y="235872"/>
                  </a:cubicBezTo>
                  <a:cubicBezTo>
                    <a:pt x="-2056" y="201582"/>
                    <a:pt x="5564" y="162212"/>
                    <a:pt x="19534" y="130462"/>
                  </a:cubicBezTo>
                  <a:cubicBezTo>
                    <a:pt x="33504" y="99982"/>
                    <a:pt x="57634" y="68232"/>
                    <a:pt x="85574" y="47912"/>
                  </a:cubicBezTo>
                  <a:cubicBezTo>
                    <a:pt x="112244" y="26322"/>
                    <a:pt x="147804" y="9812"/>
                    <a:pt x="182094" y="3462"/>
                  </a:cubicBezTo>
                  <a:cubicBezTo>
                    <a:pt x="216384" y="-2888"/>
                    <a:pt x="255754" y="-348"/>
                    <a:pt x="288774" y="9812"/>
                  </a:cubicBezTo>
                  <a:cubicBezTo>
                    <a:pt x="320524" y="19972"/>
                    <a:pt x="378944" y="65692"/>
                    <a:pt x="378944" y="65692"/>
                  </a:cubicBezTo>
                </a:path>
              </a:pathLst>
            </a:custGeom>
            <a:solidFill>
              <a:srgbClr val="FFFFFF"/>
            </a:solidFill>
            <a:ln cap="sq">
              <a:noFill/>
              <a:prstDash val="solid"/>
              <a:miter/>
            </a:ln>
          </p:spPr>
        </p:sp>
      </p:grpSp>
      <p:grpSp>
        <p:nvGrpSpPr>
          <p:cNvPr name="Group 28" id="28"/>
          <p:cNvGrpSpPr/>
          <p:nvPr/>
        </p:nvGrpSpPr>
        <p:grpSpPr>
          <a:xfrm rot="0">
            <a:off x="8216741" y="4624864"/>
            <a:ext cx="406718" cy="406718"/>
            <a:chOff x="0" y="0"/>
            <a:chExt cx="542290" cy="542290"/>
          </a:xfrm>
        </p:grpSpPr>
        <p:sp>
          <p:nvSpPr>
            <p:cNvPr name="Freeform 29" id="29"/>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3024" y="270162"/>
                    <a:pt x="484" y="235872"/>
                  </a:cubicBezTo>
                  <a:cubicBezTo>
                    <a:pt x="-2056" y="201582"/>
                    <a:pt x="5564" y="162212"/>
                    <a:pt x="19534" y="131732"/>
                  </a:cubicBezTo>
                  <a:cubicBezTo>
                    <a:pt x="33504" y="99982"/>
                    <a:pt x="57634" y="68232"/>
                    <a:pt x="85574" y="47912"/>
                  </a:cubicBezTo>
                  <a:cubicBezTo>
                    <a:pt x="112244" y="26322"/>
                    <a:pt x="147804" y="9812"/>
                    <a:pt x="182094" y="3462"/>
                  </a:cubicBezTo>
                  <a:cubicBezTo>
                    <a:pt x="216384" y="-2888"/>
                    <a:pt x="255754" y="-348"/>
                    <a:pt x="288774" y="9812"/>
                  </a:cubicBezTo>
                  <a:cubicBezTo>
                    <a:pt x="321794" y="19972"/>
                    <a:pt x="378944" y="65692"/>
                    <a:pt x="378944" y="65692"/>
                  </a:cubicBezTo>
                </a:path>
              </a:pathLst>
            </a:custGeom>
            <a:solidFill>
              <a:srgbClr val="FFFFFF"/>
            </a:solidFill>
            <a:ln cap="sq">
              <a:noFill/>
              <a:prstDash val="solid"/>
              <a:miter/>
            </a:ln>
          </p:spPr>
        </p:sp>
      </p:grpSp>
      <p:grpSp>
        <p:nvGrpSpPr>
          <p:cNvPr name="Group 30" id="30"/>
          <p:cNvGrpSpPr/>
          <p:nvPr/>
        </p:nvGrpSpPr>
        <p:grpSpPr>
          <a:xfrm rot="0">
            <a:off x="7861935" y="4118610"/>
            <a:ext cx="406718" cy="406718"/>
            <a:chOff x="0" y="0"/>
            <a:chExt cx="542290" cy="542290"/>
          </a:xfrm>
        </p:grpSpPr>
        <p:sp>
          <p:nvSpPr>
            <p:cNvPr name="Freeform 31" id="31"/>
            <p:cNvSpPr/>
            <p:nvPr/>
          </p:nvSpPr>
          <p:spPr>
            <a:xfrm flipH="false" flipV="false" rot="0">
              <a:off x="50316" y="47338"/>
              <a:ext cx="433623" cy="444311"/>
            </a:xfrm>
            <a:custGeom>
              <a:avLst/>
              <a:gdLst/>
              <a:ahLst/>
              <a:cxnLst/>
              <a:rect r="r" b="b" t="t" l="l"/>
              <a:pathLst>
                <a:path h="444311" w="433623">
                  <a:moveTo>
                    <a:pt x="433554" y="155862"/>
                  </a:moveTo>
                  <a:cubicBezTo>
                    <a:pt x="434824" y="295562"/>
                    <a:pt x="418314" y="332392"/>
                    <a:pt x="396724" y="359062"/>
                  </a:cubicBezTo>
                  <a:cubicBezTo>
                    <a:pt x="375134" y="385732"/>
                    <a:pt x="344654" y="411132"/>
                    <a:pt x="312904" y="425102"/>
                  </a:cubicBezTo>
                  <a:cubicBezTo>
                    <a:pt x="281154" y="439072"/>
                    <a:pt x="243054" y="445422"/>
                    <a:pt x="208764" y="444152"/>
                  </a:cubicBezTo>
                  <a:cubicBezTo>
                    <a:pt x="174474" y="441612"/>
                    <a:pt x="136374" y="430182"/>
                    <a:pt x="107164" y="412402"/>
                  </a:cubicBezTo>
                  <a:cubicBezTo>
                    <a:pt x="77954" y="394622"/>
                    <a:pt x="50014" y="366682"/>
                    <a:pt x="30964" y="337472"/>
                  </a:cubicBezTo>
                  <a:cubicBezTo>
                    <a:pt x="13184" y="306992"/>
                    <a:pt x="1754" y="270162"/>
                    <a:pt x="484" y="235872"/>
                  </a:cubicBezTo>
                  <a:cubicBezTo>
                    <a:pt x="-2056" y="201582"/>
                    <a:pt x="5564" y="162212"/>
                    <a:pt x="19534" y="130462"/>
                  </a:cubicBezTo>
                  <a:cubicBezTo>
                    <a:pt x="33504" y="99982"/>
                    <a:pt x="57634" y="68232"/>
                    <a:pt x="84304" y="46642"/>
                  </a:cubicBezTo>
                  <a:cubicBezTo>
                    <a:pt x="112244" y="26322"/>
                    <a:pt x="147804" y="9812"/>
                    <a:pt x="182094" y="3462"/>
                  </a:cubicBezTo>
                  <a:cubicBezTo>
                    <a:pt x="215114" y="-2888"/>
                    <a:pt x="254484" y="-348"/>
                    <a:pt x="287504" y="9812"/>
                  </a:cubicBezTo>
                  <a:cubicBezTo>
                    <a:pt x="320524" y="19972"/>
                    <a:pt x="378944" y="64422"/>
                    <a:pt x="378944" y="64422"/>
                  </a:cubicBezTo>
                </a:path>
              </a:pathLst>
            </a:custGeom>
            <a:solidFill>
              <a:srgbClr val="FFFFFF"/>
            </a:solidFill>
            <a:ln cap="sq">
              <a:noFill/>
              <a:prstDash val="solid"/>
              <a:miter/>
            </a:ln>
          </p:spPr>
        </p:sp>
      </p:grpSp>
      <p:grpSp>
        <p:nvGrpSpPr>
          <p:cNvPr name="Group 32" id="32"/>
          <p:cNvGrpSpPr/>
          <p:nvPr/>
        </p:nvGrpSpPr>
        <p:grpSpPr>
          <a:xfrm rot="0">
            <a:off x="7819072" y="4244340"/>
            <a:ext cx="406718" cy="406718"/>
            <a:chOff x="0" y="0"/>
            <a:chExt cx="542290" cy="542290"/>
          </a:xfrm>
        </p:grpSpPr>
        <p:sp>
          <p:nvSpPr>
            <p:cNvPr name="Freeform 33" id="33"/>
            <p:cNvSpPr/>
            <p:nvPr/>
          </p:nvSpPr>
          <p:spPr>
            <a:xfrm flipH="false" flipV="false" rot="0">
              <a:off x="50316" y="47338"/>
              <a:ext cx="434824" cy="444311"/>
            </a:xfrm>
            <a:custGeom>
              <a:avLst/>
              <a:gdLst/>
              <a:ahLst/>
              <a:cxnLst/>
              <a:rect r="r" b="b" t="t" l="l"/>
              <a:pathLst>
                <a:path h="444311" w="434824">
                  <a:moveTo>
                    <a:pt x="434824" y="155862"/>
                  </a:moveTo>
                  <a:cubicBezTo>
                    <a:pt x="434824" y="295562"/>
                    <a:pt x="418314" y="332392"/>
                    <a:pt x="397994" y="359062"/>
                  </a:cubicBezTo>
                  <a:cubicBezTo>
                    <a:pt x="376404" y="385732"/>
                    <a:pt x="344654" y="411132"/>
                    <a:pt x="314174" y="425102"/>
                  </a:cubicBezTo>
                  <a:cubicBezTo>
                    <a:pt x="282424" y="439072"/>
                    <a:pt x="243054" y="445422"/>
                    <a:pt x="208764" y="444152"/>
                  </a:cubicBezTo>
                  <a:cubicBezTo>
                    <a:pt x="174474" y="441612"/>
                    <a:pt x="136374" y="430182"/>
                    <a:pt x="107164" y="412402"/>
                  </a:cubicBezTo>
                  <a:cubicBezTo>
                    <a:pt x="77954" y="394622"/>
                    <a:pt x="50014" y="366682"/>
                    <a:pt x="32234" y="337472"/>
                  </a:cubicBezTo>
                  <a:cubicBezTo>
                    <a:pt x="14454" y="306992"/>
                    <a:pt x="3024" y="270162"/>
                    <a:pt x="484" y="235872"/>
                  </a:cubicBezTo>
                  <a:cubicBezTo>
                    <a:pt x="-2056" y="201582"/>
                    <a:pt x="5564" y="162212"/>
                    <a:pt x="19534" y="130462"/>
                  </a:cubicBezTo>
                  <a:cubicBezTo>
                    <a:pt x="33504" y="99982"/>
                    <a:pt x="58904" y="68232"/>
                    <a:pt x="85574" y="46642"/>
                  </a:cubicBezTo>
                  <a:cubicBezTo>
                    <a:pt x="112244" y="26322"/>
                    <a:pt x="149074" y="9812"/>
                    <a:pt x="182094" y="3462"/>
                  </a:cubicBezTo>
                  <a:cubicBezTo>
                    <a:pt x="216384" y="-2888"/>
                    <a:pt x="255754" y="-348"/>
                    <a:pt x="288774" y="9812"/>
                  </a:cubicBezTo>
                  <a:cubicBezTo>
                    <a:pt x="321794" y="19972"/>
                    <a:pt x="380214" y="64422"/>
                    <a:pt x="380214" y="64422"/>
                  </a:cubicBezTo>
                </a:path>
              </a:pathLst>
            </a:custGeom>
            <a:solidFill>
              <a:srgbClr val="FFFFFF"/>
            </a:solidFill>
            <a:ln cap="sq">
              <a:noFill/>
              <a:prstDash val="solid"/>
              <a:miter/>
            </a:ln>
          </p:spPr>
        </p:sp>
      </p:grpSp>
      <p:grpSp>
        <p:nvGrpSpPr>
          <p:cNvPr name="Group 34" id="34"/>
          <p:cNvGrpSpPr/>
          <p:nvPr/>
        </p:nvGrpSpPr>
        <p:grpSpPr>
          <a:xfrm rot="0">
            <a:off x="7760018" y="4253865"/>
            <a:ext cx="406718" cy="406718"/>
            <a:chOff x="0" y="0"/>
            <a:chExt cx="542290" cy="542290"/>
          </a:xfrm>
        </p:grpSpPr>
        <p:sp>
          <p:nvSpPr>
            <p:cNvPr name="Freeform 35" id="35"/>
            <p:cNvSpPr/>
            <p:nvPr/>
          </p:nvSpPr>
          <p:spPr>
            <a:xfrm flipH="false" flipV="false" rot="0">
              <a:off x="50642" y="47338"/>
              <a:ext cx="434498" cy="444311"/>
            </a:xfrm>
            <a:custGeom>
              <a:avLst/>
              <a:gdLst/>
              <a:ahLst/>
              <a:cxnLst/>
              <a:rect r="r" b="b" t="t" l="l"/>
              <a:pathLst>
                <a:path h="444311" w="434498">
                  <a:moveTo>
                    <a:pt x="434498" y="155862"/>
                  </a:moveTo>
                  <a:cubicBezTo>
                    <a:pt x="434498" y="295562"/>
                    <a:pt x="419258" y="332392"/>
                    <a:pt x="397668" y="359062"/>
                  </a:cubicBezTo>
                  <a:cubicBezTo>
                    <a:pt x="376078" y="385732"/>
                    <a:pt x="345598" y="411132"/>
                    <a:pt x="313848" y="425102"/>
                  </a:cubicBezTo>
                  <a:cubicBezTo>
                    <a:pt x="282098" y="439072"/>
                    <a:pt x="243998" y="445422"/>
                    <a:pt x="209708" y="444152"/>
                  </a:cubicBezTo>
                  <a:cubicBezTo>
                    <a:pt x="174148" y="441612"/>
                    <a:pt x="137318" y="430182"/>
                    <a:pt x="108108" y="412402"/>
                  </a:cubicBezTo>
                  <a:cubicBezTo>
                    <a:pt x="77628" y="394622"/>
                    <a:pt x="49688" y="366682"/>
                    <a:pt x="31908" y="337472"/>
                  </a:cubicBezTo>
                  <a:cubicBezTo>
                    <a:pt x="14128" y="306992"/>
                    <a:pt x="2698" y="270162"/>
                    <a:pt x="158" y="235872"/>
                  </a:cubicBezTo>
                  <a:cubicBezTo>
                    <a:pt x="-1112" y="201582"/>
                    <a:pt x="5238" y="162212"/>
                    <a:pt x="20478" y="130462"/>
                  </a:cubicBezTo>
                  <a:cubicBezTo>
                    <a:pt x="34448" y="99982"/>
                    <a:pt x="58578" y="68232"/>
                    <a:pt x="85248" y="46642"/>
                  </a:cubicBezTo>
                  <a:cubicBezTo>
                    <a:pt x="113188" y="26322"/>
                    <a:pt x="148748" y="9812"/>
                    <a:pt x="183038" y="3462"/>
                  </a:cubicBezTo>
                  <a:cubicBezTo>
                    <a:pt x="216058" y="-2888"/>
                    <a:pt x="255428" y="-348"/>
                    <a:pt x="288448" y="9812"/>
                  </a:cubicBezTo>
                  <a:cubicBezTo>
                    <a:pt x="321468" y="19972"/>
                    <a:pt x="379888" y="64422"/>
                    <a:pt x="379888" y="64422"/>
                  </a:cubicBezTo>
                </a:path>
              </a:pathLst>
            </a:custGeom>
            <a:solidFill>
              <a:srgbClr val="FFFFFF"/>
            </a:solidFill>
            <a:ln cap="sq">
              <a:noFill/>
              <a:prstDash val="solid"/>
              <a:miter/>
            </a:ln>
          </p:spPr>
        </p:sp>
      </p:grpSp>
      <p:grpSp>
        <p:nvGrpSpPr>
          <p:cNvPr name="Group 36" id="36"/>
          <p:cNvGrpSpPr/>
          <p:nvPr/>
        </p:nvGrpSpPr>
        <p:grpSpPr>
          <a:xfrm rot="0">
            <a:off x="7677150" y="4304347"/>
            <a:ext cx="406718" cy="406718"/>
            <a:chOff x="0" y="0"/>
            <a:chExt cx="542290" cy="542290"/>
          </a:xfrm>
        </p:grpSpPr>
        <p:sp>
          <p:nvSpPr>
            <p:cNvPr name="Freeform 37" id="37"/>
            <p:cNvSpPr/>
            <p:nvPr/>
          </p:nvSpPr>
          <p:spPr>
            <a:xfrm flipH="false" flipV="false" rot="0">
              <a:off x="50316" y="47338"/>
              <a:ext cx="434824" cy="444636"/>
            </a:xfrm>
            <a:custGeom>
              <a:avLst/>
              <a:gdLst/>
              <a:ahLst/>
              <a:cxnLst/>
              <a:rect r="r" b="b" t="t" l="l"/>
              <a:pathLst>
                <a:path h="444636" w="434824">
                  <a:moveTo>
                    <a:pt x="434824" y="155862"/>
                  </a:moveTo>
                  <a:cubicBezTo>
                    <a:pt x="434824" y="295562"/>
                    <a:pt x="418314" y="332392"/>
                    <a:pt x="396724" y="359062"/>
                  </a:cubicBezTo>
                  <a:cubicBezTo>
                    <a:pt x="376404" y="38573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3024" y="270162"/>
                    <a:pt x="484" y="235872"/>
                  </a:cubicBezTo>
                  <a:cubicBezTo>
                    <a:pt x="-2056" y="201582"/>
                    <a:pt x="5564" y="162212"/>
                    <a:pt x="19534" y="130462"/>
                  </a:cubicBezTo>
                  <a:cubicBezTo>
                    <a:pt x="33504" y="99982"/>
                    <a:pt x="57634" y="68232"/>
                    <a:pt x="85574" y="46642"/>
                  </a:cubicBezTo>
                  <a:cubicBezTo>
                    <a:pt x="112244" y="26322"/>
                    <a:pt x="147804" y="9812"/>
                    <a:pt x="182094" y="3462"/>
                  </a:cubicBezTo>
                  <a:cubicBezTo>
                    <a:pt x="216384" y="-2888"/>
                    <a:pt x="255754" y="-348"/>
                    <a:pt x="288774" y="9812"/>
                  </a:cubicBezTo>
                  <a:cubicBezTo>
                    <a:pt x="321794" y="19972"/>
                    <a:pt x="378944" y="64422"/>
                    <a:pt x="378944" y="64422"/>
                  </a:cubicBezTo>
                </a:path>
              </a:pathLst>
            </a:custGeom>
            <a:solidFill>
              <a:srgbClr val="FFFFFF"/>
            </a:solidFill>
            <a:ln cap="sq">
              <a:noFill/>
              <a:prstDash val="solid"/>
              <a:miter/>
            </a:ln>
          </p:spPr>
        </p:sp>
      </p:grpSp>
      <p:grpSp>
        <p:nvGrpSpPr>
          <p:cNvPr name="Group 38" id="38"/>
          <p:cNvGrpSpPr/>
          <p:nvPr/>
        </p:nvGrpSpPr>
        <p:grpSpPr>
          <a:xfrm rot="0">
            <a:off x="7610475" y="4211955"/>
            <a:ext cx="406718" cy="406718"/>
            <a:chOff x="0" y="0"/>
            <a:chExt cx="542290" cy="542290"/>
          </a:xfrm>
        </p:grpSpPr>
        <p:sp>
          <p:nvSpPr>
            <p:cNvPr name="Freeform 39" id="39"/>
            <p:cNvSpPr/>
            <p:nvPr/>
          </p:nvSpPr>
          <p:spPr>
            <a:xfrm flipH="false" flipV="false" rot="0">
              <a:off x="50316" y="47338"/>
              <a:ext cx="433623" cy="443366"/>
            </a:xfrm>
            <a:custGeom>
              <a:avLst/>
              <a:gdLst/>
              <a:ahLst/>
              <a:cxnLst/>
              <a:rect r="r" b="b" t="t" l="l"/>
              <a:pathLst>
                <a:path h="443366" w="433623">
                  <a:moveTo>
                    <a:pt x="433554" y="155862"/>
                  </a:moveTo>
                  <a:cubicBezTo>
                    <a:pt x="434824" y="295562"/>
                    <a:pt x="418314" y="331122"/>
                    <a:pt x="396724" y="359062"/>
                  </a:cubicBezTo>
                  <a:cubicBezTo>
                    <a:pt x="375134" y="385732"/>
                    <a:pt x="344654" y="409862"/>
                    <a:pt x="312904" y="423832"/>
                  </a:cubicBezTo>
                  <a:cubicBezTo>
                    <a:pt x="281154" y="437802"/>
                    <a:pt x="243054" y="445422"/>
                    <a:pt x="208764" y="442882"/>
                  </a:cubicBezTo>
                  <a:cubicBezTo>
                    <a:pt x="174474" y="441612"/>
                    <a:pt x="136374" y="428912"/>
                    <a:pt x="107164" y="411132"/>
                  </a:cubicBezTo>
                  <a:cubicBezTo>
                    <a:pt x="77954" y="393352"/>
                    <a:pt x="50014" y="365412"/>
                    <a:pt x="32234" y="336202"/>
                  </a:cubicBezTo>
                  <a:cubicBezTo>
                    <a:pt x="14454" y="306992"/>
                    <a:pt x="1754" y="268892"/>
                    <a:pt x="484" y="234602"/>
                  </a:cubicBezTo>
                  <a:cubicBezTo>
                    <a:pt x="-2056" y="200312"/>
                    <a:pt x="5564" y="162212"/>
                    <a:pt x="19534" y="130462"/>
                  </a:cubicBezTo>
                  <a:cubicBezTo>
                    <a:pt x="33504" y="98712"/>
                    <a:pt x="57634" y="68232"/>
                    <a:pt x="84304" y="46642"/>
                  </a:cubicBezTo>
                  <a:cubicBezTo>
                    <a:pt x="112244" y="25052"/>
                    <a:pt x="147804" y="8542"/>
                    <a:pt x="182094" y="3462"/>
                  </a:cubicBezTo>
                  <a:cubicBezTo>
                    <a:pt x="215114" y="-2888"/>
                    <a:pt x="255754" y="-348"/>
                    <a:pt x="287504" y="9812"/>
                  </a:cubicBezTo>
                  <a:cubicBezTo>
                    <a:pt x="320524" y="19972"/>
                    <a:pt x="378944" y="64422"/>
                    <a:pt x="378944" y="64422"/>
                  </a:cubicBezTo>
                </a:path>
              </a:pathLst>
            </a:custGeom>
            <a:solidFill>
              <a:srgbClr val="FFFFFF"/>
            </a:solidFill>
            <a:ln cap="sq">
              <a:noFill/>
              <a:prstDash val="solid"/>
              <a:miter/>
            </a:ln>
          </p:spPr>
        </p:sp>
      </p:grpSp>
      <p:grpSp>
        <p:nvGrpSpPr>
          <p:cNvPr name="Group 40" id="40"/>
          <p:cNvGrpSpPr/>
          <p:nvPr/>
        </p:nvGrpSpPr>
        <p:grpSpPr>
          <a:xfrm rot="0">
            <a:off x="7600950" y="4421505"/>
            <a:ext cx="406718" cy="406718"/>
            <a:chOff x="0" y="0"/>
            <a:chExt cx="542290" cy="542290"/>
          </a:xfrm>
        </p:grpSpPr>
        <p:sp>
          <p:nvSpPr>
            <p:cNvPr name="Freeform 41" id="41"/>
            <p:cNvSpPr/>
            <p:nvPr/>
          </p:nvSpPr>
          <p:spPr>
            <a:xfrm flipH="false" flipV="false" rot="0">
              <a:off x="50316" y="47960"/>
              <a:ext cx="433623" cy="444014"/>
            </a:xfrm>
            <a:custGeom>
              <a:avLst/>
              <a:gdLst/>
              <a:ahLst/>
              <a:cxnLst/>
              <a:rect r="r" b="b" t="t" l="l"/>
              <a:pathLst>
                <a:path h="444014" w="433623">
                  <a:moveTo>
                    <a:pt x="433554" y="156510"/>
                  </a:moveTo>
                  <a:cubicBezTo>
                    <a:pt x="434824" y="296210"/>
                    <a:pt x="418314" y="331770"/>
                    <a:pt x="396724" y="359710"/>
                  </a:cubicBezTo>
                  <a:cubicBezTo>
                    <a:pt x="375134" y="386380"/>
                    <a:pt x="344654" y="410510"/>
                    <a:pt x="312904" y="424480"/>
                  </a:cubicBezTo>
                  <a:cubicBezTo>
                    <a:pt x="281154" y="438450"/>
                    <a:pt x="243054" y="446070"/>
                    <a:pt x="208764" y="443530"/>
                  </a:cubicBezTo>
                  <a:cubicBezTo>
                    <a:pt x="174474" y="442260"/>
                    <a:pt x="136374" y="429560"/>
                    <a:pt x="107164" y="411780"/>
                  </a:cubicBezTo>
                  <a:cubicBezTo>
                    <a:pt x="77954" y="394000"/>
                    <a:pt x="50014" y="366060"/>
                    <a:pt x="30964" y="336850"/>
                  </a:cubicBezTo>
                  <a:cubicBezTo>
                    <a:pt x="13184" y="307640"/>
                    <a:pt x="1754" y="269540"/>
                    <a:pt x="484" y="235250"/>
                  </a:cubicBezTo>
                  <a:cubicBezTo>
                    <a:pt x="-2056" y="200960"/>
                    <a:pt x="5564" y="161590"/>
                    <a:pt x="19534" y="131110"/>
                  </a:cubicBezTo>
                  <a:cubicBezTo>
                    <a:pt x="33504" y="99360"/>
                    <a:pt x="57634" y="68880"/>
                    <a:pt x="84304" y="47290"/>
                  </a:cubicBezTo>
                  <a:cubicBezTo>
                    <a:pt x="112244" y="25700"/>
                    <a:pt x="147804" y="9190"/>
                    <a:pt x="182094" y="2840"/>
                  </a:cubicBezTo>
                  <a:cubicBezTo>
                    <a:pt x="215114" y="-2240"/>
                    <a:pt x="254484" y="-970"/>
                    <a:pt x="287504" y="10460"/>
                  </a:cubicBezTo>
                  <a:cubicBezTo>
                    <a:pt x="320524" y="20620"/>
                    <a:pt x="378944" y="65070"/>
                    <a:pt x="378944" y="65070"/>
                  </a:cubicBezTo>
                </a:path>
              </a:pathLst>
            </a:custGeom>
            <a:solidFill>
              <a:srgbClr val="FFFFFF"/>
            </a:solidFill>
            <a:ln cap="sq">
              <a:noFill/>
              <a:prstDash val="solid"/>
              <a:miter/>
            </a:ln>
          </p:spPr>
        </p:sp>
      </p:grpSp>
      <p:grpSp>
        <p:nvGrpSpPr>
          <p:cNvPr name="Group 42" id="42"/>
          <p:cNvGrpSpPr/>
          <p:nvPr/>
        </p:nvGrpSpPr>
        <p:grpSpPr>
          <a:xfrm rot="0">
            <a:off x="7592378" y="4270058"/>
            <a:ext cx="406718" cy="406718"/>
            <a:chOff x="0" y="0"/>
            <a:chExt cx="542290" cy="542290"/>
          </a:xfrm>
        </p:grpSpPr>
        <p:sp>
          <p:nvSpPr>
            <p:cNvPr name="Freeform 43" id="43"/>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3024" y="270162"/>
                    <a:pt x="484" y="235872"/>
                  </a:cubicBezTo>
                  <a:cubicBezTo>
                    <a:pt x="-2056" y="201582"/>
                    <a:pt x="5564" y="162212"/>
                    <a:pt x="19534" y="131732"/>
                  </a:cubicBezTo>
                  <a:cubicBezTo>
                    <a:pt x="33504" y="99982"/>
                    <a:pt x="57634" y="68232"/>
                    <a:pt x="85574" y="47912"/>
                  </a:cubicBezTo>
                  <a:cubicBezTo>
                    <a:pt x="112244" y="26322"/>
                    <a:pt x="147804" y="9812"/>
                    <a:pt x="182094" y="3462"/>
                  </a:cubicBezTo>
                  <a:cubicBezTo>
                    <a:pt x="216384" y="-2888"/>
                    <a:pt x="255754" y="-348"/>
                    <a:pt x="288774" y="9812"/>
                  </a:cubicBezTo>
                  <a:cubicBezTo>
                    <a:pt x="321794" y="19972"/>
                    <a:pt x="378944" y="65692"/>
                    <a:pt x="378944" y="65692"/>
                  </a:cubicBezTo>
                </a:path>
              </a:pathLst>
            </a:custGeom>
            <a:solidFill>
              <a:srgbClr val="FFFFFF"/>
            </a:solidFill>
            <a:ln cap="sq">
              <a:noFill/>
              <a:prstDash val="solid"/>
              <a:miter/>
            </a:ln>
          </p:spPr>
        </p:sp>
      </p:grpSp>
      <p:grpSp>
        <p:nvGrpSpPr>
          <p:cNvPr name="Group 44" id="44"/>
          <p:cNvGrpSpPr/>
          <p:nvPr/>
        </p:nvGrpSpPr>
        <p:grpSpPr>
          <a:xfrm rot="0">
            <a:off x="8114347" y="4536758"/>
            <a:ext cx="293370" cy="293370"/>
            <a:chOff x="0" y="0"/>
            <a:chExt cx="391160" cy="391160"/>
          </a:xfrm>
        </p:grpSpPr>
        <p:sp>
          <p:nvSpPr>
            <p:cNvPr name="Freeform 45" id="45"/>
            <p:cNvSpPr/>
            <p:nvPr/>
          </p:nvSpPr>
          <p:spPr>
            <a:xfrm flipH="false" flipV="false" rot="0">
              <a:off x="50607" y="48098"/>
              <a:ext cx="285943" cy="292456"/>
            </a:xfrm>
            <a:custGeom>
              <a:avLst/>
              <a:gdLst/>
              <a:ahLst/>
              <a:cxnLst/>
              <a:rect r="r" b="b" t="t" l="l"/>
              <a:pathLst>
                <a:path h="292456" w="285943">
                  <a:moveTo>
                    <a:pt x="285943" y="103032"/>
                  </a:moveTo>
                  <a:cubicBezTo>
                    <a:pt x="285943" y="194472"/>
                    <a:pt x="275783" y="218602"/>
                    <a:pt x="261813" y="236382"/>
                  </a:cubicBezTo>
                  <a:cubicBezTo>
                    <a:pt x="247843" y="254162"/>
                    <a:pt x="226253" y="269402"/>
                    <a:pt x="205933" y="279562"/>
                  </a:cubicBezTo>
                  <a:cubicBezTo>
                    <a:pt x="185613" y="288452"/>
                    <a:pt x="160213" y="293532"/>
                    <a:pt x="137353" y="292262"/>
                  </a:cubicBezTo>
                  <a:cubicBezTo>
                    <a:pt x="114493" y="289722"/>
                    <a:pt x="90363" y="282102"/>
                    <a:pt x="71313" y="270672"/>
                  </a:cubicBezTo>
                  <a:cubicBezTo>
                    <a:pt x="50993" y="259242"/>
                    <a:pt x="33213" y="240192"/>
                    <a:pt x="2178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46" id="46"/>
          <p:cNvGrpSpPr/>
          <p:nvPr/>
        </p:nvGrpSpPr>
        <p:grpSpPr>
          <a:xfrm rot="0">
            <a:off x="7975282" y="4354830"/>
            <a:ext cx="293370" cy="293370"/>
            <a:chOff x="0" y="0"/>
            <a:chExt cx="391160" cy="391160"/>
          </a:xfrm>
        </p:grpSpPr>
        <p:sp>
          <p:nvSpPr>
            <p:cNvPr name="Freeform 47" id="47"/>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48" id="48"/>
          <p:cNvGrpSpPr/>
          <p:nvPr/>
        </p:nvGrpSpPr>
        <p:grpSpPr>
          <a:xfrm rot="0">
            <a:off x="7975282" y="4354830"/>
            <a:ext cx="293370" cy="293370"/>
            <a:chOff x="0" y="0"/>
            <a:chExt cx="391160" cy="391160"/>
          </a:xfrm>
        </p:grpSpPr>
        <p:sp>
          <p:nvSpPr>
            <p:cNvPr name="Freeform 49" id="49"/>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50" id="50"/>
          <p:cNvGrpSpPr/>
          <p:nvPr/>
        </p:nvGrpSpPr>
        <p:grpSpPr>
          <a:xfrm rot="0">
            <a:off x="7975282" y="4354830"/>
            <a:ext cx="293370" cy="293370"/>
            <a:chOff x="0" y="0"/>
            <a:chExt cx="391160" cy="391160"/>
          </a:xfrm>
        </p:grpSpPr>
        <p:sp>
          <p:nvSpPr>
            <p:cNvPr name="Freeform 51" id="51"/>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52" id="52"/>
          <p:cNvGrpSpPr/>
          <p:nvPr/>
        </p:nvGrpSpPr>
        <p:grpSpPr>
          <a:xfrm rot="0">
            <a:off x="7975282" y="4354830"/>
            <a:ext cx="293370" cy="293370"/>
            <a:chOff x="0" y="0"/>
            <a:chExt cx="391160" cy="391160"/>
          </a:xfrm>
        </p:grpSpPr>
        <p:sp>
          <p:nvSpPr>
            <p:cNvPr name="Freeform 53" id="53"/>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54" id="54"/>
          <p:cNvGrpSpPr/>
          <p:nvPr/>
        </p:nvGrpSpPr>
        <p:grpSpPr>
          <a:xfrm rot="0">
            <a:off x="7975282" y="4354830"/>
            <a:ext cx="293370" cy="293370"/>
            <a:chOff x="0" y="0"/>
            <a:chExt cx="391160" cy="391160"/>
          </a:xfrm>
        </p:grpSpPr>
        <p:sp>
          <p:nvSpPr>
            <p:cNvPr name="Freeform 55" id="55"/>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56" id="56"/>
          <p:cNvGrpSpPr/>
          <p:nvPr/>
        </p:nvGrpSpPr>
        <p:grpSpPr>
          <a:xfrm rot="0">
            <a:off x="7398068" y="4160520"/>
            <a:ext cx="1139190" cy="997268"/>
            <a:chOff x="0" y="0"/>
            <a:chExt cx="1518920" cy="1329690"/>
          </a:xfrm>
        </p:grpSpPr>
        <p:sp>
          <p:nvSpPr>
            <p:cNvPr name="Freeform 57" id="57"/>
            <p:cNvSpPr/>
            <p:nvPr/>
          </p:nvSpPr>
          <p:spPr>
            <a:xfrm flipH="false" flipV="false" rot="0">
              <a:off x="50800" y="50800"/>
              <a:ext cx="1416050" cy="1230697"/>
            </a:xfrm>
            <a:custGeom>
              <a:avLst/>
              <a:gdLst/>
              <a:ahLst/>
              <a:cxnLst/>
              <a:rect r="r" b="b" t="t" l="l"/>
              <a:pathLst>
                <a:path h="1230697" w="1416050">
                  <a:moveTo>
                    <a:pt x="0" y="1108710"/>
                  </a:moveTo>
                  <a:cubicBezTo>
                    <a:pt x="109220" y="826770"/>
                    <a:pt x="115570" y="783590"/>
                    <a:pt x="138430" y="728980"/>
                  </a:cubicBezTo>
                  <a:cubicBezTo>
                    <a:pt x="166370" y="660400"/>
                    <a:pt x="201930" y="568960"/>
                    <a:pt x="246380" y="508000"/>
                  </a:cubicBezTo>
                  <a:cubicBezTo>
                    <a:pt x="287020" y="452120"/>
                    <a:pt x="334010" y="396240"/>
                    <a:pt x="388620" y="370840"/>
                  </a:cubicBezTo>
                  <a:cubicBezTo>
                    <a:pt x="438150" y="346710"/>
                    <a:pt x="532130" y="346710"/>
                    <a:pt x="557530" y="351790"/>
                  </a:cubicBezTo>
                  <a:cubicBezTo>
                    <a:pt x="566420" y="353060"/>
                    <a:pt x="568960" y="360680"/>
                    <a:pt x="572770" y="359410"/>
                  </a:cubicBezTo>
                  <a:cubicBezTo>
                    <a:pt x="576580" y="359410"/>
                    <a:pt x="579120" y="351790"/>
                    <a:pt x="582930" y="345440"/>
                  </a:cubicBezTo>
                  <a:cubicBezTo>
                    <a:pt x="589280" y="339090"/>
                    <a:pt x="598170" y="327660"/>
                    <a:pt x="607060" y="320040"/>
                  </a:cubicBezTo>
                  <a:cubicBezTo>
                    <a:pt x="615950" y="312420"/>
                    <a:pt x="629920" y="303530"/>
                    <a:pt x="637540" y="299720"/>
                  </a:cubicBezTo>
                  <a:cubicBezTo>
                    <a:pt x="641350" y="297180"/>
                    <a:pt x="646430" y="298450"/>
                    <a:pt x="647700" y="295910"/>
                  </a:cubicBezTo>
                  <a:cubicBezTo>
                    <a:pt x="648970" y="294640"/>
                    <a:pt x="648970" y="292100"/>
                    <a:pt x="648970" y="288290"/>
                  </a:cubicBezTo>
                  <a:cubicBezTo>
                    <a:pt x="648970" y="284480"/>
                    <a:pt x="650240" y="269240"/>
                    <a:pt x="650240" y="269240"/>
                  </a:cubicBezTo>
                  <a:cubicBezTo>
                    <a:pt x="650240" y="269240"/>
                    <a:pt x="654050" y="256540"/>
                    <a:pt x="656590" y="250190"/>
                  </a:cubicBezTo>
                  <a:cubicBezTo>
                    <a:pt x="657860" y="243840"/>
                    <a:pt x="661670" y="231140"/>
                    <a:pt x="661670" y="231140"/>
                  </a:cubicBezTo>
                  <a:cubicBezTo>
                    <a:pt x="661670" y="231140"/>
                    <a:pt x="669290" y="219710"/>
                    <a:pt x="673100" y="214630"/>
                  </a:cubicBezTo>
                  <a:cubicBezTo>
                    <a:pt x="675640" y="208280"/>
                    <a:pt x="683260" y="196850"/>
                    <a:pt x="683260" y="196850"/>
                  </a:cubicBezTo>
                  <a:cubicBezTo>
                    <a:pt x="683260" y="196850"/>
                    <a:pt x="692150" y="187960"/>
                    <a:pt x="697230" y="182880"/>
                  </a:cubicBezTo>
                  <a:cubicBezTo>
                    <a:pt x="702310" y="179070"/>
                    <a:pt x="711200" y="168910"/>
                    <a:pt x="711200" y="168910"/>
                  </a:cubicBezTo>
                  <a:cubicBezTo>
                    <a:pt x="711200" y="168910"/>
                    <a:pt x="722630" y="162560"/>
                    <a:pt x="728980" y="158750"/>
                  </a:cubicBezTo>
                  <a:cubicBezTo>
                    <a:pt x="734060" y="156210"/>
                    <a:pt x="745490" y="148590"/>
                    <a:pt x="745490" y="148590"/>
                  </a:cubicBezTo>
                  <a:cubicBezTo>
                    <a:pt x="745490" y="148590"/>
                    <a:pt x="758190" y="144780"/>
                    <a:pt x="764540" y="143510"/>
                  </a:cubicBezTo>
                  <a:cubicBezTo>
                    <a:pt x="770890" y="140970"/>
                    <a:pt x="783590" y="137160"/>
                    <a:pt x="783590" y="137160"/>
                  </a:cubicBezTo>
                  <a:cubicBezTo>
                    <a:pt x="784860" y="137160"/>
                    <a:pt x="797560" y="137160"/>
                    <a:pt x="803910" y="135890"/>
                  </a:cubicBezTo>
                  <a:cubicBezTo>
                    <a:pt x="810260" y="135890"/>
                    <a:pt x="822960" y="135890"/>
                    <a:pt x="824230" y="135890"/>
                  </a:cubicBezTo>
                  <a:cubicBezTo>
                    <a:pt x="824230" y="135890"/>
                    <a:pt x="836930" y="138430"/>
                    <a:pt x="843280" y="139700"/>
                  </a:cubicBezTo>
                  <a:cubicBezTo>
                    <a:pt x="849630" y="140970"/>
                    <a:pt x="862330" y="142240"/>
                    <a:pt x="863600" y="143510"/>
                  </a:cubicBezTo>
                  <a:cubicBezTo>
                    <a:pt x="863600" y="143510"/>
                    <a:pt x="875030" y="148590"/>
                    <a:pt x="881380" y="151130"/>
                  </a:cubicBezTo>
                  <a:cubicBezTo>
                    <a:pt x="887730" y="153670"/>
                    <a:pt x="899160" y="160020"/>
                    <a:pt x="899160" y="160020"/>
                  </a:cubicBezTo>
                  <a:cubicBezTo>
                    <a:pt x="899160" y="160020"/>
                    <a:pt x="909320" y="167640"/>
                    <a:pt x="914400" y="171450"/>
                  </a:cubicBezTo>
                  <a:cubicBezTo>
                    <a:pt x="919480" y="175260"/>
                    <a:pt x="922020" y="182880"/>
                    <a:pt x="928370" y="182880"/>
                  </a:cubicBezTo>
                  <a:cubicBezTo>
                    <a:pt x="943610" y="180340"/>
                    <a:pt x="986790" y="95250"/>
                    <a:pt x="1000760" y="69850"/>
                  </a:cubicBezTo>
                  <a:cubicBezTo>
                    <a:pt x="1008380" y="57150"/>
                    <a:pt x="1014730" y="40640"/>
                    <a:pt x="1014730" y="40640"/>
                  </a:cubicBezTo>
                  <a:cubicBezTo>
                    <a:pt x="1014730" y="39370"/>
                    <a:pt x="1024890" y="33020"/>
                    <a:pt x="1029970" y="29210"/>
                  </a:cubicBezTo>
                  <a:cubicBezTo>
                    <a:pt x="1035050" y="25400"/>
                    <a:pt x="1045210" y="19050"/>
                    <a:pt x="1046480" y="19050"/>
                  </a:cubicBezTo>
                  <a:cubicBezTo>
                    <a:pt x="1046480" y="17780"/>
                    <a:pt x="1057910" y="13970"/>
                    <a:pt x="1062990" y="11430"/>
                  </a:cubicBezTo>
                  <a:cubicBezTo>
                    <a:pt x="1069340" y="8890"/>
                    <a:pt x="1080770" y="5080"/>
                    <a:pt x="1080770" y="5080"/>
                  </a:cubicBezTo>
                  <a:cubicBezTo>
                    <a:pt x="1082040" y="5080"/>
                    <a:pt x="1093470" y="3810"/>
                    <a:pt x="1099820" y="2540"/>
                  </a:cubicBezTo>
                  <a:cubicBezTo>
                    <a:pt x="1106170" y="1270"/>
                    <a:pt x="1118870" y="0"/>
                    <a:pt x="1118870" y="0"/>
                  </a:cubicBezTo>
                  <a:cubicBezTo>
                    <a:pt x="1118870" y="0"/>
                    <a:pt x="1131570" y="1270"/>
                    <a:pt x="1137920" y="2540"/>
                  </a:cubicBezTo>
                  <a:cubicBezTo>
                    <a:pt x="1144270" y="2540"/>
                    <a:pt x="1155700" y="5080"/>
                    <a:pt x="1155700" y="5080"/>
                  </a:cubicBezTo>
                  <a:cubicBezTo>
                    <a:pt x="1156970" y="5080"/>
                    <a:pt x="1168400" y="8890"/>
                    <a:pt x="1173480" y="11430"/>
                  </a:cubicBezTo>
                  <a:cubicBezTo>
                    <a:pt x="1179830" y="13970"/>
                    <a:pt x="1191260" y="17780"/>
                    <a:pt x="1191260" y="17780"/>
                  </a:cubicBezTo>
                  <a:cubicBezTo>
                    <a:pt x="1191260" y="17780"/>
                    <a:pt x="1201420" y="25400"/>
                    <a:pt x="1207770" y="27940"/>
                  </a:cubicBezTo>
                  <a:cubicBezTo>
                    <a:pt x="1212850" y="31750"/>
                    <a:pt x="1223010" y="39370"/>
                    <a:pt x="1223010" y="39370"/>
                  </a:cubicBezTo>
                  <a:cubicBezTo>
                    <a:pt x="1223010" y="39370"/>
                    <a:pt x="1230630" y="48260"/>
                    <a:pt x="1235710" y="53340"/>
                  </a:cubicBezTo>
                  <a:cubicBezTo>
                    <a:pt x="1239520" y="58420"/>
                    <a:pt x="1247140" y="67310"/>
                    <a:pt x="1248410" y="67310"/>
                  </a:cubicBezTo>
                  <a:cubicBezTo>
                    <a:pt x="1248410" y="67310"/>
                    <a:pt x="1253490" y="78740"/>
                    <a:pt x="1257300" y="83820"/>
                  </a:cubicBezTo>
                  <a:cubicBezTo>
                    <a:pt x="1259840" y="88900"/>
                    <a:pt x="1264920" y="100330"/>
                    <a:pt x="1266190" y="100330"/>
                  </a:cubicBezTo>
                  <a:cubicBezTo>
                    <a:pt x="1266190" y="100330"/>
                    <a:pt x="1268730" y="113030"/>
                    <a:pt x="1270000" y="119380"/>
                  </a:cubicBezTo>
                  <a:cubicBezTo>
                    <a:pt x="1271270" y="124460"/>
                    <a:pt x="1275080" y="137160"/>
                    <a:pt x="1275080" y="137160"/>
                  </a:cubicBezTo>
                  <a:cubicBezTo>
                    <a:pt x="1275080" y="137160"/>
                    <a:pt x="1275080" y="149860"/>
                    <a:pt x="1275080" y="156210"/>
                  </a:cubicBezTo>
                  <a:cubicBezTo>
                    <a:pt x="1275080" y="162560"/>
                    <a:pt x="1275080" y="175260"/>
                    <a:pt x="1275080" y="175260"/>
                  </a:cubicBezTo>
                  <a:cubicBezTo>
                    <a:pt x="1275080" y="175260"/>
                    <a:pt x="1272540" y="186690"/>
                    <a:pt x="1270000" y="193040"/>
                  </a:cubicBezTo>
                  <a:cubicBezTo>
                    <a:pt x="1268730" y="199390"/>
                    <a:pt x="1266190" y="212090"/>
                    <a:pt x="1266190" y="212090"/>
                  </a:cubicBezTo>
                  <a:cubicBezTo>
                    <a:pt x="1266190" y="212090"/>
                    <a:pt x="1259840" y="223520"/>
                    <a:pt x="1257300" y="228600"/>
                  </a:cubicBezTo>
                  <a:cubicBezTo>
                    <a:pt x="1254760" y="233680"/>
                    <a:pt x="1248410" y="245110"/>
                    <a:pt x="1248410" y="245110"/>
                  </a:cubicBezTo>
                  <a:cubicBezTo>
                    <a:pt x="1248410" y="245110"/>
                    <a:pt x="1240790" y="255270"/>
                    <a:pt x="1235710" y="259080"/>
                  </a:cubicBezTo>
                  <a:cubicBezTo>
                    <a:pt x="1231900" y="264160"/>
                    <a:pt x="1224280" y="273050"/>
                    <a:pt x="1224280" y="273050"/>
                  </a:cubicBezTo>
                  <a:cubicBezTo>
                    <a:pt x="1224280" y="274320"/>
                    <a:pt x="1240790" y="351790"/>
                    <a:pt x="1252220" y="381000"/>
                  </a:cubicBezTo>
                  <a:cubicBezTo>
                    <a:pt x="1261110" y="402590"/>
                    <a:pt x="1277620" y="422910"/>
                    <a:pt x="1281430" y="434340"/>
                  </a:cubicBezTo>
                  <a:cubicBezTo>
                    <a:pt x="1282700" y="440690"/>
                    <a:pt x="1280160" y="445770"/>
                    <a:pt x="1281430" y="448310"/>
                  </a:cubicBezTo>
                  <a:cubicBezTo>
                    <a:pt x="1282700" y="449580"/>
                    <a:pt x="1287780" y="448310"/>
                    <a:pt x="1287780" y="448310"/>
                  </a:cubicBezTo>
                  <a:cubicBezTo>
                    <a:pt x="1287780" y="448310"/>
                    <a:pt x="1300480" y="452120"/>
                    <a:pt x="1306830" y="454660"/>
                  </a:cubicBezTo>
                  <a:cubicBezTo>
                    <a:pt x="1313180" y="457200"/>
                    <a:pt x="1324610" y="461010"/>
                    <a:pt x="1324610" y="461010"/>
                  </a:cubicBezTo>
                  <a:cubicBezTo>
                    <a:pt x="1324610" y="461010"/>
                    <a:pt x="1336040" y="467360"/>
                    <a:pt x="1341120" y="471170"/>
                  </a:cubicBezTo>
                  <a:cubicBezTo>
                    <a:pt x="1347470" y="474980"/>
                    <a:pt x="1357630" y="481330"/>
                    <a:pt x="1357630" y="481330"/>
                  </a:cubicBezTo>
                  <a:cubicBezTo>
                    <a:pt x="1357630" y="481330"/>
                    <a:pt x="1366520" y="491490"/>
                    <a:pt x="1371600" y="495300"/>
                  </a:cubicBezTo>
                  <a:cubicBezTo>
                    <a:pt x="1375410" y="500380"/>
                    <a:pt x="1384300" y="509270"/>
                    <a:pt x="1384300" y="509270"/>
                  </a:cubicBezTo>
                  <a:cubicBezTo>
                    <a:pt x="1385570" y="510540"/>
                    <a:pt x="1391920" y="520700"/>
                    <a:pt x="1394460" y="527050"/>
                  </a:cubicBezTo>
                  <a:cubicBezTo>
                    <a:pt x="1398270" y="532130"/>
                    <a:pt x="1404620" y="543560"/>
                    <a:pt x="1404620" y="543560"/>
                  </a:cubicBezTo>
                  <a:cubicBezTo>
                    <a:pt x="1404620" y="543560"/>
                    <a:pt x="1405890" y="551180"/>
                    <a:pt x="1405890" y="551180"/>
                  </a:cubicBezTo>
                  <a:cubicBezTo>
                    <a:pt x="1407160" y="552450"/>
                    <a:pt x="1408430" y="557530"/>
                    <a:pt x="1409700" y="562610"/>
                  </a:cubicBezTo>
                  <a:cubicBezTo>
                    <a:pt x="1410970" y="567690"/>
                    <a:pt x="1414780" y="580390"/>
                    <a:pt x="1414780" y="581660"/>
                  </a:cubicBezTo>
                  <a:cubicBezTo>
                    <a:pt x="1414780" y="581660"/>
                    <a:pt x="1416050" y="594360"/>
                    <a:pt x="1416050" y="600710"/>
                  </a:cubicBezTo>
                  <a:cubicBezTo>
                    <a:pt x="1416050" y="607060"/>
                    <a:pt x="1416050" y="619760"/>
                    <a:pt x="1416050" y="619760"/>
                  </a:cubicBezTo>
                  <a:cubicBezTo>
                    <a:pt x="1416050" y="619760"/>
                    <a:pt x="1413510" y="632460"/>
                    <a:pt x="1412240" y="638810"/>
                  </a:cubicBezTo>
                  <a:cubicBezTo>
                    <a:pt x="1410970" y="645160"/>
                    <a:pt x="1408430" y="657860"/>
                    <a:pt x="1408430" y="657860"/>
                  </a:cubicBezTo>
                  <a:cubicBezTo>
                    <a:pt x="1408430" y="657860"/>
                    <a:pt x="1403350" y="665480"/>
                    <a:pt x="1402080" y="671830"/>
                  </a:cubicBezTo>
                  <a:cubicBezTo>
                    <a:pt x="1398270" y="685800"/>
                    <a:pt x="1404620" y="716280"/>
                    <a:pt x="1399540" y="740410"/>
                  </a:cubicBezTo>
                  <a:cubicBezTo>
                    <a:pt x="1393190" y="769620"/>
                    <a:pt x="1369060" y="810260"/>
                    <a:pt x="1362710" y="831850"/>
                  </a:cubicBezTo>
                  <a:cubicBezTo>
                    <a:pt x="1360170" y="843280"/>
                    <a:pt x="1363980" y="847090"/>
                    <a:pt x="1358900" y="859790"/>
                  </a:cubicBezTo>
                  <a:cubicBezTo>
                    <a:pt x="1348740" y="890270"/>
                    <a:pt x="1276350" y="1002030"/>
                    <a:pt x="1271270" y="1000760"/>
                  </a:cubicBezTo>
                  <a:cubicBezTo>
                    <a:pt x="1270000" y="1000760"/>
                    <a:pt x="1272540" y="991870"/>
                    <a:pt x="1271270" y="991870"/>
                  </a:cubicBezTo>
                  <a:cubicBezTo>
                    <a:pt x="1270000" y="990600"/>
                    <a:pt x="1259840" y="1004570"/>
                    <a:pt x="1259840" y="1004570"/>
                  </a:cubicBezTo>
                  <a:cubicBezTo>
                    <a:pt x="1259840" y="1005840"/>
                    <a:pt x="1249680" y="1012190"/>
                    <a:pt x="1244600" y="1016000"/>
                  </a:cubicBezTo>
                  <a:cubicBezTo>
                    <a:pt x="1239520" y="1019810"/>
                    <a:pt x="1229360" y="1027430"/>
                    <a:pt x="1229360" y="1027430"/>
                  </a:cubicBezTo>
                  <a:cubicBezTo>
                    <a:pt x="1229360" y="1027430"/>
                    <a:pt x="1217930" y="1032510"/>
                    <a:pt x="1211580" y="1035050"/>
                  </a:cubicBezTo>
                  <a:cubicBezTo>
                    <a:pt x="1206500" y="1037590"/>
                    <a:pt x="1195070" y="1042670"/>
                    <a:pt x="1193800" y="1042670"/>
                  </a:cubicBezTo>
                  <a:cubicBezTo>
                    <a:pt x="1193800" y="1042670"/>
                    <a:pt x="1181100" y="1043940"/>
                    <a:pt x="1176020" y="1045210"/>
                  </a:cubicBezTo>
                  <a:cubicBezTo>
                    <a:pt x="1169670" y="1046480"/>
                    <a:pt x="1156970" y="1047750"/>
                    <a:pt x="1156970" y="1047750"/>
                  </a:cubicBezTo>
                  <a:cubicBezTo>
                    <a:pt x="1155700" y="1047750"/>
                    <a:pt x="1146810" y="1045210"/>
                    <a:pt x="1139190" y="1046480"/>
                  </a:cubicBezTo>
                  <a:cubicBezTo>
                    <a:pt x="1122680" y="1047750"/>
                    <a:pt x="1096010" y="1066800"/>
                    <a:pt x="1066800" y="1069340"/>
                  </a:cubicBezTo>
                  <a:cubicBezTo>
                    <a:pt x="1027430" y="1073150"/>
                    <a:pt x="962660" y="1070610"/>
                    <a:pt x="918210" y="1052830"/>
                  </a:cubicBezTo>
                  <a:cubicBezTo>
                    <a:pt x="875030" y="1035050"/>
                    <a:pt x="807720" y="963930"/>
                    <a:pt x="803910" y="963930"/>
                  </a:cubicBezTo>
                  <a:cubicBezTo>
                    <a:pt x="802640" y="963930"/>
                    <a:pt x="803910" y="965200"/>
                    <a:pt x="802640" y="965200"/>
                  </a:cubicBezTo>
                  <a:cubicBezTo>
                    <a:pt x="801370" y="966470"/>
                    <a:pt x="792480" y="981710"/>
                    <a:pt x="792480" y="981710"/>
                  </a:cubicBezTo>
                  <a:cubicBezTo>
                    <a:pt x="792480" y="981710"/>
                    <a:pt x="782320" y="990600"/>
                    <a:pt x="777240" y="995680"/>
                  </a:cubicBezTo>
                  <a:cubicBezTo>
                    <a:pt x="772160" y="999490"/>
                    <a:pt x="763270" y="1008380"/>
                    <a:pt x="763270" y="1008380"/>
                  </a:cubicBezTo>
                  <a:cubicBezTo>
                    <a:pt x="762000" y="1008380"/>
                    <a:pt x="750570" y="1014730"/>
                    <a:pt x="745490" y="1018540"/>
                  </a:cubicBezTo>
                  <a:cubicBezTo>
                    <a:pt x="739140" y="1021080"/>
                    <a:pt x="727710" y="1027430"/>
                    <a:pt x="727710" y="1027430"/>
                  </a:cubicBezTo>
                  <a:cubicBezTo>
                    <a:pt x="727710" y="1027430"/>
                    <a:pt x="715010" y="1031240"/>
                    <a:pt x="708660" y="1032510"/>
                  </a:cubicBezTo>
                  <a:cubicBezTo>
                    <a:pt x="702310" y="1035050"/>
                    <a:pt x="689610" y="1037590"/>
                    <a:pt x="689610" y="1037590"/>
                  </a:cubicBezTo>
                  <a:cubicBezTo>
                    <a:pt x="689610" y="1037590"/>
                    <a:pt x="675640" y="1038860"/>
                    <a:pt x="669290" y="1038860"/>
                  </a:cubicBezTo>
                  <a:cubicBezTo>
                    <a:pt x="662940" y="1038860"/>
                    <a:pt x="650240" y="1038860"/>
                    <a:pt x="648970" y="1038860"/>
                  </a:cubicBezTo>
                  <a:cubicBezTo>
                    <a:pt x="648970" y="1038860"/>
                    <a:pt x="636270" y="1036320"/>
                    <a:pt x="629920" y="1035050"/>
                  </a:cubicBezTo>
                  <a:cubicBezTo>
                    <a:pt x="623570" y="1032510"/>
                    <a:pt x="610870" y="1029970"/>
                    <a:pt x="610870" y="1029970"/>
                  </a:cubicBezTo>
                  <a:cubicBezTo>
                    <a:pt x="610870" y="1029970"/>
                    <a:pt x="598170" y="1023620"/>
                    <a:pt x="593090" y="1021080"/>
                  </a:cubicBezTo>
                  <a:cubicBezTo>
                    <a:pt x="586740" y="1018540"/>
                    <a:pt x="575310" y="1012190"/>
                    <a:pt x="575310" y="1012190"/>
                  </a:cubicBezTo>
                  <a:cubicBezTo>
                    <a:pt x="574040" y="1012190"/>
                    <a:pt x="565150" y="1003300"/>
                    <a:pt x="560070" y="999490"/>
                  </a:cubicBezTo>
                  <a:cubicBezTo>
                    <a:pt x="554990" y="994410"/>
                    <a:pt x="544830" y="986790"/>
                    <a:pt x="544830" y="986790"/>
                  </a:cubicBezTo>
                  <a:cubicBezTo>
                    <a:pt x="544830" y="986790"/>
                    <a:pt x="535940" y="975360"/>
                    <a:pt x="533400" y="970280"/>
                  </a:cubicBezTo>
                  <a:cubicBezTo>
                    <a:pt x="529590" y="966470"/>
                    <a:pt x="527050" y="958850"/>
                    <a:pt x="524510" y="958850"/>
                  </a:cubicBezTo>
                  <a:cubicBezTo>
                    <a:pt x="523240" y="958850"/>
                    <a:pt x="523240" y="960120"/>
                    <a:pt x="520700" y="962660"/>
                  </a:cubicBezTo>
                  <a:cubicBezTo>
                    <a:pt x="508000" y="979170"/>
                    <a:pt x="426720" y="1099820"/>
                    <a:pt x="360680" y="1143000"/>
                  </a:cubicBezTo>
                  <a:cubicBezTo>
                    <a:pt x="290830" y="1188720"/>
                    <a:pt x="172720" y="1243330"/>
                    <a:pt x="109220" y="1228090"/>
                  </a:cubicBezTo>
                  <a:cubicBezTo>
                    <a:pt x="60960" y="1215390"/>
                    <a:pt x="0" y="1108710"/>
                    <a:pt x="0" y="1108710"/>
                  </a:cubicBezTo>
                </a:path>
              </a:pathLst>
            </a:custGeom>
            <a:solidFill>
              <a:srgbClr val="FFFFFF"/>
            </a:solidFill>
            <a:ln cap="sq">
              <a:noFill/>
              <a:prstDash val="solid"/>
              <a:miter/>
            </a:ln>
          </p:spPr>
        </p:sp>
      </p:grpSp>
      <p:sp>
        <p:nvSpPr>
          <p:cNvPr name="TextBox 58" id="58"/>
          <p:cNvSpPr txBox="true"/>
          <p:nvPr/>
        </p:nvSpPr>
        <p:spPr>
          <a:xfrm rot="0">
            <a:off x="7226072" y="4101004"/>
            <a:ext cx="1546046" cy="659100"/>
          </a:xfrm>
          <a:prstGeom prst="rect">
            <a:avLst/>
          </a:prstGeom>
        </p:spPr>
        <p:txBody>
          <a:bodyPr anchor="t" rtlCol="false" tIns="0" lIns="0" bIns="0" rIns="0">
            <a:spAutoFit/>
          </a:bodyPr>
          <a:lstStyle/>
          <a:p>
            <a:pPr algn="ctr">
              <a:lnSpc>
                <a:spcPts val="5325"/>
              </a:lnSpc>
              <a:spcBef>
                <a:spcPct val="0"/>
              </a:spcBef>
            </a:pPr>
            <a:r>
              <a:rPr lang="en-US" b="true" sz="3803">
                <a:solidFill>
                  <a:srgbClr val="003933"/>
                </a:solidFill>
                <a:latin typeface="29LT Adir Semi-Bold"/>
                <a:ea typeface="29LT Adir Semi-Bold"/>
                <a:cs typeface="29LT Adir Semi-Bold"/>
                <a:sym typeface="29LT Adir Semi-Bold"/>
              </a:rPr>
              <a:t>kog</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true" flipV="false" rot="-228037">
            <a:off x="-192299" y="129086"/>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1407288">
            <a:off x="17195804" y="183398"/>
            <a:ext cx="801299" cy="1421659"/>
          </a:xfrm>
          <a:custGeom>
            <a:avLst/>
            <a:gdLst/>
            <a:ahLst/>
            <a:cxnLst/>
            <a:rect r="r" b="b" t="t" l="l"/>
            <a:pathLst>
              <a:path h="1421659" w="801299">
                <a:moveTo>
                  <a:pt x="0" y="0"/>
                </a:moveTo>
                <a:lnTo>
                  <a:pt x="801299" y="0"/>
                </a:lnTo>
                <a:lnTo>
                  <a:pt x="801299" y="1421659"/>
                </a:lnTo>
                <a:lnTo>
                  <a:pt x="0" y="14216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8" id="18"/>
          <p:cNvGrpSpPr/>
          <p:nvPr/>
        </p:nvGrpSpPr>
        <p:grpSpPr>
          <a:xfrm rot="0">
            <a:off x="15463683" y="648360"/>
            <a:ext cx="229651" cy="229651"/>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0" id="20"/>
          <p:cNvSpPr/>
          <p:nvPr/>
        </p:nvSpPr>
        <p:spPr>
          <a:xfrm flipH="false" flipV="false" rot="-771795">
            <a:off x="16721088" y="1118287"/>
            <a:ext cx="433712" cy="411632"/>
          </a:xfrm>
          <a:custGeom>
            <a:avLst/>
            <a:gdLst/>
            <a:ahLst/>
            <a:cxnLst/>
            <a:rect r="r" b="b" t="t" l="l"/>
            <a:pathLst>
              <a:path h="411632" w="433712">
                <a:moveTo>
                  <a:pt x="0" y="0"/>
                </a:moveTo>
                <a:lnTo>
                  <a:pt x="433712" y="0"/>
                </a:lnTo>
                <a:lnTo>
                  <a:pt x="433712" y="411631"/>
                </a:lnTo>
                <a:lnTo>
                  <a:pt x="0" y="4116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8303414" y="1075174"/>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a:grpSpLocks noChangeAspect="true"/>
          </p:cNvGrpSpPr>
          <p:nvPr/>
        </p:nvGrpSpPr>
        <p:grpSpPr>
          <a:xfrm rot="-874149">
            <a:off x="10857595" y="327319"/>
            <a:ext cx="498419" cy="262574"/>
            <a:chOff x="0" y="0"/>
            <a:chExt cx="1610360" cy="848360"/>
          </a:xfrm>
        </p:grpSpPr>
        <p:sp>
          <p:nvSpPr>
            <p:cNvPr name="Freeform 23" id="2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4" id="24"/>
          <p:cNvSpPr/>
          <p:nvPr/>
        </p:nvSpPr>
        <p:spPr>
          <a:xfrm flipH="false" flipV="false" rot="0">
            <a:off x="2195664" y="1199709"/>
            <a:ext cx="511826" cy="458783"/>
          </a:xfrm>
          <a:custGeom>
            <a:avLst/>
            <a:gdLst/>
            <a:ahLst/>
            <a:cxnLst/>
            <a:rect r="r" b="b" t="t" l="l"/>
            <a:pathLst>
              <a:path h="458783" w="511826">
                <a:moveTo>
                  <a:pt x="0" y="0"/>
                </a:moveTo>
                <a:lnTo>
                  <a:pt x="511827" y="0"/>
                </a:lnTo>
                <a:lnTo>
                  <a:pt x="511827" y="458783"/>
                </a:lnTo>
                <a:lnTo>
                  <a:pt x="0" y="45878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p:nvPr/>
        </p:nvGrpSpPr>
        <p:grpSpPr>
          <a:xfrm rot="0">
            <a:off x="1799522" y="7601326"/>
            <a:ext cx="229651" cy="229651"/>
            <a:chOff x="0" y="0"/>
            <a:chExt cx="6350000" cy="6350000"/>
          </a:xfrm>
        </p:grpSpPr>
        <p:sp>
          <p:nvSpPr>
            <p:cNvPr name="Freeform 26" id="2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7" id="27"/>
          <p:cNvSpPr/>
          <p:nvPr/>
        </p:nvSpPr>
        <p:spPr>
          <a:xfrm flipH="false" flipV="false" rot="-771795">
            <a:off x="264351" y="9644811"/>
            <a:ext cx="535497" cy="508236"/>
          </a:xfrm>
          <a:custGeom>
            <a:avLst/>
            <a:gdLst/>
            <a:ahLst/>
            <a:cxnLst/>
            <a:rect r="r" b="b" t="t" l="l"/>
            <a:pathLst>
              <a:path h="508236" w="535497">
                <a:moveTo>
                  <a:pt x="0" y="0"/>
                </a:moveTo>
                <a:lnTo>
                  <a:pt x="535497" y="0"/>
                </a:lnTo>
                <a:lnTo>
                  <a:pt x="535497" y="508235"/>
                </a:lnTo>
                <a:lnTo>
                  <a:pt x="0" y="5082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8" id="28"/>
          <p:cNvGrpSpPr>
            <a:grpSpLocks noChangeAspect="true"/>
          </p:cNvGrpSpPr>
          <p:nvPr/>
        </p:nvGrpSpPr>
        <p:grpSpPr>
          <a:xfrm rot="-874149">
            <a:off x="1053712" y="5647848"/>
            <a:ext cx="498419" cy="262574"/>
            <a:chOff x="0" y="0"/>
            <a:chExt cx="1610360" cy="848360"/>
          </a:xfrm>
        </p:grpSpPr>
        <p:sp>
          <p:nvSpPr>
            <p:cNvPr name="Freeform 29" id="2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0" id="30"/>
          <p:cNvSpPr/>
          <p:nvPr/>
        </p:nvSpPr>
        <p:spPr>
          <a:xfrm flipH="false" flipV="false" rot="0">
            <a:off x="761756" y="894227"/>
            <a:ext cx="8984079" cy="8697353"/>
          </a:xfrm>
          <a:custGeom>
            <a:avLst/>
            <a:gdLst/>
            <a:ahLst/>
            <a:cxnLst/>
            <a:rect r="r" b="b" t="t" l="l"/>
            <a:pathLst>
              <a:path h="8697353" w="8984079">
                <a:moveTo>
                  <a:pt x="0" y="0"/>
                </a:moveTo>
                <a:lnTo>
                  <a:pt x="8984079" y="0"/>
                </a:lnTo>
                <a:lnTo>
                  <a:pt x="8984079" y="8697353"/>
                </a:lnTo>
                <a:lnTo>
                  <a:pt x="0" y="8697353"/>
                </a:lnTo>
                <a:lnTo>
                  <a:pt x="0" y="0"/>
                </a:lnTo>
                <a:close/>
              </a:path>
            </a:pathLst>
          </a:custGeom>
          <a:blipFill>
            <a:blip r:embed="rId13"/>
            <a:stretch>
              <a:fillRect l="0" t="0" r="0" b="0"/>
            </a:stretch>
          </a:blipFill>
        </p:spPr>
      </p:sp>
      <p:sp>
        <p:nvSpPr>
          <p:cNvPr name="TextBox 31" id="31"/>
          <p:cNvSpPr txBox="true"/>
          <p:nvPr/>
        </p:nvSpPr>
        <p:spPr>
          <a:xfrm rot="0">
            <a:off x="4440053" y="754006"/>
            <a:ext cx="10508095" cy="1216393"/>
          </a:xfrm>
          <a:prstGeom prst="rect">
            <a:avLst/>
          </a:prstGeom>
        </p:spPr>
        <p:txBody>
          <a:bodyPr anchor="t" rtlCol="false" tIns="0" lIns="0" bIns="0" rIns="0">
            <a:spAutoFit/>
          </a:bodyPr>
          <a:lstStyle/>
          <a:p>
            <a:pPr algn="ctr">
              <a:lnSpc>
                <a:spcPts val="4674"/>
              </a:lnSpc>
            </a:pPr>
            <a:r>
              <a:rPr lang="en-US" sz="4674">
                <a:solidFill>
                  <a:srgbClr val="00AD9C"/>
                </a:solidFill>
                <a:latin typeface="Marykate"/>
                <a:ea typeface="Marykate"/>
                <a:cs typeface="Marykate"/>
                <a:sym typeface="Marykate"/>
              </a:rPr>
              <a:t>KIRUVCHI ZARRALARGA NISBATAN KRISTALLNING YO‘NALISHI</a:t>
            </a:r>
          </a:p>
        </p:txBody>
      </p:sp>
      <p:sp>
        <p:nvSpPr>
          <p:cNvPr name="TextBox 32" id="32"/>
          <p:cNvSpPr txBox="true"/>
          <p:nvPr/>
        </p:nvSpPr>
        <p:spPr>
          <a:xfrm rot="0">
            <a:off x="8986550" y="1502253"/>
            <a:ext cx="8609903" cy="8089328"/>
          </a:xfrm>
          <a:prstGeom prst="rect">
            <a:avLst/>
          </a:prstGeom>
        </p:spPr>
        <p:txBody>
          <a:bodyPr anchor="t" rtlCol="false" tIns="0" lIns="0" bIns="0" rIns="0">
            <a:spAutoFit/>
          </a:bodyPr>
          <a:lstStyle/>
          <a:p>
            <a:pPr algn="l">
              <a:lnSpc>
                <a:spcPts val="4055"/>
              </a:lnSpc>
            </a:pPr>
          </a:p>
          <a:p>
            <a:pPr algn="l" marL="735712" indent="-367856" lvl="1">
              <a:lnSpc>
                <a:spcPts val="4055"/>
              </a:lnSpc>
              <a:buFont typeface="Arial"/>
              <a:buChar char="•"/>
            </a:pPr>
            <a:r>
              <a:rPr lang="en-US" b="true" sz="3407">
                <a:solidFill>
                  <a:srgbClr val="003933"/>
                </a:solidFill>
                <a:latin typeface="Dosis Semi-Bold"/>
                <a:ea typeface="Dosis Semi-Bold"/>
                <a:cs typeface="Dosis Semi-Bold"/>
                <a:sym typeface="Dosis Semi-Bold"/>
              </a:rPr>
              <a:t>θ​ — </a:t>
            </a:r>
            <a:r>
              <a:rPr lang="en-US" sz="3407">
                <a:solidFill>
                  <a:srgbClr val="003933"/>
                </a:solidFill>
                <a:latin typeface="Dosis"/>
                <a:ea typeface="Dosis"/>
                <a:cs typeface="Dosis"/>
                <a:sym typeface="Dosis"/>
              </a:rPr>
              <a:t>zarra impulsining kristall o‘qi </a:t>
            </a:r>
            <a:r>
              <a:rPr lang="en-US" b="true" sz="3407">
                <a:solidFill>
                  <a:srgbClr val="003933"/>
                </a:solidFill>
                <a:latin typeface="Dosis Bold"/>
                <a:ea typeface="Dosis Bold"/>
                <a:cs typeface="Dosis Bold"/>
                <a:sym typeface="Dosis Bold"/>
              </a:rPr>
              <a:t>b₃</a:t>
            </a:r>
            <a:r>
              <a:rPr lang="en-US" sz="3407">
                <a:solidFill>
                  <a:srgbClr val="003933"/>
                </a:solidFill>
                <a:latin typeface="Dosis"/>
                <a:ea typeface="Dosis"/>
                <a:cs typeface="Dosis"/>
                <a:sym typeface="Dosis"/>
              </a:rPr>
              <a:t> ga nisbatan hosil qilgan burchagi.</a:t>
            </a:r>
          </a:p>
          <a:p>
            <a:pPr algn="l" marL="1471424" indent="-490475" lvl="2">
              <a:lnSpc>
                <a:spcPts val="4055"/>
              </a:lnSpc>
              <a:buFont typeface="Arial"/>
              <a:buChar char="⚬"/>
            </a:pPr>
            <a:r>
              <a:rPr lang="en-US" sz="3407">
                <a:solidFill>
                  <a:srgbClr val="003933"/>
                </a:solidFill>
                <a:latin typeface="Dosis"/>
                <a:ea typeface="Dosis"/>
                <a:cs typeface="Dosis"/>
                <a:sym typeface="Dosis"/>
              </a:rPr>
              <a:t>Bu burchak odatda </a:t>
            </a:r>
            <a:r>
              <a:rPr lang="en-US" b="true" sz="3407">
                <a:solidFill>
                  <a:srgbClr val="003933"/>
                </a:solidFill>
                <a:latin typeface="Dosis Bold"/>
                <a:ea typeface="Dosis Bold"/>
                <a:cs typeface="Dosis Bold"/>
                <a:sym typeface="Dosis Bold"/>
              </a:rPr>
              <a:t>milliradian (mrad)</a:t>
            </a:r>
            <a:r>
              <a:rPr lang="en-US" sz="3407">
                <a:solidFill>
                  <a:srgbClr val="003933"/>
                </a:solidFill>
                <a:latin typeface="Dosis"/>
                <a:ea typeface="Dosis"/>
                <a:cs typeface="Dosis"/>
                <a:sym typeface="Dosis"/>
              </a:rPr>
              <a:t> yoki </a:t>
            </a:r>
            <a:r>
              <a:rPr lang="en-US" b="true" sz="3407">
                <a:solidFill>
                  <a:srgbClr val="003933"/>
                </a:solidFill>
                <a:latin typeface="Dosis Bold"/>
                <a:ea typeface="Dosis Bold"/>
                <a:cs typeface="Dosis Bold"/>
                <a:sym typeface="Dosis Bold"/>
              </a:rPr>
              <a:t>mikroradian (µrad) </a:t>
            </a:r>
            <a:r>
              <a:rPr lang="en-US" sz="3407">
                <a:solidFill>
                  <a:srgbClr val="003933"/>
                </a:solidFill>
                <a:latin typeface="Dosis"/>
                <a:ea typeface="Dosis"/>
                <a:cs typeface="Dosis"/>
                <a:sym typeface="Dosis"/>
              </a:rPr>
              <a:t>tartibida bo‘ladi.</a:t>
            </a:r>
          </a:p>
          <a:p>
            <a:pPr algn="l" marL="735712" indent="-367856" lvl="1">
              <a:lnSpc>
                <a:spcPts val="4055"/>
              </a:lnSpc>
              <a:buFont typeface="Arial"/>
              <a:buChar char="•"/>
            </a:pPr>
            <a:r>
              <a:rPr lang="en-US" b="true" sz="3407">
                <a:solidFill>
                  <a:srgbClr val="003933"/>
                </a:solidFill>
                <a:latin typeface="Dosis Bold"/>
                <a:ea typeface="Dosis Bold"/>
                <a:cs typeface="Dosis Bold"/>
                <a:sym typeface="Dosis Bold"/>
              </a:rPr>
              <a:t>α₀</a:t>
            </a:r>
            <a:r>
              <a:rPr lang="en-US" b="true" sz="3407">
                <a:solidFill>
                  <a:srgbClr val="003933"/>
                </a:solidFill>
                <a:latin typeface="Dosis Semi-Bold"/>
                <a:ea typeface="Dosis Semi-Bold"/>
                <a:cs typeface="Dosis Semi-Bold"/>
                <a:sym typeface="Dosis Semi-Bold"/>
              </a:rPr>
              <a:t>— </a:t>
            </a:r>
            <a:r>
              <a:rPr lang="en-US" sz="3407">
                <a:solidFill>
                  <a:srgbClr val="003933"/>
                </a:solidFill>
                <a:latin typeface="Dosis"/>
                <a:ea typeface="Dosis"/>
                <a:cs typeface="Dosis"/>
                <a:sym typeface="Dosis"/>
              </a:rPr>
              <a:t>ikki tekislik orasidagi burchak:</a:t>
            </a:r>
          </a:p>
          <a:p>
            <a:pPr algn="l" marL="1471424" indent="-490475" lvl="2">
              <a:lnSpc>
                <a:spcPts val="4055"/>
              </a:lnSpc>
              <a:buFont typeface="Arial"/>
              <a:buChar char="⚬"/>
            </a:pPr>
            <a:r>
              <a:rPr lang="en-US" sz="3407">
                <a:solidFill>
                  <a:srgbClr val="003933"/>
                </a:solidFill>
                <a:latin typeface="Dosis"/>
                <a:ea typeface="Dosis"/>
                <a:cs typeface="Dosis"/>
                <a:sym typeface="Dosis"/>
              </a:rPr>
              <a:t>birinchi tekislik — </a:t>
            </a:r>
            <a:r>
              <a:rPr lang="en-US" b="true" sz="3407">
                <a:solidFill>
                  <a:srgbClr val="003933"/>
                </a:solidFill>
                <a:latin typeface="Dosis Bold"/>
                <a:ea typeface="Dosis Bold"/>
                <a:cs typeface="Dosis Bold"/>
                <a:sym typeface="Dosis Bold"/>
              </a:rPr>
              <a:t>(p, b₃) </a:t>
            </a:r>
            <a:r>
              <a:rPr lang="en-US" sz="3407">
                <a:solidFill>
                  <a:srgbClr val="003933"/>
                </a:solidFill>
                <a:latin typeface="Dosis"/>
                <a:ea typeface="Dosis"/>
                <a:cs typeface="Dosis"/>
                <a:sym typeface="Dosis"/>
              </a:rPr>
              <a:t>ya’ni zarra impulsi p va kristall o‘qi b₃ yotgan tekislik,</a:t>
            </a:r>
          </a:p>
          <a:p>
            <a:pPr algn="l" marL="1471424" indent="-490475" lvl="2">
              <a:lnSpc>
                <a:spcPts val="4055"/>
              </a:lnSpc>
              <a:buFont typeface="Arial"/>
              <a:buChar char="⚬"/>
            </a:pPr>
            <a:r>
              <a:rPr lang="en-US" sz="3407">
                <a:solidFill>
                  <a:srgbClr val="003933"/>
                </a:solidFill>
                <a:latin typeface="Dosis"/>
                <a:ea typeface="Dosis"/>
                <a:cs typeface="Dosis"/>
                <a:sym typeface="Dosis"/>
              </a:rPr>
              <a:t>ikkinchi tekislik — </a:t>
            </a:r>
            <a:r>
              <a:rPr lang="en-US" b="true" sz="3407">
                <a:solidFill>
                  <a:srgbClr val="003933"/>
                </a:solidFill>
                <a:latin typeface="Dosis Bold"/>
                <a:ea typeface="Dosis Bold"/>
                <a:cs typeface="Dosis Bold"/>
                <a:sym typeface="Dosis Bold"/>
              </a:rPr>
              <a:t>(b₁, b₃) </a:t>
            </a:r>
            <a:r>
              <a:rPr lang="en-US" sz="3407">
                <a:solidFill>
                  <a:srgbClr val="003933"/>
                </a:solidFill>
                <a:latin typeface="Dosis"/>
                <a:ea typeface="Dosis"/>
                <a:cs typeface="Dosis"/>
                <a:sym typeface="Dosis"/>
              </a:rPr>
              <a:t>ya’ni kristall panjarasining ikki asosiy yo‘nalishi b₁ va b₃​ yotgan tekislik.</a:t>
            </a:r>
          </a:p>
          <a:p>
            <a:pPr algn="l" marL="735712" indent="-367856" lvl="1">
              <a:lnSpc>
                <a:spcPts val="4055"/>
              </a:lnSpc>
              <a:buFont typeface="Arial"/>
              <a:buChar char="•"/>
            </a:pPr>
            <a:r>
              <a:rPr lang="en-US" sz="3407">
                <a:solidFill>
                  <a:srgbClr val="003933"/>
                </a:solidFill>
                <a:latin typeface="Dosis"/>
                <a:ea typeface="Dosis"/>
                <a:cs typeface="Dosis"/>
                <a:sym typeface="Dosis"/>
              </a:rPr>
              <a:t>Agar</a:t>
            </a:r>
            <a:r>
              <a:rPr lang="en-US" b="true" sz="3407">
                <a:solidFill>
                  <a:srgbClr val="003933"/>
                </a:solidFill>
                <a:latin typeface="Dosis Semi-Bold"/>
                <a:ea typeface="Dosis Semi-Bold"/>
                <a:cs typeface="Dosis Semi-Bold"/>
                <a:sym typeface="Dosis Semi-Bold"/>
              </a:rPr>
              <a:t> θ₀ ≪ 1 </a:t>
            </a:r>
            <a:r>
              <a:rPr lang="en-US" sz="3407">
                <a:solidFill>
                  <a:srgbClr val="003933"/>
                </a:solidFill>
                <a:latin typeface="Dosis"/>
                <a:ea typeface="Dosis"/>
                <a:cs typeface="Dosis"/>
                <a:sym typeface="Dosis"/>
              </a:rPr>
              <a:t>(ya’ni juda kichik burchak) bo‘lsa, unda:</a:t>
            </a:r>
          </a:p>
          <a:p>
            <a:pPr algn="l" marL="735712" indent="-367856" lvl="1">
              <a:lnSpc>
                <a:spcPts val="4055"/>
              </a:lnSpc>
              <a:buFont typeface="Arial"/>
              <a:buChar char="•"/>
            </a:pPr>
            <a:r>
              <a:rPr lang="en-US" b="true" sz="3407">
                <a:solidFill>
                  <a:srgbClr val="003933"/>
                </a:solidFill>
                <a:latin typeface="Dosis Bold"/>
                <a:ea typeface="Dosis Bold"/>
                <a:cs typeface="Dosis Bold"/>
                <a:sym typeface="Dosis Bold"/>
              </a:rPr>
              <a:t>ψ = θ₀ · sin α₀</a:t>
            </a:r>
            <a:r>
              <a:rPr lang="en-US" b="true" sz="3407">
                <a:solidFill>
                  <a:srgbClr val="003933"/>
                </a:solidFill>
                <a:latin typeface="Dosis Semi-Bold"/>
                <a:ea typeface="Dosis Semi-Bold"/>
                <a:cs typeface="Dosis Semi-Bold"/>
                <a:sym typeface="Dosis Semi-Bold"/>
              </a:rPr>
              <a:t>— </a:t>
            </a:r>
            <a:r>
              <a:rPr lang="en-US" sz="3407">
                <a:solidFill>
                  <a:srgbClr val="003933"/>
                </a:solidFill>
                <a:latin typeface="Dosis"/>
                <a:ea typeface="Dosis"/>
                <a:cs typeface="Dosis"/>
                <a:sym typeface="Dosis"/>
              </a:rPr>
              <a:t>zarra impulsi p bilan kristall tekisligi </a:t>
            </a:r>
            <a:r>
              <a:rPr lang="en-US" b="true" sz="3407">
                <a:solidFill>
                  <a:srgbClr val="003933"/>
                </a:solidFill>
                <a:latin typeface="Dosis Bold"/>
                <a:ea typeface="Dosis Bold"/>
                <a:cs typeface="Dosis Bold"/>
                <a:sym typeface="Dosis Bold"/>
              </a:rPr>
              <a:t>(b₁, b₃)</a:t>
            </a:r>
            <a:r>
              <a:rPr lang="en-US" sz="3407">
                <a:solidFill>
                  <a:srgbClr val="003933"/>
                </a:solidFill>
                <a:latin typeface="Dosis"/>
                <a:ea typeface="Dosis"/>
                <a:cs typeface="Dosis"/>
                <a:sym typeface="Dosis"/>
              </a:rPr>
              <a:t> orasidagi burchakni ifodalaydi.</a:t>
            </a:r>
          </a:p>
          <a:p>
            <a:pPr algn="l">
              <a:lnSpc>
                <a:spcPts val="4055"/>
              </a:lnSpc>
            </a:pPr>
          </a:p>
        </p:txBody>
      </p:sp>
      <p:grpSp>
        <p:nvGrpSpPr>
          <p:cNvPr name="Group 33" id="33"/>
          <p:cNvGrpSpPr/>
          <p:nvPr/>
        </p:nvGrpSpPr>
        <p:grpSpPr>
          <a:xfrm rot="0">
            <a:off x="-717088" y="-387954"/>
            <a:ext cx="1425183" cy="11403846"/>
            <a:chOff x="0" y="0"/>
            <a:chExt cx="356429" cy="2852028"/>
          </a:xfrm>
        </p:grpSpPr>
        <p:sp>
          <p:nvSpPr>
            <p:cNvPr name="Freeform 34" id="34"/>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5" id="35"/>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6" id="36"/>
          <p:cNvGrpSpPr/>
          <p:nvPr/>
        </p:nvGrpSpPr>
        <p:grpSpPr>
          <a:xfrm rot="0">
            <a:off x="17944100" y="-387954"/>
            <a:ext cx="1425183" cy="11403846"/>
            <a:chOff x="0" y="0"/>
            <a:chExt cx="356429" cy="2852028"/>
          </a:xfrm>
        </p:grpSpPr>
        <p:sp>
          <p:nvSpPr>
            <p:cNvPr name="Freeform 37" id="37"/>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8" id="38"/>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9" id="39"/>
          <p:cNvGrpSpPr/>
          <p:nvPr/>
        </p:nvGrpSpPr>
        <p:grpSpPr>
          <a:xfrm rot="5400000">
            <a:off x="8883742" y="-9572383"/>
            <a:ext cx="1425183" cy="19201660"/>
            <a:chOff x="0" y="0"/>
            <a:chExt cx="356429" cy="4802210"/>
          </a:xfrm>
        </p:grpSpPr>
        <p:sp>
          <p:nvSpPr>
            <p:cNvPr name="Freeform 40" id="40"/>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41" id="41"/>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42" id="42"/>
          <p:cNvGrpSpPr/>
          <p:nvPr/>
        </p:nvGrpSpPr>
        <p:grpSpPr>
          <a:xfrm rot="5400000">
            <a:off x="8775126" y="1009161"/>
            <a:ext cx="1425183" cy="19201660"/>
            <a:chOff x="0" y="0"/>
            <a:chExt cx="356429" cy="4802210"/>
          </a:xfrm>
        </p:grpSpPr>
        <p:sp>
          <p:nvSpPr>
            <p:cNvPr name="Freeform 43" id="43"/>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44" id="44"/>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sp>
        <p:nvSpPr>
          <p:cNvPr name="Freeform 45" id="45"/>
          <p:cNvSpPr/>
          <p:nvPr/>
        </p:nvSpPr>
        <p:spPr>
          <a:xfrm flipH="false" flipV="false" rot="-1407288">
            <a:off x="17187769" y="317871"/>
            <a:ext cx="801299" cy="1421659"/>
          </a:xfrm>
          <a:custGeom>
            <a:avLst/>
            <a:gdLst/>
            <a:ahLst/>
            <a:cxnLst/>
            <a:rect r="r" b="b" t="t" l="l"/>
            <a:pathLst>
              <a:path h="1421659" w="801299">
                <a:moveTo>
                  <a:pt x="0" y="0"/>
                </a:moveTo>
                <a:lnTo>
                  <a:pt x="801298" y="0"/>
                </a:lnTo>
                <a:lnTo>
                  <a:pt x="801298" y="1421658"/>
                </a:lnTo>
                <a:lnTo>
                  <a:pt x="0" y="142165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6" id="46"/>
          <p:cNvSpPr/>
          <p:nvPr/>
        </p:nvSpPr>
        <p:spPr>
          <a:xfrm flipH="true" flipV="false" rot="-228037">
            <a:off x="-39899" y="281486"/>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446853" y="-6841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true" flipV="false" rot="-228037">
            <a:off x="-192299" y="129086"/>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771795">
            <a:off x="16721088" y="1118287"/>
            <a:ext cx="433712" cy="411632"/>
          </a:xfrm>
          <a:custGeom>
            <a:avLst/>
            <a:gdLst/>
            <a:ahLst/>
            <a:cxnLst/>
            <a:rect r="r" b="b" t="t" l="l"/>
            <a:pathLst>
              <a:path h="411632" w="433712">
                <a:moveTo>
                  <a:pt x="0" y="0"/>
                </a:moveTo>
                <a:lnTo>
                  <a:pt x="433712" y="0"/>
                </a:lnTo>
                <a:lnTo>
                  <a:pt x="433712" y="411631"/>
                </a:lnTo>
                <a:lnTo>
                  <a:pt x="0" y="411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16795238" y="2317825"/>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9" id="19"/>
          <p:cNvGrpSpPr>
            <a:grpSpLocks noChangeAspect="true"/>
          </p:cNvGrpSpPr>
          <p:nvPr/>
        </p:nvGrpSpPr>
        <p:grpSpPr>
          <a:xfrm rot="-874149">
            <a:off x="10857595" y="327319"/>
            <a:ext cx="498419" cy="262574"/>
            <a:chOff x="0" y="0"/>
            <a:chExt cx="1610360" cy="848360"/>
          </a:xfrm>
        </p:grpSpPr>
        <p:sp>
          <p:nvSpPr>
            <p:cNvPr name="Freeform 20" id="2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1" id="21"/>
          <p:cNvSpPr/>
          <p:nvPr/>
        </p:nvSpPr>
        <p:spPr>
          <a:xfrm flipH="false" flipV="false" rot="0">
            <a:off x="1313706" y="1135028"/>
            <a:ext cx="511826" cy="458783"/>
          </a:xfrm>
          <a:custGeom>
            <a:avLst/>
            <a:gdLst/>
            <a:ahLst/>
            <a:cxnLst/>
            <a:rect r="r" b="b" t="t" l="l"/>
            <a:pathLst>
              <a:path h="458783" w="511826">
                <a:moveTo>
                  <a:pt x="0" y="0"/>
                </a:moveTo>
                <a:lnTo>
                  <a:pt x="511826" y="0"/>
                </a:lnTo>
                <a:lnTo>
                  <a:pt x="511826" y="458783"/>
                </a:lnTo>
                <a:lnTo>
                  <a:pt x="0" y="4587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799522" y="7601326"/>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771795">
            <a:off x="264351" y="9644811"/>
            <a:ext cx="535497" cy="508236"/>
          </a:xfrm>
          <a:custGeom>
            <a:avLst/>
            <a:gdLst/>
            <a:ahLst/>
            <a:cxnLst/>
            <a:rect r="r" b="b" t="t" l="l"/>
            <a:pathLst>
              <a:path h="508236" w="535497">
                <a:moveTo>
                  <a:pt x="0" y="0"/>
                </a:moveTo>
                <a:lnTo>
                  <a:pt x="535497" y="0"/>
                </a:lnTo>
                <a:lnTo>
                  <a:pt x="535497" y="508235"/>
                </a:lnTo>
                <a:lnTo>
                  <a:pt x="0" y="508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5" id="25"/>
          <p:cNvSpPr txBox="true"/>
          <p:nvPr/>
        </p:nvSpPr>
        <p:spPr>
          <a:xfrm rot="0">
            <a:off x="657709" y="2317825"/>
            <a:ext cx="17259300" cy="2959528"/>
          </a:xfrm>
          <a:prstGeom prst="rect">
            <a:avLst/>
          </a:prstGeom>
        </p:spPr>
        <p:txBody>
          <a:bodyPr anchor="t" rtlCol="false" tIns="0" lIns="0" bIns="0" rIns="0">
            <a:spAutoFit/>
          </a:bodyPr>
          <a:lstStyle/>
          <a:p>
            <a:pPr algn="l" marL="860314" indent="-430157" lvl="1">
              <a:lnSpc>
                <a:spcPts val="4741"/>
              </a:lnSpc>
              <a:buFont typeface="Arial"/>
              <a:buChar char="•"/>
            </a:pPr>
            <a:r>
              <a:rPr lang="en-US" b="true" sz="3984">
                <a:solidFill>
                  <a:srgbClr val="003933"/>
                </a:solidFill>
                <a:latin typeface="Dosis Semi-Bold"/>
                <a:ea typeface="Dosis Semi-Bold"/>
                <a:cs typeface="Dosis Semi-Bold"/>
                <a:sym typeface="Dosis Semi-Bold"/>
              </a:rPr>
              <a:t>Elektron nuri energiyasi: 20 GeV</a:t>
            </a:r>
          </a:p>
          <a:p>
            <a:pPr algn="l" marL="860314" indent="-430157" lvl="1">
              <a:lnSpc>
                <a:spcPts val="4741"/>
              </a:lnSpc>
              <a:buFont typeface="Arial"/>
              <a:buChar char="•"/>
            </a:pPr>
            <a:r>
              <a:rPr lang="en-US" b="true" sz="3984">
                <a:solidFill>
                  <a:srgbClr val="003933"/>
                </a:solidFill>
                <a:latin typeface="Dosis Semi-Bold"/>
                <a:ea typeface="Dosis Semi-Bold"/>
                <a:cs typeface="Dosis Semi-Bold"/>
                <a:sym typeface="Dosis Semi-Bold"/>
              </a:rPr>
              <a:t>Kristall orientatsiyasi (ishlash holati):</a:t>
            </a:r>
          </a:p>
          <a:p>
            <a:pPr algn="l" marL="1720628" indent="-573543" lvl="2">
              <a:lnSpc>
                <a:spcPts val="4741"/>
              </a:lnSpc>
              <a:buFont typeface="Arial"/>
              <a:buChar char="⚬"/>
            </a:pPr>
            <a:r>
              <a:rPr lang="en-US" b="true" sz="3984">
                <a:solidFill>
                  <a:srgbClr val="003933"/>
                </a:solidFill>
                <a:latin typeface="Dosis Semi-Bold"/>
                <a:ea typeface="Dosis Semi-Bold"/>
                <a:cs typeface="Dosis Semi-Bold"/>
                <a:sym typeface="Dosis Semi-Bold"/>
              </a:rPr>
              <a:t>θ₀ = 40 mrad — elektron impulsi bilan kristallning &lt;100&gt; o‘qi orasidagi burchak</a:t>
            </a:r>
          </a:p>
          <a:p>
            <a:pPr algn="l" marL="1720628" indent="-573543" lvl="2">
              <a:lnSpc>
                <a:spcPts val="4741"/>
              </a:lnSpc>
              <a:buFont typeface="Arial"/>
              <a:buChar char="⚬"/>
            </a:pPr>
            <a:r>
              <a:rPr lang="en-US" b="true" sz="3984">
                <a:solidFill>
                  <a:srgbClr val="003933"/>
                </a:solidFill>
                <a:latin typeface="Dosis Semi-Bold"/>
                <a:ea typeface="Dosis Semi-Bold"/>
                <a:cs typeface="Dosis Semi-Bold"/>
                <a:sym typeface="Dosis Semi-Bold"/>
              </a:rPr>
              <a:t>ψ — kristallning (110) tekisligiga nisbatan burchak </a:t>
            </a:r>
          </a:p>
          <a:p>
            <a:pPr algn="l">
              <a:lnSpc>
                <a:spcPts val="4741"/>
              </a:lnSpc>
            </a:pPr>
          </a:p>
        </p:txBody>
      </p:sp>
      <p:grpSp>
        <p:nvGrpSpPr>
          <p:cNvPr name="Group 26" id="26"/>
          <p:cNvGrpSpPr/>
          <p:nvPr/>
        </p:nvGrpSpPr>
        <p:grpSpPr>
          <a:xfrm rot="0">
            <a:off x="-717088" y="-387954"/>
            <a:ext cx="1425183" cy="11403846"/>
            <a:chOff x="0" y="0"/>
            <a:chExt cx="356429" cy="2852028"/>
          </a:xfrm>
        </p:grpSpPr>
        <p:sp>
          <p:nvSpPr>
            <p:cNvPr name="Freeform 27" id="27"/>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28" id="28"/>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29" id="29"/>
          <p:cNvGrpSpPr/>
          <p:nvPr/>
        </p:nvGrpSpPr>
        <p:grpSpPr>
          <a:xfrm rot="0">
            <a:off x="17944100" y="-387954"/>
            <a:ext cx="1425183" cy="11403846"/>
            <a:chOff x="0" y="0"/>
            <a:chExt cx="356429" cy="2852028"/>
          </a:xfrm>
        </p:grpSpPr>
        <p:sp>
          <p:nvSpPr>
            <p:cNvPr name="Freeform 30" id="30"/>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1" id="31"/>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2" id="32"/>
          <p:cNvGrpSpPr/>
          <p:nvPr/>
        </p:nvGrpSpPr>
        <p:grpSpPr>
          <a:xfrm rot="5400000">
            <a:off x="8883742" y="-9572383"/>
            <a:ext cx="1425183" cy="19201660"/>
            <a:chOff x="0" y="0"/>
            <a:chExt cx="356429" cy="4802210"/>
          </a:xfrm>
        </p:grpSpPr>
        <p:sp>
          <p:nvSpPr>
            <p:cNvPr name="Freeform 33" id="33"/>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4" id="34"/>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35" id="35"/>
          <p:cNvGrpSpPr/>
          <p:nvPr/>
        </p:nvGrpSpPr>
        <p:grpSpPr>
          <a:xfrm rot="5400000">
            <a:off x="8775126" y="1009161"/>
            <a:ext cx="1425183" cy="19201660"/>
            <a:chOff x="0" y="0"/>
            <a:chExt cx="356429" cy="4802210"/>
          </a:xfrm>
        </p:grpSpPr>
        <p:sp>
          <p:nvSpPr>
            <p:cNvPr name="Freeform 36" id="36"/>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7" id="37"/>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sp>
        <p:nvSpPr>
          <p:cNvPr name="Freeform 38" id="38"/>
          <p:cNvSpPr/>
          <p:nvPr/>
        </p:nvSpPr>
        <p:spPr>
          <a:xfrm flipH="false" flipV="false" rot="-1407288">
            <a:off x="17509124" y="167181"/>
            <a:ext cx="801299" cy="1421659"/>
          </a:xfrm>
          <a:custGeom>
            <a:avLst/>
            <a:gdLst/>
            <a:ahLst/>
            <a:cxnLst/>
            <a:rect r="r" b="b" t="t" l="l"/>
            <a:pathLst>
              <a:path h="1421659" w="801299">
                <a:moveTo>
                  <a:pt x="0" y="0"/>
                </a:moveTo>
                <a:lnTo>
                  <a:pt x="801299" y="0"/>
                </a:lnTo>
                <a:lnTo>
                  <a:pt x="801299" y="1421659"/>
                </a:lnTo>
                <a:lnTo>
                  <a:pt x="0" y="14216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9" id="39"/>
          <p:cNvSpPr/>
          <p:nvPr/>
        </p:nvSpPr>
        <p:spPr>
          <a:xfrm flipH="true" flipV="false" rot="-228037">
            <a:off x="-66689" y="112869"/>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0" id="40"/>
          <p:cNvSpPr/>
          <p:nvPr/>
        </p:nvSpPr>
        <p:spPr>
          <a:xfrm flipH="false" flipV="false" rot="0">
            <a:off x="1028700" y="5099166"/>
            <a:ext cx="16550904" cy="4799762"/>
          </a:xfrm>
          <a:custGeom>
            <a:avLst/>
            <a:gdLst/>
            <a:ahLst/>
            <a:cxnLst/>
            <a:rect r="r" b="b" t="t" l="l"/>
            <a:pathLst>
              <a:path h="4799762" w="16550904">
                <a:moveTo>
                  <a:pt x="0" y="0"/>
                </a:moveTo>
                <a:lnTo>
                  <a:pt x="16550904" y="0"/>
                </a:lnTo>
                <a:lnTo>
                  <a:pt x="16550904" y="4799762"/>
                </a:lnTo>
                <a:lnTo>
                  <a:pt x="0" y="4799762"/>
                </a:lnTo>
                <a:lnTo>
                  <a:pt x="0" y="0"/>
                </a:lnTo>
                <a:close/>
              </a:path>
            </a:pathLst>
          </a:custGeom>
          <a:blipFill>
            <a:blip r:embed="rId13"/>
            <a:stretch>
              <a:fillRect l="0" t="0" r="0" b="0"/>
            </a:stretch>
          </a:blipFill>
        </p:spPr>
      </p:sp>
      <p:sp>
        <p:nvSpPr>
          <p:cNvPr name="TextBox 41" id="41"/>
          <p:cNvSpPr txBox="true"/>
          <p:nvPr/>
        </p:nvSpPr>
        <p:spPr>
          <a:xfrm rot="0">
            <a:off x="2029173" y="927084"/>
            <a:ext cx="13413453" cy="1299944"/>
          </a:xfrm>
          <a:prstGeom prst="rect">
            <a:avLst/>
          </a:prstGeom>
        </p:spPr>
        <p:txBody>
          <a:bodyPr anchor="t" rtlCol="false" tIns="0" lIns="0" bIns="0" rIns="0">
            <a:spAutoFit/>
          </a:bodyPr>
          <a:lstStyle/>
          <a:p>
            <a:pPr algn="ctr">
              <a:lnSpc>
                <a:spcPts val="5017"/>
              </a:lnSpc>
            </a:pPr>
            <a:r>
              <a:rPr lang="en-US" sz="5017">
                <a:solidFill>
                  <a:srgbClr val="00AD9C"/>
                </a:solidFill>
                <a:latin typeface="Marykate"/>
                <a:ea typeface="Marykate"/>
                <a:cs typeface="Marykate"/>
                <a:sym typeface="Marykate"/>
              </a:rPr>
              <a:t>YO‘NALTIRILGAN OLMOS  YAGONA KRISTALIDA KOGERENT TORMOZLOVCHI NURLANISH KESIMI</a:t>
            </a:r>
          </a:p>
        </p:txBody>
      </p:sp>
      <p:grpSp>
        <p:nvGrpSpPr>
          <p:cNvPr name="Group 42" id="42"/>
          <p:cNvGrpSpPr>
            <a:grpSpLocks noChangeAspect="true"/>
          </p:cNvGrpSpPr>
          <p:nvPr/>
        </p:nvGrpSpPr>
        <p:grpSpPr>
          <a:xfrm rot="-874149">
            <a:off x="239509" y="5639307"/>
            <a:ext cx="498419" cy="262574"/>
            <a:chOff x="0" y="0"/>
            <a:chExt cx="1610360" cy="848360"/>
          </a:xfrm>
        </p:grpSpPr>
        <p:sp>
          <p:nvSpPr>
            <p:cNvPr name="Freeform 43" id="4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4" id="44"/>
          <p:cNvSpPr/>
          <p:nvPr/>
        </p:nvSpPr>
        <p:spPr>
          <a:xfrm flipH="false" flipV="false" rot="-771795">
            <a:off x="1012286" y="2444693"/>
            <a:ext cx="341821" cy="324419"/>
          </a:xfrm>
          <a:custGeom>
            <a:avLst/>
            <a:gdLst/>
            <a:ahLst/>
            <a:cxnLst/>
            <a:rect r="r" b="b" t="t" l="l"/>
            <a:pathLst>
              <a:path h="324419" w="341821">
                <a:moveTo>
                  <a:pt x="0" y="0"/>
                </a:moveTo>
                <a:lnTo>
                  <a:pt x="341821" y="0"/>
                </a:lnTo>
                <a:lnTo>
                  <a:pt x="341821" y="324419"/>
                </a:lnTo>
                <a:lnTo>
                  <a:pt x="0" y="3244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5" id="45"/>
          <p:cNvSpPr/>
          <p:nvPr/>
        </p:nvSpPr>
        <p:spPr>
          <a:xfrm flipH="false" flipV="false" rot="-771795">
            <a:off x="977131" y="3032988"/>
            <a:ext cx="388334" cy="368565"/>
          </a:xfrm>
          <a:custGeom>
            <a:avLst/>
            <a:gdLst/>
            <a:ahLst/>
            <a:cxnLst/>
            <a:rect r="r" b="b" t="t" l="l"/>
            <a:pathLst>
              <a:path h="368565" w="388334">
                <a:moveTo>
                  <a:pt x="0" y="0"/>
                </a:moveTo>
                <a:lnTo>
                  <a:pt x="388334" y="0"/>
                </a:lnTo>
                <a:lnTo>
                  <a:pt x="388334" y="368565"/>
                </a:lnTo>
                <a:lnTo>
                  <a:pt x="0" y="36856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6" id="46"/>
          <p:cNvGrpSpPr/>
          <p:nvPr/>
        </p:nvGrpSpPr>
        <p:grpSpPr>
          <a:xfrm rot="0">
            <a:off x="4722495" y="6064568"/>
            <a:ext cx="256222" cy="256222"/>
            <a:chOff x="0" y="0"/>
            <a:chExt cx="341630" cy="341630"/>
          </a:xfrm>
        </p:grpSpPr>
        <p:sp>
          <p:nvSpPr>
            <p:cNvPr name="Freeform 47" id="47"/>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3030" y="240975"/>
                  </a:cubicBezTo>
                  <a:cubicBezTo>
                    <a:pt x="95250" y="239705"/>
                    <a:pt x="74930" y="233355"/>
                    <a:pt x="58420" y="223195"/>
                  </a:cubicBezTo>
                  <a:cubicBezTo>
                    <a:pt x="41910" y="214305"/>
                    <a:pt x="27940" y="199065"/>
                    <a:pt x="17780" y="182555"/>
                  </a:cubicBezTo>
                  <a:cubicBezTo>
                    <a:pt x="7620" y="167315"/>
                    <a:pt x="1270" y="145725"/>
                    <a:pt x="0" y="127945"/>
                  </a:cubicBezTo>
                  <a:cubicBezTo>
                    <a:pt x="0" y="108895"/>
                    <a:pt x="3810" y="87305"/>
                    <a:pt x="11430" y="70795"/>
                  </a:cubicBezTo>
                  <a:cubicBezTo>
                    <a:pt x="19050" y="54285"/>
                    <a:pt x="31750" y="36505"/>
                    <a:pt x="46990" y="25075"/>
                  </a:cubicBezTo>
                  <a:cubicBezTo>
                    <a:pt x="60960" y="13645"/>
                    <a:pt x="81280" y="4755"/>
                    <a:pt x="99060" y="2215"/>
                  </a:cubicBezTo>
                  <a:cubicBezTo>
                    <a:pt x="118110" y="-1595"/>
                    <a:pt x="138430" y="-325"/>
                    <a:pt x="157480" y="4755"/>
                  </a:cubicBezTo>
                  <a:cubicBezTo>
                    <a:pt x="175260" y="11105"/>
                    <a:pt x="205740" y="35235"/>
                    <a:pt x="205740" y="35235"/>
                  </a:cubicBezTo>
                </a:path>
              </a:pathLst>
            </a:custGeom>
            <a:solidFill>
              <a:srgbClr val="FFFFFF"/>
            </a:solidFill>
            <a:ln cap="sq">
              <a:noFill/>
              <a:prstDash val="solid"/>
              <a:miter/>
            </a:ln>
          </p:spPr>
        </p:sp>
      </p:grpSp>
      <p:grpSp>
        <p:nvGrpSpPr>
          <p:cNvPr name="Group 48" id="48"/>
          <p:cNvGrpSpPr/>
          <p:nvPr/>
        </p:nvGrpSpPr>
        <p:grpSpPr>
          <a:xfrm rot="0">
            <a:off x="4822508" y="6082665"/>
            <a:ext cx="256222" cy="256222"/>
            <a:chOff x="0" y="0"/>
            <a:chExt cx="341630" cy="341630"/>
          </a:xfrm>
        </p:grpSpPr>
        <p:sp>
          <p:nvSpPr>
            <p:cNvPr name="Freeform 49" id="49"/>
            <p:cNvSpPr/>
            <p:nvPr/>
          </p:nvSpPr>
          <p:spPr>
            <a:xfrm flipH="false" flipV="false" rot="0">
              <a:off x="50559" y="48966"/>
              <a:ext cx="235191" cy="240835"/>
            </a:xfrm>
            <a:custGeom>
              <a:avLst/>
              <a:gdLst/>
              <a:ahLst/>
              <a:cxnLst/>
              <a:rect r="r" b="b" t="t" l="l"/>
              <a:pathLst>
                <a:path h="240835" w="235191">
                  <a:moveTo>
                    <a:pt x="235191" y="84384"/>
                  </a:moveTo>
                  <a:cubicBezTo>
                    <a:pt x="235191" y="160584"/>
                    <a:pt x="226301" y="180904"/>
                    <a:pt x="214871" y="194874"/>
                  </a:cubicBezTo>
                  <a:cubicBezTo>
                    <a:pt x="203441" y="210114"/>
                    <a:pt x="186931" y="222814"/>
                    <a:pt x="169151" y="230434"/>
                  </a:cubicBezTo>
                  <a:cubicBezTo>
                    <a:pt x="152641" y="238054"/>
                    <a:pt x="131051" y="241864"/>
                    <a:pt x="113271" y="240594"/>
                  </a:cubicBezTo>
                  <a:cubicBezTo>
                    <a:pt x="94221" y="240594"/>
                    <a:pt x="73901" y="234244"/>
                    <a:pt x="57391" y="224084"/>
                  </a:cubicBezTo>
                  <a:cubicBezTo>
                    <a:pt x="42151" y="213924"/>
                    <a:pt x="26911" y="198684"/>
                    <a:pt x="16751" y="183444"/>
                  </a:cubicBezTo>
                  <a:cubicBezTo>
                    <a:pt x="7861" y="166934"/>
                    <a:pt x="241" y="146614"/>
                    <a:pt x="241" y="127564"/>
                  </a:cubicBezTo>
                  <a:cubicBezTo>
                    <a:pt x="-1029" y="109784"/>
                    <a:pt x="2781" y="88194"/>
                    <a:pt x="10401" y="71684"/>
                  </a:cubicBezTo>
                  <a:cubicBezTo>
                    <a:pt x="18021" y="53904"/>
                    <a:pt x="30721" y="37394"/>
                    <a:pt x="45961" y="25964"/>
                  </a:cubicBezTo>
                  <a:cubicBezTo>
                    <a:pt x="59931" y="14534"/>
                    <a:pt x="80251" y="5644"/>
                    <a:pt x="9803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50" id="50"/>
          <p:cNvGrpSpPr/>
          <p:nvPr/>
        </p:nvGrpSpPr>
        <p:grpSpPr>
          <a:xfrm rot="0">
            <a:off x="4692015" y="6082665"/>
            <a:ext cx="256222" cy="256222"/>
            <a:chOff x="0" y="0"/>
            <a:chExt cx="341630" cy="341630"/>
          </a:xfrm>
        </p:grpSpPr>
        <p:sp>
          <p:nvSpPr>
            <p:cNvPr name="Freeform 51" id="51"/>
            <p:cNvSpPr/>
            <p:nvPr/>
          </p:nvSpPr>
          <p:spPr>
            <a:xfrm flipH="false" flipV="false" rot="0">
              <a:off x="50559" y="48966"/>
              <a:ext cx="235191" cy="240835"/>
            </a:xfrm>
            <a:custGeom>
              <a:avLst/>
              <a:gdLst/>
              <a:ahLst/>
              <a:cxnLst/>
              <a:rect r="r" b="b" t="t" l="l"/>
              <a:pathLst>
                <a:path h="240835" w="235191">
                  <a:moveTo>
                    <a:pt x="235191" y="84384"/>
                  </a:moveTo>
                  <a:cubicBezTo>
                    <a:pt x="235191" y="160584"/>
                    <a:pt x="227571" y="180904"/>
                    <a:pt x="214871" y="194874"/>
                  </a:cubicBezTo>
                  <a:cubicBezTo>
                    <a:pt x="203441" y="210114"/>
                    <a:pt x="186931" y="222814"/>
                    <a:pt x="170421" y="230434"/>
                  </a:cubicBezTo>
                  <a:cubicBezTo>
                    <a:pt x="152641" y="238054"/>
                    <a:pt x="132321" y="241864"/>
                    <a:pt x="113271" y="240594"/>
                  </a:cubicBezTo>
                  <a:cubicBezTo>
                    <a:pt x="94221" y="240594"/>
                    <a:pt x="73901" y="234244"/>
                    <a:pt x="58661" y="224084"/>
                  </a:cubicBezTo>
                  <a:cubicBezTo>
                    <a:pt x="42151" y="213924"/>
                    <a:pt x="26911" y="198684"/>
                    <a:pt x="16751" y="183444"/>
                  </a:cubicBezTo>
                  <a:cubicBezTo>
                    <a:pt x="7861" y="166934"/>
                    <a:pt x="1511" y="146614"/>
                    <a:pt x="241" y="127564"/>
                  </a:cubicBezTo>
                  <a:cubicBezTo>
                    <a:pt x="-1029" y="109784"/>
                    <a:pt x="2781" y="88194"/>
                    <a:pt x="10401" y="71684"/>
                  </a:cubicBezTo>
                  <a:cubicBezTo>
                    <a:pt x="18021" y="53904"/>
                    <a:pt x="30721" y="37394"/>
                    <a:pt x="45961" y="25964"/>
                  </a:cubicBezTo>
                  <a:cubicBezTo>
                    <a:pt x="61201" y="14534"/>
                    <a:pt x="80251" y="5644"/>
                    <a:pt x="9930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52" id="52"/>
          <p:cNvGrpSpPr/>
          <p:nvPr/>
        </p:nvGrpSpPr>
        <p:grpSpPr>
          <a:xfrm rot="0">
            <a:off x="4964430" y="6089332"/>
            <a:ext cx="256222" cy="256222"/>
            <a:chOff x="0" y="0"/>
            <a:chExt cx="341630" cy="341630"/>
          </a:xfrm>
        </p:grpSpPr>
        <p:sp>
          <p:nvSpPr>
            <p:cNvPr name="Freeform 53" id="53"/>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3030" y="240975"/>
                  </a:cubicBezTo>
                  <a:cubicBezTo>
                    <a:pt x="95250" y="239705"/>
                    <a:pt x="74930" y="233355"/>
                    <a:pt x="58420" y="223195"/>
                  </a:cubicBezTo>
                  <a:cubicBezTo>
                    <a:pt x="41910" y="214305"/>
                    <a:pt x="27940" y="199065"/>
                    <a:pt x="17780" y="182555"/>
                  </a:cubicBezTo>
                  <a:cubicBezTo>
                    <a:pt x="7620" y="167315"/>
                    <a:pt x="1270" y="146995"/>
                    <a:pt x="0" y="127945"/>
                  </a:cubicBezTo>
                  <a:cubicBezTo>
                    <a:pt x="0" y="108895"/>
                    <a:pt x="3810" y="88575"/>
                    <a:pt x="11430" y="70795"/>
                  </a:cubicBezTo>
                  <a:cubicBezTo>
                    <a:pt x="19050" y="54285"/>
                    <a:pt x="31750" y="36505"/>
                    <a:pt x="46990" y="25075"/>
                  </a:cubicBezTo>
                  <a:cubicBezTo>
                    <a:pt x="60960" y="13645"/>
                    <a:pt x="81280" y="4755"/>
                    <a:pt x="99060" y="2215"/>
                  </a:cubicBezTo>
                  <a:cubicBezTo>
                    <a:pt x="118110" y="-1595"/>
                    <a:pt x="138430" y="-325"/>
                    <a:pt x="157480" y="4755"/>
                  </a:cubicBezTo>
                  <a:cubicBezTo>
                    <a:pt x="175260" y="11105"/>
                    <a:pt x="205740" y="35235"/>
                    <a:pt x="205740" y="35235"/>
                  </a:cubicBezTo>
                </a:path>
              </a:pathLst>
            </a:custGeom>
            <a:solidFill>
              <a:srgbClr val="FFFFFF"/>
            </a:solidFill>
            <a:ln cap="sq">
              <a:noFill/>
              <a:prstDash val="solid"/>
              <a:miter/>
            </a:ln>
          </p:spPr>
        </p:sp>
      </p:grpSp>
      <p:grpSp>
        <p:nvGrpSpPr>
          <p:cNvPr name="Group 54" id="54"/>
          <p:cNvGrpSpPr/>
          <p:nvPr/>
        </p:nvGrpSpPr>
        <p:grpSpPr>
          <a:xfrm rot="0">
            <a:off x="5163503" y="6114097"/>
            <a:ext cx="256222" cy="256222"/>
            <a:chOff x="0" y="0"/>
            <a:chExt cx="341630" cy="341630"/>
          </a:xfrm>
        </p:grpSpPr>
        <p:sp>
          <p:nvSpPr>
            <p:cNvPr name="Freeform 55" id="55"/>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56" id="56"/>
          <p:cNvGrpSpPr/>
          <p:nvPr/>
        </p:nvGrpSpPr>
        <p:grpSpPr>
          <a:xfrm rot="0">
            <a:off x="5368290" y="6126480"/>
            <a:ext cx="256222" cy="256222"/>
            <a:chOff x="0" y="0"/>
            <a:chExt cx="341630" cy="341630"/>
          </a:xfrm>
        </p:grpSpPr>
        <p:sp>
          <p:nvSpPr>
            <p:cNvPr name="Freeform 57" id="57"/>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58" id="58"/>
          <p:cNvGrpSpPr/>
          <p:nvPr/>
        </p:nvGrpSpPr>
        <p:grpSpPr>
          <a:xfrm rot="0">
            <a:off x="5523547" y="6082665"/>
            <a:ext cx="256222" cy="256222"/>
            <a:chOff x="0" y="0"/>
            <a:chExt cx="341630" cy="341630"/>
          </a:xfrm>
        </p:grpSpPr>
        <p:sp>
          <p:nvSpPr>
            <p:cNvPr name="Freeform 59" id="59"/>
            <p:cNvSpPr/>
            <p:nvPr/>
          </p:nvSpPr>
          <p:spPr>
            <a:xfrm flipH="false" flipV="false" rot="0">
              <a:off x="50559" y="48966"/>
              <a:ext cx="235191" cy="240835"/>
            </a:xfrm>
            <a:custGeom>
              <a:avLst/>
              <a:gdLst/>
              <a:ahLst/>
              <a:cxnLst/>
              <a:rect r="r" b="b" t="t" l="l"/>
              <a:pathLst>
                <a:path h="240835" w="235191">
                  <a:moveTo>
                    <a:pt x="235191" y="84384"/>
                  </a:moveTo>
                  <a:cubicBezTo>
                    <a:pt x="235191" y="160584"/>
                    <a:pt x="226301" y="180904"/>
                    <a:pt x="214871" y="194874"/>
                  </a:cubicBezTo>
                  <a:cubicBezTo>
                    <a:pt x="203441" y="210114"/>
                    <a:pt x="186931" y="222814"/>
                    <a:pt x="169151" y="230434"/>
                  </a:cubicBezTo>
                  <a:cubicBezTo>
                    <a:pt x="152641" y="238054"/>
                    <a:pt x="131051" y="241864"/>
                    <a:pt x="113271" y="240594"/>
                  </a:cubicBezTo>
                  <a:cubicBezTo>
                    <a:pt x="94221" y="240594"/>
                    <a:pt x="73901" y="234244"/>
                    <a:pt x="57391" y="224084"/>
                  </a:cubicBezTo>
                  <a:cubicBezTo>
                    <a:pt x="42151" y="213924"/>
                    <a:pt x="26911" y="198684"/>
                    <a:pt x="16751" y="183444"/>
                  </a:cubicBezTo>
                  <a:cubicBezTo>
                    <a:pt x="6591" y="166934"/>
                    <a:pt x="241" y="146614"/>
                    <a:pt x="241" y="127564"/>
                  </a:cubicBezTo>
                  <a:cubicBezTo>
                    <a:pt x="-1029" y="109784"/>
                    <a:pt x="2781" y="88194"/>
                    <a:pt x="10401" y="71684"/>
                  </a:cubicBezTo>
                  <a:cubicBezTo>
                    <a:pt x="18021" y="53904"/>
                    <a:pt x="30721" y="37394"/>
                    <a:pt x="45961" y="25964"/>
                  </a:cubicBezTo>
                  <a:cubicBezTo>
                    <a:pt x="59931" y="14534"/>
                    <a:pt x="80251" y="5644"/>
                    <a:pt x="9803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60" id="60"/>
          <p:cNvGrpSpPr/>
          <p:nvPr/>
        </p:nvGrpSpPr>
        <p:grpSpPr>
          <a:xfrm rot="0">
            <a:off x="5393055" y="6082665"/>
            <a:ext cx="256222" cy="256222"/>
            <a:chOff x="0" y="0"/>
            <a:chExt cx="341630" cy="341630"/>
          </a:xfrm>
        </p:grpSpPr>
        <p:sp>
          <p:nvSpPr>
            <p:cNvPr name="Freeform 61" id="61"/>
            <p:cNvSpPr/>
            <p:nvPr/>
          </p:nvSpPr>
          <p:spPr>
            <a:xfrm flipH="false" flipV="false" rot="0">
              <a:off x="50559" y="48966"/>
              <a:ext cx="235191" cy="240835"/>
            </a:xfrm>
            <a:custGeom>
              <a:avLst/>
              <a:gdLst/>
              <a:ahLst/>
              <a:cxnLst/>
              <a:rect r="r" b="b" t="t" l="l"/>
              <a:pathLst>
                <a:path h="240835" w="235191">
                  <a:moveTo>
                    <a:pt x="235191" y="84384"/>
                  </a:moveTo>
                  <a:cubicBezTo>
                    <a:pt x="235191" y="160584"/>
                    <a:pt x="226301" y="180904"/>
                    <a:pt x="214871" y="194874"/>
                  </a:cubicBezTo>
                  <a:cubicBezTo>
                    <a:pt x="203441" y="210114"/>
                    <a:pt x="186931" y="222814"/>
                    <a:pt x="170421" y="230434"/>
                  </a:cubicBezTo>
                  <a:cubicBezTo>
                    <a:pt x="152641" y="238054"/>
                    <a:pt x="132321" y="241864"/>
                    <a:pt x="113271" y="240594"/>
                  </a:cubicBezTo>
                  <a:cubicBezTo>
                    <a:pt x="94221" y="240594"/>
                    <a:pt x="73901" y="234244"/>
                    <a:pt x="57391" y="224084"/>
                  </a:cubicBezTo>
                  <a:cubicBezTo>
                    <a:pt x="42151" y="213924"/>
                    <a:pt x="26911" y="198684"/>
                    <a:pt x="16751" y="183444"/>
                  </a:cubicBezTo>
                  <a:cubicBezTo>
                    <a:pt x="7861" y="166934"/>
                    <a:pt x="1511" y="146614"/>
                    <a:pt x="241" y="127564"/>
                  </a:cubicBezTo>
                  <a:cubicBezTo>
                    <a:pt x="-1029" y="109784"/>
                    <a:pt x="2781" y="88194"/>
                    <a:pt x="10401" y="71684"/>
                  </a:cubicBezTo>
                  <a:cubicBezTo>
                    <a:pt x="18021" y="53904"/>
                    <a:pt x="30721" y="37394"/>
                    <a:pt x="45961" y="25964"/>
                  </a:cubicBezTo>
                  <a:cubicBezTo>
                    <a:pt x="61201" y="14534"/>
                    <a:pt x="80251" y="5644"/>
                    <a:pt x="9930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62" id="62"/>
          <p:cNvGrpSpPr/>
          <p:nvPr/>
        </p:nvGrpSpPr>
        <p:grpSpPr>
          <a:xfrm rot="0">
            <a:off x="5492115" y="6095047"/>
            <a:ext cx="256222" cy="256222"/>
            <a:chOff x="0" y="0"/>
            <a:chExt cx="341630" cy="341630"/>
          </a:xfrm>
        </p:grpSpPr>
        <p:sp>
          <p:nvSpPr>
            <p:cNvPr name="Freeform 63" id="63"/>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64" id="64"/>
          <p:cNvGrpSpPr/>
          <p:nvPr/>
        </p:nvGrpSpPr>
        <p:grpSpPr>
          <a:xfrm rot="0">
            <a:off x="5250180" y="6101715"/>
            <a:ext cx="256222" cy="256222"/>
            <a:chOff x="0" y="0"/>
            <a:chExt cx="341630" cy="341630"/>
          </a:xfrm>
        </p:grpSpPr>
        <p:sp>
          <p:nvSpPr>
            <p:cNvPr name="Freeform 65" id="65"/>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66" id="66"/>
          <p:cNvGrpSpPr/>
          <p:nvPr/>
        </p:nvGrpSpPr>
        <p:grpSpPr>
          <a:xfrm rot="0">
            <a:off x="5498782" y="6101715"/>
            <a:ext cx="256222" cy="256222"/>
            <a:chOff x="0" y="0"/>
            <a:chExt cx="341630" cy="341630"/>
          </a:xfrm>
        </p:grpSpPr>
        <p:sp>
          <p:nvSpPr>
            <p:cNvPr name="Freeform 67" id="67"/>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6591" y="167315"/>
                    <a:pt x="241" y="14699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68" id="68"/>
          <p:cNvGrpSpPr/>
          <p:nvPr/>
        </p:nvGrpSpPr>
        <p:grpSpPr>
          <a:xfrm rot="0">
            <a:off x="5269230" y="6101715"/>
            <a:ext cx="256222" cy="256222"/>
            <a:chOff x="0" y="0"/>
            <a:chExt cx="341630" cy="341630"/>
          </a:xfrm>
        </p:grpSpPr>
        <p:sp>
          <p:nvSpPr>
            <p:cNvPr name="Freeform 69" id="69"/>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6591" y="167315"/>
                    <a:pt x="241" y="14699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70" id="70"/>
          <p:cNvGrpSpPr/>
          <p:nvPr/>
        </p:nvGrpSpPr>
        <p:grpSpPr>
          <a:xfrm rot="0">
            <a:off x="5052060" y="6089332"/>
            <a:ext cx="256222" cy="256222"/>
            <a:chOff x="0" y="0"/>
            <a:chExt cx="341630" cy="341630"/>
          </a:xfrm>
        </p:grpSpPr>
        <p:sp>
          <p:nvSpPr>
            <p:cNvPr name="Freeform 71" id="71"/>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241" y="14699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72" id="72"/>
          <p:cNvGrpSpPr/>
          <p:nvPr/>
        </p:nvGrpSpPr>
        <p:grpSpPr>
          <a:xfrm rot="0">
            <a:off x="5250180" y="6082665"/>
            <a:ext cx="256222" cy="256222"/>
            <a:chOff x="0" y="0"/>
            <a:chExt cx="341630" cy="341630"/>
          </a:xfrm>
        </p:grpSpPr>
        <p:sp>
          <p:nvSpPr>
            <p:cNvPr name="Freeform 73" id="73"/>
            <p:cNvSpPr/>
            <p:nvPr/>
          </p:nvSpPr>
          <p:spPr>
            <a:xfrm flipH="false" flipV="false" rot="0">
              <a:off x="50559" y="48966"/>
              <a:ext cx="236461" cy="240835"/>
            </a:xfrm>
            <a:custGeom>
              <a:avLst/>
              <a:gdLst/>
              <a:ahLst/>
              <a:cxnLst/>
              <a:rect r="r" b="b" t="t" l="l"/>
              <a:pathLst>
                <a:path h="240835" w="236461">
                  <a:moveTo>
                    <a:pt x="236461" y="84384"/>
                  </a:moveTo>
                  <a:cubicBezTo>
                    <a:pt x="236461" y="160584"/>
                    <a:pt x="227571" y="180904"/>
                    <a:pt x="216141" y="194874"/>
                  </a:cubicBezTo>
                  <a:cubicBezTo>
                    <a:pt x="204711" y="210114"/>
                    <a:pt x="186931" y="222814"/>
                    <a:pt x="170421" y="230434"/>
                  </a:cubicBezTo>
                  <a:cubicBezTo>
                    <a:pt x="152641" y="238054"/>
                    <a:pt x="132321" y="241864"/>
                    <a:pt x="113271" y="240594"/>
                  </a:cubicBezTo>
                  <a:cubicBezTo>
                    <a:pt x="94221" y="240594"/>
                    <a:pt x="73901" y="234244"/>
                    <a:pt x="58661" y="224084"/>
                  </a:cubicBezTo>
                  <a:cubicBezTo>
                    <a:pt x="42151" y="213924"/>
                    <a:pt x="26911" y="198684"/>
                    <a:pt x="18021" y="183444"/>
                  </a:cubicBezTo>
                  <a:cubicBezTo>
                    <a:pt x="7861" y="166934"/>
                    <a:pt x="1511" y="146614"/>
                    <a:pt x="241" y="127564"/>
                  </a:cubicBezTo>
                  <a:cubicBezTo>
                    <a:pt x="-1029" y="109784"/>
                    <a:pt x="2781" y="88194"/>
                    <a:pt x="10401" y="71684"/>
                  </a:cubicBezTo>
                  <a:cubicBezTo>
                    <a:pt x="18021" y="53904"/>
                    <a:pt x="31991" y="37394"/>
                    <a:pt x="45961" y="25964"/>
                  </a:cubicBezTo>
                  <a:cubicBezTo>
                    <a:pt x="61201" y="14534"/>
                    <a:pt x="80251" y="5644"/>
                    <a:pt x="9930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74" id="74"/>
          <p:cNvGrpSpPr/>
          <p:nvPr/>
        </p:nvGrpSpPr>
        <p:grpSpPr>
          <a:xfrm rot="0">
            <a:off x="4859655" y="6114097"/>
            <a:ext cx="256222" cy="256222"/>
            <a:chOff x="0" y="0"/>
            <a:chExt cx="341630" cy="341630"/>
          </a:xfrm>
        </p:grpSpPr>
        <p:sp>
          <p:nvSpPr>
            <p:cNvPr name="Freeform 75" id="75"/>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76" id="76"/>
          <p:cNvGrpSpPr/>
          <p:nvPr/>
        </p:nvGrpSpPr>
        <p:grpSpPr>
          <a:xfrm rot="0">
            <a:off x="4890135" y="6101715"/>
            <a:ext cx="256222" cy="256222"/>
            <a:chOff x="0" y="0"/>
            <a:chExt cx="341630" cy="341630"/>
          </a:xfrm>
        </p:grpSpPr>
        <p:sp>
          <p:nvSpPr>
            <p:cNvPr name="Freeform 77" id="77"/>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517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723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78" id="78"/>
          <p:cNvGrpSpPr/>
          <p:nvPr/>
        </p:nvGrpSpPr>
        <p:grpSpPr>
          <a:xfrm rot="0">
            <a:off x="4902518" y="6089332"/>
            <a:ext cx="256222" cy="256222"/>
            <a:chOff x="0" y="0"/>
            <a:chExt cx="341630" cy="341630"/>
          </a:xfrm>
        </p:grpSpPr>
        <p:sp>
          <p:nvSpPr>
            <p:cNvPr name="Freeform 79" id="79"/>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8201" y="223195"/>
                    <a:pt x="170421" y="230815"/>
                  </a:cubicBezTo>
                  <a:cubicBezTo>
                    <a:pt x="153911" y="238435"/>
                    <a:pt x="132321" y="242245"/>
                    <a:pt x="113271" y="240975"/>
                  </a:cubicBezTo>
                  <a:cubicBezTo>
                    <a:pt x="95491" y="239705"/>
                    <a:pt x="7517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9291" y="54285"/>
                    <a:pt x="31991" y="36505"/>
                    <a:pt x="47231" y="25075"/>
                  </a:cubicBezTo>
                  <a:cubicBezTo>
                    <a:pt x="61201" y="13645"/>
                    <a:pt x="8152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80" id="80"/>
          <p:cNvGrpSpPr/>
          <p:nvPr/>
        </p:nvGrpSpPr>
        <p:grpSpPr>
          <a:xfrm rot="0">
            <a:off x="4704397" y="6163628"/>
            <a:ext cx="256222" cy="256222"/>
            <a:chOff x="0" y="0"/>
            <a:chExt cx="341630" cy="341630"/>
          </a:xfrm>
        </p:grpSpPr>
        <p:sp>
          <p:nvSpPr>
            <p:cNvPr name="Freeform 81" id="81"/>
            <p:cNvSpPr/>
            <p:nvPr/>
          </p:nvSpPr>
          <p:spPr>
            <a:xfrm flipH="false" flipV="false" rot="0">
              <a:off x="50559" y="48657"/>
              <a:ext cx="235191" cy="241144"/>
            </a:xfrm>
            <a:custGeom>
              <a:avLst/>
              <a:gdLst/>
              <a:ahLst/>
              <a:cxnLst/>
              <a:rect r="r" b="b" t="t" l="l"/>
              <a:pathLst>
                <a:path h="241144" w="235191">
                  <a:moveTo>
                    <a:pt x="235191" y="84693"/>
                  </a:moveTo>
                  <a:cubicBezTo>
                    <a:pt x="235191" y="160893"/>
                    <a:pt x="227571" y="179943"/>
                    <a:pt x="214871" y="195183"/>
                  </a:cubicBezTo>
                  <a:cubicBezTo>
                    <a:pt x="203441" y="20915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199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82" id="82"/>
          <p:cNvGrpSpPr/>
          <p:nvPr/>
        </p:nvGrpSpPr>
        <p:grpSpPr>
          <a:xfrm rot="0">
            <a:off x="4921568" y="6076950"/>
            <a:ext cx="256222" cy="256222"/>
            <a:chOff x="0" y="0"/>
            <a:chExt cx="341630" cy="341630"/>
          </a:xfrm>
        </p:grpSpPr>
        <p:sp>
          <p:nvSpPr>
            <p:cNvPr name="Freeform 83" id="83"/>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84" id="84"/>
          <p:cNvGrpSpPr/>
          <p:nvPr/>
        </p:nvGrpSpPr>
        <p:grpSpPr>
          <a:xfrm rot="0">
            <a:off x="5516880" y="6089332"/>
            <a:ext cx="256222" cy="256222"/>
            <a:chOff x="0" y="0"/>
            <a:chExt cx="341630" cy="341630"/>
          </a:xfrm>
        </p:grpSpPr>
        <p:sp>
          <p:nvSpPr>
            <p:cNvPr name="Freeform 85" id="85"/>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86" id="86"/>
          <p:cNvGrpSpPr/>
          <p:nvPr/>
        </p:nvGrpSpPr>
        <p:grpSpPr>
          <a:xfrm rot="0">
            <a:off x="5473065" y="6082665"/>
            <a:ext cx="256222" cy="256222"/>
            <a:chOff x="0" y="0"/>
            <a:chExt cx="341630" cy="341630"/>
          </a:xfrm>
        </p:grpSpPr>
        <p:sp>
          <p:nvSpPr>
            <p:cNvPr name="Freeform 87" id="87"/>
            <p:cNvSpPr/>
            <p:nvPr/>
          </p:nvSpPr>
          <p:spPr>
            <a:xfrm flipH="false" flipV="false" rot="0">
              <a:off x="50800" y="48966"/>
              <a:ext cx="236220" cy="240835"/>
            </a:xfrm>
            <a:custGeom>
              <a:avLst/>
              <a:gdLst/>
              <a:ahLst/>
              <a:cxnLst/>
              <a:rect r="r" b="b" t="t" l="l"/>
              <a:pathLst>
                <a:path h="240835" w="236220">
                  <a:moveTo>
                    <a:pt x="236220" y="84384"/>
                  </a:moveTo>
                  <a:cubicBezTo>
                    <a:pt x="236220" y="160584"/>
                    <a:pt x="227330" y="180904"/>
                    <a:pt x="215900" y="194874"/>
                  </a:cubicBezTo>
                  <a:cubicBezTo>
                    <a:pt x="204470" y="210114"/>
                    <a:pt x="187960" y="222814"/>
                    <a:pt x="170180" y="230434"/>
                  </a:cubicBezTo>
                  <a:cubicBezTo>
                    <a:pt x="153670" y="238054"/>
                    <a:pt x="132080" y="241864"/>
                    <a:pt x="114300" y="240594"/>
                  </a:cubicBezTo>
                  <a:cubicBezTo>
                    <a:pt x="95250" y="240594"/>
                    <a:pt x="74930" y="234244"/>
                    <a:pt x="58420" y="224084"/>
                  </a:cubicBezTo>
                  <a:cubicBezTo>
                    <a:pt x="43180" y="213924"/>
                    <a:pt x="27940" y="198684"/>
                    <a:pt x="17780" y="183444"/>
                  </a:cubicBezTo>
                  <a:cubicBezTo>
                    <a:pt x="7620" y="166934"/>
                    <a:pt x="1270" y="146614"/>
                    <a:pt x="0" y="127564"/>
                  </a:cubicBezTo>
                  <a:cubicBezTo>
                    <a:pt x="0" y="109784"/>
                    <a:pt x="3810" y="88194"/>
                    <a:pt x="11430" y="71684"/>
                  </a:cubicBezTo>
                  <a:cubicBezTo>
                    <a:pt x="19050" y="53904"/>
                    <a:pt x="31750" y="37394"/>
                    <a:pt x="46990" y="25964"/>
                  </a:cubicBezTo>
                  <a:cubicBezTo>
                    <a:pt x="60960" y="14534"/>
                    <a:pt x="81280" y="5644"/>
                    <a:pt x="99060" y="1834"/>
                  </a:cubicBezTo>
                  <a:cubicBezTo>
                    <a:pt x="118110" y="-1976"/>
                    <a:pt x="139700" y="564"/>
                    <a:pt x="157480" y="5644"/>
                  </a:cubicBezTo>
                  <a:cubicBezTo>
                    <a:pt x="175260" y="10724"/>
                    <a:pt x="205740" y="34854"/>
                    <a:pt x="205740" y="34854"/>
                  </a:cubicBezTo>
                </a:path>
              </a:pathLst>
            </a:custGeom>
            <a:solidFill>
              <a:srgbClr val="FFFFFF"/>
            </a:solidFill>
            <a:ln cap="sq">
              <a:noFill/>
              <a:prstDash val="solid"/>
              <a:miter/>
            </a:ln>
          </p:spPr>
        </p:sp>
      </p:grpSp>
      <p:grpSp>
        <p:nvGrpSpPr>
          <p:cNvPr name="Group 88" id="88"/>
          <p:cNvGrpSpPr/>
          <p:nvPr/>
        </p:nvGrpSpPr>
        <p:grpSpPr>
          <a:xfrm rot="0">
            <a:off x="10252710" y="6106478"/>
            <a:ext cx="256222" cy="256222"/>
            <a:chOff x="0" y="0"/>
            <a:chExt cx="341630" cy="341630"/>
          </a:xfrm>
        </p:grpSpPr>
        <p:sp>
          <p:nvSpPr>
            <p:cNvPr name="Freeform 89" id="89"/>
            <p:cNvSpPr/>
            <p:nvPr/>
          </p:nvSpPr>
          <p:spPr>
            <a:xfrm flipH="false" flipV="false" rot="0">
              <a:off x="50800" y="48657"/>
              <a:ext cx="236220" cy="241144"/>
            </a:xfrm>
            <a:custGeom>
              <a:avLst/>
              <a:gdLst/>
              <a:ahLst/>
              <a:cxnLst/>
              <a:rect r="r" b="b" t="t" l="l"/>
              <a:pathLst>
                <a:path h="241144" w="236220">
                  <a:moveTo>
                    <a:pt x="236220" y="84693"/>
                  </a:moveTo>
                  <a:cubicBezTo>
                    <a:pt x="236220" y="160893"/>
                    <a:pt x="227330" y="179943"/>
                    <a:pt x="215900" y="195183"/>
                  </a:cubicBezTo>
                  <a:cubicBezTo>
                    <a:pt x="204470" y="210423"/>
                    <a:pt x="187960" y="223123"/>
                    <a:pt x="170180" y="230743"/>
                  </a:cubicBezTo>
                  <a:cubicBezTo>
                    <a:pt x="153670" y="238363"/>
                    <a:pt x="132080" y="242173"/>
                    <a:pt x="114300" y="240903"/>
                  </a:cubicBezTo>
                  <a:cubicBezTo>
                    <a:pt x="95250" y="239633"/>
                    <a:pt x="74930" y="233283"/>
                    <a:pt x="58420" y="224393"/>
                  </a:cubicBezTo>
                  <a:cubicBezTo>
                    <a:pt x="43180" y="214233"/>
                    <a:pt x="27940" y="198993"/>
                    <a:pt x="17780" y="183753"/>
                  </a:cubicBezTo>
                  <a:cubicBezTo>
                    <a:pt x="7620" y="167243"/>
                    <a:pt x="1270" y="146923"/>
                    <a:pt x="0" y="127873"/>
                  </a:cubicBezTo>
                  <a:cubicBezTo>
                    <a:pt x="0" y="108823"/>
                    <a:pt x="3810" y="88503"/>
                    <a:pt x="11430" y="70723"/>
                  </a:cubicBezTo>
                  <a:cubicBezTo>
                    <a:pt x="19050" y="54213"/>
                    <a:pt x="31750" y="37703"/>
                    <a:pt x="46990" y="26273"/>
                  </a:cubicBezTo>
                  <a:cubicBezTo>
                    <a:pt x="60960" y="14843"/>
                    <a:pt x="81280" y="5953"/>
                    <a:pt x="99060" y="2143"/>
                  </a:cubicBezTo>
                  <a:cubicBezTo>
                    <a:pt x="118110" y="-1667"/>
                    <a:pt x="139700" y="-397"/>
                    <a:pt x="157480" y="5953"/>
                  </a:cubicBezTo>
                  <a:cubicBezTo>
                    <a:pt x="175260" y="11033"/>
                    <a:pt x="207010" y="35163"/>
                    <a:pt x="207010" y="35163"/>
                  </a:cubicBezTo>
                </a:path>
              </a:pathLst>
            </a:custGeom>
            <a:solidFill>
              <a:srgbClr val="FFFFFF"/>
            </a:solidFill>
            <a:ln cap="sq">
              <a:noFill/>
              <a:prstDash val="solid"/>
              <a:miter/>
            </a:ln>
          </p:spPr>
        </p:sp>
      </p:grpSp>
      <p:grpSp>
        <p:nvGrpSpPr>
          <p:cNvPr name="Group 90" id="90"/>
          <p:cNvGrpSpPr/>
          <p:nvPr/>
        </p:nvGrpSpPr>
        <p:grpSpPr>
          <a:xfrm rot="0">
            <a:off x="10407968" y="6114097"/>
            <a:ext cx="256222" cy="256222"/>
            <a:chOff x="0" y="0"/>
            <a:chExt cx="341630" cy="341630"/>
          </a:xfrm>
        </p:grpSpPr>
        <p:sp>
          <p:nvSpPr>
            <p:cNvPr name="Freeform 91" id="91"/>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81213"/>
                    <a:pt x="214871" y="195183"/>
                  </a:cubicBezTo>
                  <a:cubicBezTo>
                    <a:pt x="203441" y="21042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3753"/>
                  </a:cubicBezTo>
                  <a:cubicBezTo>
                    <a:pt x="7861" y="167243"/>
                    <a:pt x="1511" y="146923"/>
                    <a:pt x="241" y="127873"/>
                  </a:cubicBezTo>
                  <a:cubicBezTo>
                    <a:pt x="-1029" y="110093"/>
                    <a:pt x="2781" y="88503"/>
                    <a:pt x="10401" y="71993"/>
                  </a:cubicBezTo>
                  <a:cubicBezTo>
                    <a:pt x="18021" y="54213"/>
                    <a:pt x="30721" y="37703"/>
                    <a:pt x="45961" y="26273"/>
                  </a:cubicBezTo>
                  <a:cubicBezTo>
                    <a:pt x="61201" y="1484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92" id="92"/>
          <p:cNvGrpSpPr/>
          <p:nvPr/>
        </p:nvGrpSpPr>
        <p:grpSpPr>
          <a:xfrm rot="0">
            <a:off x="10423207" y="6106478"/>
            <a:ext cx="256222" cy="256222"/>
            <a:chOff x="0" y="0"/>
            <a:chExt cx="341630" cy="341630"/>
          </a:xfrm>
        </p:grpSpPr>
        <p:sp>
          <p:nvSpPr>
            <p:cNvPr name="Freeform 93" id="93"/>
            <p:cNvSpPr/>
            <p:nvPr/>
          </p:nvSpPr>
          <p:spPr>
            <a:xfrm flipH="false" flipV="false" rot="0">
              <a:off x="50559" y="48657"/>
              <a:ext cx="235312" cy="241144"/>
            </a:xfrm>
            <a:custGeom>
              <a:avLst/>
              <a:gdLst/>
              <a:ahLst/>
              <a:cxnLst/>
              <a:rect r="r" b="b" t="t" l="l"/>
              <a:pathLst>
                <a:path h="241144" w="235312">
                  <a:moveTo>
                    <a:pt x="235191" y="84693"/>
                  </a:moveTo>
                  <a:cubicBezTo>
                    <a:pt x="236461" y="160893"/>
                    <a:pt x="227571" y="179943"/>
                    <a:pt x="21614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94" id="94"/>
          <p:cNvGrpSpPr/>
          <p:nvPr/>
        </p:nvGrpSpPr>
        <p:grpSpPr>
          <a:xfrm rot="0">
            <a:off x="10415588" y="6091238"/>
            <a:ext cx="256222" cy="256222"/>
            <a:chOff x="0" y="0"/>
            <a:chExt cx="341630" cy="341630"/>
          </a:xfrm>
        </p:grpSpPr>
        <p:sp>
          <p:nvSpPr>
            <p:cNvPr name="Freeform 95" id="95"/>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70421" y="230743"/>
                  </a:cubicBezTo>
                  <a:cubicBezTo>
                    <a:pt x="152641" y="238363"/>
                    <a:pt x="132321" y="242173"/>
                    <a:pt x="113271" y="240903"/>
                  </a:cubicBezTo>
                  <a:cubicBezTo>
                    <a:pt x="94221" y="239633"/>
                    <a:pt x="73901" y="233283"/>
                    <a:pt x="5739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072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96" id="96"/>
          <p:cNvGrpSpPr/>
          <p:nvPr/>
        </p:nvGrpSpPr>
        <p:grpSpPr>
          <a:xfrm rot="0">
            <a:off x="10492740" y="6075997"/>
            <a:ext cx="256222" cy="256222"/>
            <a:chOff x="0" y="0"/>
            <a:chExt cx="341630" cy="341630"/>
          </a:xfrm>
        </p:grpSpPr>
        <p:sp>
          <p:nvSpPr>
            <p:cNvPr name="Freeform 97" id="97"/>
            <p:cNvSpPr/>
            <p:nvPr/>
          </p:nvSpPr>
          <p:spPr>
            <a:xfrm flipH="false" flipV="false" rot="0">
              <a:off x="50559" y="48585"/>
              <a:ext cx="235311" cy="241216"/>
            </a:xfrm>
            <a:custGeom>
              <a:avLst/>
              <a:gdLst/>
              <a:ahLst/>
              <a:cxnLst/>
              <a:rect r="r" b="b" t="t" l="l"/>
              <a:pathLst>
                <a:path h="241216" w="235311">
                  <a:moveTo>
                    <a:pt x="235191" y="84765"/>
                  </a:moveTo>
                  <a:cubicBezTo>
                    <a:pt x="23646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98" id="98"/>
          <p:cNvGrpSpPr/>
          <p:nvPr/>
        </p:nvGrpSpPr>
        <p:grpSpPr>
          <a:xfrm rot="0">
            <a:off x="10639425" y="6098858"/>
            <a:ext cx="256222" cy="256222"/>
            <a:chOff x="0" y="0"/>
            <a:chExt cx="341630" cy="341630"/>
          </a:xfrm>
        </p:grpSpPr>
        <p:sp>
          <p:nvSpPr>
            <p:cNvPr name="Freeform 99" id="99"/>
            <p:cNvSpPr/>
            <p:nvPr/>
          </p:nvSpPr>
          <p:spPr>
            <a:xfrm flipH="false" flipV="false" rot="0">
              <a:off x="50559" y="48657"/>
              <a:ext cx="235312" cy="241144"/>
            </a:xfrm>
            <a:custGeom>
              <a:avLst/>
              <a:gdLst/>
              <a:ahLst/>
              <a:cxnLst/>
              <a:rect r="r" b="b" t="t" l="l"/>
              <a:pathLst>
                <a:path h="241144" w="235312">
                  <a:moveTo>
                    <a:pt x="235191" y="84693"/>
                  </a:moveTo>
                  <a:cubicBezTo>
                    <a:pt x="236461" y="160893"/>
                    <a:pt x="227571" y="179943"/>
                    <a:pt x="21614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1991" y="37703"/>
                    <a:pt x="45961" y="26273"/>
                  </a:cubicBezTo>
                  <a:cubicBezTo>
                    <a:pt x="61201" y="1357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00" id="100"/>
          <p:cNvGrpSpPr/>
          <p:nvPr/>
        </p:nvGrpSpPr>
        <p:grpSpPr>
          <a:xfrm rot="0">
            <a:off x="10770870" y="6114097"/>
            <a:ext cx="256222" cy="256222"/>
            <a:chOff x="0" y="0"/>
            <a:chExt cx="341630" cy="341630"/>
          </a:xfrm>
        </p:grpSpPr>
        <p:sp>
          <p:nvSpPr>
            <p:cNvPr name="Freeform 101" id="101"/>
            <p:cNvSpPr/>
            <p:nvPr/>
          </p:nvSpPr>
          <p:spPr>
            <a:xfrm flipH="false" flipV="false" rot="0">
              <a:off x="50559" y="48657"/>
              <a:ext cx="235191" cy="241144"/>
            </a:xfrm>
            <a:custGeom>
              <a:avLst/>
              <a:gdLst/>
              <a:ahLst/>
              <a:cxnLst/>
              <a:rect r="r" b="b" t="t" l="l"/>
              <a:pathLst>
                <a:path h="241144" w="235191">
                  <a:moveTo>
                    <a:pt x="235191" y="84693"/>
                  </a:moveTo>
                  <a:cubicBezTo>
                    <a:pt x="235191" y="160893"/>
                    <a:pt x="227571" y="181213"/>
                    <a:pt x="21487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10093"/>
                    <a:pt x="2781" y="88503"/>
                    <a:pt x="10401" y="71993"/>
                  </a:cubicBezTo>
                  <a:cubicBezTo>
                    <a:pt x="18021" y="54213"/>
                    <a:pt x="3072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02" id="102"/>
          <p:cNvGrpSpPr/>
          <p:nvPr/>
        </p:nvGrpSpPr>
        <p:grpSpPr>
          <a:xfrm rot="0">
            <a:off x="10825162" y="6121718"/>
            <a:ext cx="256222" cy="256222"/>
            <a:chOff x="0" y="0"/>
            <a:chExt cx="341630" cy="341630"/>
          </a:xfrm>
        </p:grpSpPr>
        <p:sp>
          <p:nvSpPr>
            <p:cNvPr name="Freeform 103" id="103"/>
            <p:cNvSpPr/>
            <p:nvPr/>
          </p:nvSpPr>
          <p:spPr>
            <a:xfrm flipH="false" flipV="false" rot="0">
              <a:off x="50559" y="49530"/>
              <a:ext cx="235191" cy="240271"/>
            </a:xfrm>
            <a:custGeom>
              <a:avLst/>
              <a:gdLst/>
              <a:ahLst/>
              <a:cxnLst/>
              <a:rect r="r" b="b" t="t" l="l"/>
              <a:pathLst>
                <a:path h="240271" w="235191">
                  <a:moveTo>
                    <a:pt x="235191" y="83820"/>
                  </a:moveTo>
                  <a:cubicBezTo>
                    <a:pt x="235191" y="160020"/>
                    <a:pt x="226301" y="180340"/>
                    <a:pt x="214871" y="194310"/>
                  </a:cubicBezTo>
                  <a:cubicBezTo>
                    <a:pt x="203441" y="209550"/>
                    <a:pt x="186931" y="222250"/>
                    <a:pt x="169151" y="229870"/>
                  </a:cubicBezTo>
                  <a:cubicBezTo>
                    <a:pt x="152641" y="237490"/>
                    <a:pt x="131051" y="241300"/>
                    <a:pt x="113271" y="240030"/>
                  </a:cubicBezTo>
                  <a:cubicBezTo>
                    <a:pt x="94221" y="240030"/>
                    <a:pt x="73901" y="233680"/>
                    <a:pt x="57391" y="223520"/>
                  </a:cubicBezTo>
                  <a:cubicBezTo>
                    <a:pt x="42151" y="213360"/>
                    <a:pt x="26911" y="198120"/>
                    <a:pt x="16751" y="182880"/>
                  </a:cubicBezTo>
                  <a:cubicBezTo>
                    <a:pt x="7861" y="166370"/>
                    <a:pt x="241" y="146050"/>
                    <a:pt x="241" y="12700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104" id="104"/>
          <p:cNvGrpSpPr/>
          <p:nvPr/>
        </p:nvGrpSpPr>
        <p:grpSpPr>
          <a:xfrm rot="0">
            <a:off x="11002328" y="6106478"/>
            <a:ext cx="256222" cy="256222"/>
            <a:chOff x="0" y="0"/>
            <a:chExt cx="341630" cy="341630"/>
          </a:xfrm>
        </p:grpSpPr>
        <p:sp>
          <p:nvSpPr>
            <p:cNvPr name="Freeform 105" id="105"/>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06" id="106"/>
          <p:cNvGrpSpPr/>
          <p:nvPr/>
        </p:nvGrpSpPr>
        <p:grpSpPr>
          <a:xfrm rot="0">
            <a:off x="11025188" y="6091238"/>
            <a:ext cx="256222" cy="256222"/>
            <a:chOff x="0" y="0"/>
            <a:chExt cx="341630" cy="341630"/>
          </a:xfrm>
        </p:grpSpPr>
        <p:sp>
          <p:nvSpPr>
            <p:cNvPr name="Freeform 107" id="107"/>
            <p:cNvSpPr/>
            <p:nvPr/>
          </p:nvSpPr>
          <p:spPr>
            <a:xfrm flipH="false" flipV="false" rot="0">
              <a:off x="50800" y="48657"/>
              <a:ext cx="236220" cy="241144"/>
            </a:xfrm>
            <a:custGeom>
              <a:avLst/>
              <a:gdLst/>
              <a:ahLst/>
              <a:cxnLst/>
              <a:rect r="r" b="b" t="t" l="l"/>
              <a:pathLst>
                <a:path h="241144" w="236220">
                  <a:moveTo>
                    <a:pt x="236220" y="84693"/>
                  </a:moveTo>
                  <a:cubicBezTo>
                    <a:pt x="236220" y="160893"/>
                    <a:pt x="227330" y="179943"/>
                    <a:pt x="215900" y="195183"/>
                  </a:cubicBezTo>
                  <a:cubicBezTo>
                    <a:pt x="204470" y="209153"/>
                    <a:pt x="187960" y="223123"/>
                    <a:pt x="170180" y="230743"/>
                  </a:cubicBezTo>
                  <a:cubicBezTo>
                    <a:pt x="153670" y="238363"/>
                    <a:pt x="132080" y="242173"/>
                    <a:pt x="114300" y="240903"/>
                  </a:cubicBezTo>
                  <a:cubicBezTo>
                    <a:pt x="95250" y="239633"/>
                    <a:pt x="74930" y="233283"/>
                    <a:pt x="58420" y="224393"/>
                  </a:cubicBezTo>
                  <a:cubicBezTo>
                    <a:pt x="43180" y="214233"/>
                    <a:pt x="27940" y="198993"/>
                    <a:pt x="17780" y="182483"/>
                  </a:cubicBezTo>
                  <a:cubicBezTo>
                    <a:pt x="7620" y="167243"/>
                    <a:pt x="1270" y="146923"/>
                    <a:pt x="0" y="127873"/>
                  </a:cubicBezTo>
                  <a:cubicBezTo>
                    <a:pt x="0" y="108823"/>
                    <a:pt x="3810" y="88503"/>
                    <a:pt x="11430" y="70723"/>
                  </a:cubicBezTo>
                  <a:cubicBezTo>
                    <a:pt x="19050" y="54213"/>
                    <a:pt x="31750" y="37703"/>
                    <a:pt x="46990" y="25003"/>
                  </a:cubicBezTo>
                  <a:cubicBezTo>
                    <a:pt x="60960" y="13573"/>
                    <a:pt x="81280" y="4683"/>
                    <a:pt x="99060" y="2143"/>
                  </a:cubicBezTo>
                  <a:cubicBezTo>
                    <a:pt x="118110" y="-1667"/>
                    <a:pt x="139700" y="-397"/>
                    <a:pt x="157480" y="5953"/>
                  </a:cubicBezTo>
                  <a:cubicBezTo>
                    <a:pt x="175260" y="11033"/>
                    <a:pt x="205740" y="35163"/>
                    <a:pt x="205740" y="35163"/>
                  </a:cubicBezTo>
                </a:path>
              </a:pathLst>
            </a:custGeom>
            <a:solidFill>
              <a:srgbClr val="FFFFFF"/>
            </a:solidFill>
            <a:ln cap="sq">
              <a:noFill/>
              <a:prstDash val="solid"/>
              <a:miter/>
            </a:ln>
          </p:spPr>
        </p:sp>
      </p:grpSp>
      <p:grpSp>
        <p:nvGrpSpPr>
          <p:cNvPr name="Group 108" id="108"/>
          <p:cNvGrpSpPr/>
          <p:nvPr/>
        </p:nvGrpSpPr>
        <p:grpSpPr>
          <a:xfrm rot="0">
            <a:off x="10786110" y="6098858"/>
            <a:ext cx="256222" cy="256222"/>
            <a:chOff x="0" y="0"/>
            <a:chExt cx="341630" cy="341630"/>
          </a:xfrm>
        </p:grpSpPr>
        <p:sp>
          <p:nvSpPr>
            <p:cNvPr name="Freeform 109" id="109"/>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6273"/>
                  </a:cubicBezTo>
                  <a:cubicBezTo>
                    <a:pt x="61201" y="1357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10" id="110"/>
          <p:cNvGrpSpPr/>
          <p:nvPr/>
        </p:nvGrpSpPr>
        <p:grpSpPr>
          <a:xfrm rot="0">
            <a:off x="10902315" y="6091238"/>
            <a:ext cx="256222" cy="256222"/>
            <a:chOff x="0" y="0"/>
            <a:chExt cx="341630" cy="341630"/>
          </a:xfrm>
        </p:grpSpPr>
        <p:sp>
          <p:nvSpPr>
            <p:cNvPr name="Freeform 111" id="111"/>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7042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0721" y="37703"/>
                    <a:pt x="45961" y="25003"/>
                  </a:cubicBezTo>
                  <a:cubicBezTo>
                    <a:pt x="61201" y="13573"/>
                    <a:pt x="80251" y="468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12" id="112"/>
          <p:cNvGrpSpPr/>
          <p:nvPr/>
        </p:nvGrpSpPr>
        <p:grpSpPr>
          <a:xfrm rot="0">
            <a:off x="10647045" y="6114097"/>
            <a:ext cx="256222" cy="256222"/>
            <a:chOff x="0" y="0"/>
            <a:chExt cx="341630" cy="341630"/>
          </a:xfrm>
        </p:grpSpPr>
        <p:sp>
          <p:nvSpPr>
            <p:cNvPr name="Freeform 113" id="113"/>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8121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14" id="114"/>
          <p:cNvGrpSpPr/>
          <p:nvPr/>
        </p:nvGrpSpPr>
        <p:grpSpPr>
          <a:xfrm rot="0">
            <a:off x="10446068" y="6136958"/>
            <a:ext cx="256222" cy="256222"/>
            <a:chOff x="0" y="0"/>
            <a:chExt cx="341630" cy="341630"/>
          </a:xfrm>
        </p:grpSpPr>
        <p:sp>
          <p:nvSpPr>
            <p:cNvPr name="Freeform 115" id="115"/>
            <p:cNvSpPr/>
            <p:nvPr/>
          </p:nvSpPr>
          <p:spPr>
            <a:xfrm flipH="false" flipV="false" rot="0">
              <a:off x="50559" y="49530"/>
              <a:ext cx="236461" cy="241541"/>
            </a:xfrm>
            <a:custGeom>
              <a:avLst/>
              <a:gdLst/>
              <a:ahLst/>
              <a:cxnLst/>
              <a:rect r="r" b="b" t="t" l="l"/>
              <a:pathLst>
                <a:path h="241541" w="236461">
                  <a:moveTo>
                    <a:pt x="236461" y="85090"/>
                  </a:moveTo>
                  <a:cubicBezTo>
                    <a:pt x="236461" y="160020"/>
                    <a:pt x="227571" y="180340"/>
                    <a:pt x="216141" y="194310"/>
                  </a:cubicBezTo>
                  <a:cubicBezTo>
                    <a:pt x="204711" y="209550"/>
                    <a:pt x="186931" y="222250"/>
                    <a:pt x="170421" y="231140"/>
                  </a:cubicBezTo>
                  <a:cubicBezTo>
                    <a:pt x="153911" y="238760"/>
                    <a:pt x="132321" y="242570"/>
                    <a:pt x="113271" y="241300"/>
                  </a:cubicBezTo>
                  <a:cubicBezTo>
                    <a:pt x="95491" y="240030"/>
                    <a:pt x="73901" y="233680"/>
                    <a:pt x="58661" y="223520"/>
                  </a:cubicBezTo>
                  <a:cubicBezTo>
                    <a:pt x="42151" y="214630"/>
                    <a:pt x="26911" y="199390"/>
                    <a:pt x="18021" y="182880"/>
                  </a:cubicBezTo>
                  <a:cubicBezTo>
                    <a:pt x="7861" y="166370"/>
                    <a:pt x="1511" y="146050"/>
                    <a:pt x="241" y="12827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116" id="116"/>
          <p:cNvGrpSpPr/>
          <p:nvPr/>
        </p:nvGrpSpPr>
        <p:grpSpPr>
          <a:xfrm rot="0">
            <a:off x="10647045" y="6114097"/>
            <a:ext cx="256222" cy="256222"/>
            <a:chOff x="0" y="0"/>
            <a:chExt cx="341630" cy="341630"/>
          </a:xfrm>
        </p:grpSpPr>
        <p:sp>
          <p:nvSpPr>
            <p:cNvPr name="Freeform 117" id="117"/>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8121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18" id="118"/>
          <p:cNvGrpSpPr/>
          <p:nvPr/>
        </p:nvGrpSpPr>
        <p:grpSpPr>
          <a:xfrm rot="0">
            <a:off x="10485120" y="6191250"/>
            <a:ext cx="256222" cy="256222"/>
            <a:chOff x="0" y="0"/>
            <a:chExt cx="341630" cy="341630"/>
          </a:xfrm>
        </p:grpSpPr>
        <p:sp>
          <p:nvSpPr>
            <p:cNvPr name="Freeform 119" id="119"/>
            <p:cNvSpPr/>
            <p:nvPr/>
          </p:nvSpPr>
          <p:spPr>
            <a:xfrm flipH="false" flipV="false" rot="0">
              <a:off x="50559" y="49530"/>
              <a:ext cx="235191" cy="240271"/>
            </a:xfrm>
            <a:custGeom>
              <a:avLst/>
              <a:gdLst/>
              <a:ahLst/>
              <a:cxnLst/>
              <a:rect r="r" b="b" t="t" l="l"/>
              <a:pathLst>
                <a:path h="240271" w="235191">
                  <a:moveTo>
                    <a:pt x="235191" y="83820"/>
                  </a:moveTo>
                  <a:cubicBezTo>
                    <a:pt x="235191" y="160020"/>
                    <a:pt x="226301" y="180340"/>
                    <a:pt x="214871" y="194310"/>
                  </a:cubicBezTo>
                  <a:cubicBezTo>
                    <a:pt x="203441" y="209550"/>
                    <a:pt x="186931" y="222250"/>
                    <a:pt x="170421" y="229870"/>
                  </a:cubicBezTo>
                  <a:cubicBezTo>
                    <a:pt x="152641" y="237490"/>
                    <a:pt x="132321" y="241300"/>
                    <a:pt x="113271" y="240030"/>
                  </a:cubicBezTo>
                  <a:cubicBezTo>
                    <a:pt x="94221" y="240030"/>
                    <a:pt x="73901" y="233680"/>
                    <a:pt x="5739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0721" y="36830"/>
                    <a:pt x="45961" y="25400"/>
                  </a:cubicBezTo>
                  <a:cubicBezTo>
                    <a:pt x="61201" y="13970"/>
                    <a:pt x="80251" y="5080"/>
                    <a:pt x="9803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120" id="120"/>
          <p:cNvGrpSpPr/>
          <p:nvPr/>
        </p:nvGrpSpPr>
        <p:grpSpPr>
          <a:xfrm rot="0">
            <a:off x="10291762" y="6098858"/>
            <a:ext cx="256222" cy="256222"/>
            <a:chOff x="0" y="0"/>
            <a:chExt cx="341630" cy="341630"/>
          </a:xfrm>
        </p:grpSpPr>
        <p:sp>
          <p:nvSpPr>
            <p:cNvPr name="Freeform 121" id="121"/>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6273"/>
                  </a:cubicBezTo>
                  <a:cubicBezTo>
                    <a:pt x="61201" y="1357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22" id="122"/>
          <p:cNvGrpSpPr/>
          <p:nvPr/>
        </p:nvGrpSpPr>
        <p:grpSpPr>
          <a:xfrm rot="0">
            <a:off x="10391775" y="6067425"/>
            <a:ext cx="256222" cy="256222"/>
            <a:chOff x="0" y="0"/>
            <a:chExt cx="341630" cy="341630"/>
          </a:xfrm>
        </p:grpSpPr>
        <p:sp>
          <p:nvSpPr>
            <p:cNvPr name="Freeform 123" id="123"/>
            <p:cNvSpPr/>
            <p:nvPr/>
          </p:nvSpPr>
          <p:spPr>
            <a:xfrm flipH="false" flipV="false" rot="0">
              <a:off x="50800" y="49530"/>
              <a:ext cx="236220" cy="241541"/>
            </a:xfrm>
            <a:custGeom>
              <a:avLst/>
              <a:gdLst/>
              <a:ahLst/>
              <a:cxnLst/>
              <a:rect r="r" b="b" t="t" l="l"/>
              <a:pathLst>
                <a:path h="241541" w="236220">
                  <a:moveTo>
                    <a:pt x="236220" y="85090"/>
                  </a:moveTo>
                  <a:cubicBezTo>
                    <a:pt x="236220" y="161290"/>
                    <a:pt x="227330" y="180340"/>
                    <a:pt x="215900" y="194310"/>
                  </a:cubicBezTo>
                  <a:cubicBezTo>
                    <a:pt x="204470" y="209550"/>
                    <a:pt x="187960" y="222250"/>
                    <a:pt x="170180" y="231140"/>
                  </a:cubicBezTo>
                  <a:cubicBezTo>
                    <a:pt x="153670" y="238760"/>
                    <a:pt x="132080" y="242570"/>
                    <a:pt x="114300" y="241300"/>
                  </a:cubicBezTo>
                  <a:cubicBezTo>
                    <a:pt x="95250" y="240030"/>
                    <a:pt x="74930" y="233680"/>
                    <a:pt x="58420" y="223520"/>
                  </a:cubicBezTo>
                  <a:cubicBezTo>
                    <a:pt x="43180" y="214630"/>
                    <a:pt x="27940" y="199390"/>
                    <a:pt x="17780" y="182880"/>
                  </a:cubicBezTo>
                  <a:cubicBezTo>
                    <a:pt x="7620" y="166370"/>
                    <a:pt x="1270" y="146050"/>
                    <a:pt x="0" y="128270"/>
                  </a:cubicBezTo>
                  <a:cubicBezTo>
                    <a:pt x="0" y="109220"/>
                    <a:pt x="3810" y="87630"/>
                    <a:pt x="11430" y="71120"/>
                  </a:cubicBezTo>
                  <a:cubicBezTo>
                    <a:pt x="19050" y="53340"/>
                    <a:pt x="31750" y="36830"/>
                    <a:pt x="46990" y="25400"/>
                  </a:cubicBezTo>
                  <a:cubicBezTo>
                    <a:pt x="60960" y="13970"/>
                    <a:pt x="81280" y="5080"/>
                    <a:pt x="99060" y="1270"/>
                  </a:cubicBezTo>
                  <a:cubicBezTo>
                    <a:pt x="118110" y="-1270"/>
                    <a:pt x="139700" y="0"/>
                    <a:pt x="157480" y="5080"/>
                  </a:cubicBezTo>
                  <a:cubicBezTo>
                    <a:pt x="175260" y="11430"/>
                    <a:pt x="205740" y="35560"/>
                    <a:pt x="205740" y="35560"/>
                  </a:cubicBezTo>
                </a:path>
              </a:pathLst>
            </a:custGeom>
            <a:solidFill>
              <a:srgbClr val="FFFFFF"/>
            </a:solidFill>
            <a:ln cap="sq">
              <a:noFill/>
              <a:prstDash val="solid"/>
              <a:miter/>
            </a:ln>
          </p:spPr>
        </p:sp>
      </p:grpSp>
      <p:grpSp>
        <p:nvGrpSpPr>
          <p:cNvPr name="Group 124" id="124"/>
          <p:cNvGrpSpPr/>
          <p:nvPr/>
        </p:nvGrpSpPr>
        <p:grpSpPr>
          <a:xfrm rot="0">
            <a:off x="10832782" y="6075997"/>
            <a:ext cx="256222" cy="256222"/>
            <a:chOff x="0" y="0"/>
            <a:chExt cx="341630" cy="341630"/>
          </a:xfrm>
        </p:grpSpPr>
        <p:sp>
          <p:nvSpPr>
            <p:cNvPr name="Freeform 125" id="125"/>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26" id="126"/>
          <p:cNvGrpSpPr/>
          <p:nvPr/>
        </p:nvGrpSpPr>
        <p:grpSpPr>
          <a:xfrm rot="0">
            <a:off x="11056620" y="6106478"/>
            <a:ext cx="256222" cy="256222"/>
            <a:chOff x="0" y="0"/>
            <a:chExt cx="341630" cy="341630"/>
          </a:xfrm>
        </p:grpSpPr>
        <p:sp>
          <p:nvSpPr>
            <p:cNvPr name="Freeform 127" id="127"/>
            <p:cNvSpPr/>
            <p:nvPr/>
          </p:nvSpPr>
          <p:spPr>
            <a:xfrm flipH="false" flipV="false" rot="0">
              <a:off x="50559" y="48657"/>
              <a:ext cx="235311" cy="241144"/>
            </a:xfrm>
            <a:custGeom>
              <a:avLst/>
              <a:gdLst/>
              <a:ahLst/>
              <a:cxnLst/>
              <a:rect r="r" b="b" t="t" l="l"/>
              <a:pathLst>
                <a:path h="241144" w="235311">
                  <a:moveTo>
                    <a:pt x="235191" y="84693"/>
                  </a:moveTo>
                  <a:cubicBezTo>
                    <a:pt x="236461" y="160893"/>
                    <a:pt x="227571" y="179943"/>
                    <a:pt x="21487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28" id="128"/>
          <p:cNvGrpSpPr/>
          <p:nvPr/>
        </p:nvGrpSpPr>
        <p:grpSpPr>
          <a:xfrm rot="0">
            <a:off x="11033760" y="6083618"/>
            <a:ext cx="256222" cy="256222"/>
            <a:chOff x="0" y="0"/>
            <a:chExt cx="341630" cy="341630"/>
          </a:xfrm>
        </p:grpSpPr>
        <p:sp>
          <p:nvSpPr>
            <p:cNvPr name="Freeform 129" id="129"/>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6591" y="167315"/>
                    <a:pt x="241" y="14699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30" id="130"/>
          <p:cNvGrpSpPr/>
          <p:nvPr/>
        </p:nvGrpSpPr>
        <p:grpSpPr>
          <a:xfrm rot="0">
            <a:off x="10701338" y="6106478"/>
            <a:ext cx="256222" cy="256222"/>
            <a:chOff x="0" y="0"/>
            <a:chExt cx="341630" cy="341630"/>
          </a:xfrm>
        </p:grpSpPr>
        <p:sp>
          <p:nvSpPr>
            <p:cNvPr name="Freeform 131" id="131"/>
            <p:cNvSpPr/>
            <p:nvPr/>
          </p:nvSpPr>
          <p:spPr>
            <a:xfrm flipH="false" flipV="false" rot="0">
              <a:off x="50559" y="48657"/>
              <a:ext cx="235191" cy="241144"/>
            </a:xfrm>
            <a:custGeom>
              <a:avLst/>
              <a:gdLst/>
              <a:ahLst/>
              <a:cxnLst/>
              <a:rect r="r" b="b" t="t" l="l"/>
              <a:pathLst>
                <a:path h="241144" w="235191">
                  <a:moveTo>
                    <a:pt x="235191" y="84693"/>
                  </a:moveTo>
                  <a:cubicBezTo>
                    <a:pt x="235191" y="160893"/>
                    <a:pt x="227571" y="179943"/>
                    <a:pt x="21487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32" id="132"/>
          <p:cNvGrpSpPr/>
          <p:nvPr/>
        </p:nvGrpSpPr>
        <p:grpSpPr>
          <a:xfrm rot="0">
            <a:off x="10747057" y="6091238"/>
            <a:ext cx="256222" cy="256222"/>
            <a:chOff x="0" y="0"/>
            <a:chExt cx="341630" cy="341630"/>
          </a:xfrm>
        </p:grpSpPr>
        <p:sp>
          <p:nvSpPr>
            <p:cNvPr name="Freeform 133" id="133"/>
            <p:cNvSpPr/>
            <p:nvPr/>
          </p:nvSpPr>
          <p:spPr>
            <a:xfrm flipH="false" flipV="false" rot="0">
              <a:off x="50800" y="48657"/>
              <a:ext cx="236220" cy="241144"/>
            </a:xfrm>
            <a:custGeom>
              <a:avLst/>
              <a:gdLst/>
              <a:ahLst/>
              <a:cxnLst/>
              <a:rect r="r" b="b" t="t" l="l"/>
              <a:pathLst>
                <a:path h="241144" w="236220">
                  <a:moveTo>
                    <a:pt x="236220" y="84693"/>
                  </a:moveTo>
                  <a:cubicBezTo>
                    <a:pt x="236220" y="160893"/>
                    <a:pt x="227330" y="179943"/>
                    <a:pt x="215900" y="195183"/>
                  </a:cubicBezTo>
                  <a:cubicBezTo>
                    <a:pt x="204470" y="209153"/>
                    <a:pt x="187960" y="223123"/>
                    <a:pt x="170180" y="230743"/>
                  </a:cubicBezTo>
                  <a:cubicBezTo>
                    <a:pt x="153670" y="238363"/>
                    <a:pt x="132080" y="242173"/>
                    <a:pt x="114300" y="240903"/>
                  </a:cubicBezTo>
                  <a:cubicBezTo>
                    <a:pt x="95250" y="239633"/>
                    <a:pt x="74930" y="233283"/>
                    <a:pt x="58420" y="224393"/>
                  </a:cubicBezTo>
                  <a:cubicBezTo>
                    <a:pt x="43180" y="214233"/>
                    <a:pt x="27940" y="198993"/>
                    <a:pt x="17780" y="182483"/>
                  </a:cubicBezTo>
                  <a:cubicBezTo>
                    <a:pt x="7620" y="167243"/>
                    <a:pt x="1270" y="146923"/>
                    <a:pt x="0" y="127873"/>
                  </a:cubicBezTo>
                  <a:cubicBezTo>
                    <a:pt x="0" y="108823"/>
                    <a:pt x="3810" y="88503"/>
                    <a:pt x="11430" y="70723"/>
                  </a:cubicBezTo>
                  <a:cubicBezTo>
                    <a:pt x="19050" y="54213"/>
                    <a:pt x="31750" y="37703"/>
                    <a:pt x="46990" y="25003"/>
                  </a:cubicBezTo>
                  <a:cubicBezTo>
                    <a:pt x="60960" y="13573"/>
                    <a:pt x="81280" y="4683"/>
                    <a:pt x="99060" y="2143"/>
                  </a:cubicBezTo>
                  <a:cubicBezTo>
                    <a:pt x="118110" y="-1667"/>
                    <a:pt x="139700" y="-397"/>
                    <a:pt x="157480" y="5953"/>
                  </a:cubicBezTo>
                  <a:cubicBezTo>
                    <a:pt x="175260" y="11033"/>
                    <a:pt x="207010" y="35163"/>
                    <a:pt x="207010" y="35163"/>
                  </a:cubicBezTo>
                </a:path>
              </a:pathLst>
            </a:custGeom>
            <a:solidFill>
              <a:srgbClr val="FFFFFF"/>
            </a:solidFill>
            <a:ln cap="sq">
              <a:noFill/>
              <a:prstDash val="solid"/>
              <a:miter/>
            </a:ln>
          </p:spPr>
        </p:sp>
      </p:grpSp>
      <p:grpSp>
        <p:nvGrpSpPr>
          <p:cNvPr name="Group 134" id="134"/>
          <p:cNvGrpSpPr/>
          <p:nvPr/>
        </p:nvGrpSpPr>
        <p:grpSpPr>
          <a:xfrm rot="0">
            <a:off x="15699105" y="6106478"/>
            <a:ext cx="256222" cy="256222"/>
            <a:chOff x="0" y="0"/>
            <a:chExt cx="341630" cy="341630"/>
          </a:xfrm>
        </p:grpSpPr>
        <p:sp>
          <p:nvSpPr>
            <p:cNvPr name="Freeform 135" id="135"/>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10423"/>
                    <a:pt x="186931" y="223123"/>
                    <a:pt x="170421" y="230743"/>
                  </a:cubicBezTo>
                  <a:cubicBezTo>
                    <a:pt x="152641" y="238363"/>
                    <a:pt x="132321" y="242173"/>
                    <a:pt x="113271" y="240903"/>
                  </a:cubicBezTo>
                  <a:cubicBezTo>
                    <a:pt x="94221" y="239633"/>
                    <a:pt x="73901" y="233283"/>
                    <a:pt x="57391" y="224393"/>
                  </a:cubicBezTo>
                  <a:cubicBezTo>
                    <a:pt x="42151" y="214233"/>
                    <a:pt x="26911" y="198993"/>
                    <a:pt x="16751" y="183753"/>
                  </a:cubicBezTo>
                  <a:cubicBezTo>
                    <a:pt x="7861" y="167243"/>
                    <a:pt x="1511" y="146923"/>
                    <a:pt x="241" y="127873"/>
                  </a:cubicBezTo>
                  <a:cubicBezTo>
                    <a:pt x="-1029" y="108823"/>
                    <a:pt x="2781" y="88503"/>
                    <a:pt x="10401" y="70723"/>
                  </a:cubicBezTo>
                  <a:cubicBezTo>
                    <a:pt x="18021" y="54213"/>
                    <a:pt x="30721" y="37703"/>
                    <a:pt x="45961" y="26273"/>
                  </a:cubicBezTo>
                  <a:cubicBezTo>
                    <a:pt x="61201" y="1484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36" id="136"/>
          <p:cNvGrpSpPr/>
          <p:nvPr/>
        </p:nvGrpSpPr>
        <p:grpSpPr>
          <a:xfrm rot="0">
            <a:off x="15644812" y="6114097"/>
            <a:ext cx="256222" cy="256222"/>
            <a:chOff x="0" y="0"/>
            <a:chExt cx="341630" cy="341630"/>
          </a:xfrm>
        </p:grpSpPr>
        <p:sp>
          <p:nvSpPr>
            <p:cNvPr name="Freeform 137" id="137"/>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8121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38" id="138"/>
          <p:cNvGrpSpPr/>
          <p:nvPr/>
        </p:nvGrpSpPr>
        <p:grpSpPr>
          <a:xfrm rot="0">
            <a:off x="15984855" y="6083618"/>
            <a:ext cx="256222" cy="256222"/>
            <a:chOff x="0" y="0"/>
            <a:chExt cx="341630" cy="341630"/>
          </a:xfrm>
        </p:grpSpPr>
        <p:sp>
          <p:nvSpPr>
            <p:cNvPr name="Freeform 139" id="139"/>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40" id="140"/>
          <p:cNvGrpSpPr/>
          <p:nvPr/>
        </p:nvGrpSpPr>
        <p:grpSpPr>
          <a:xfrm rot="0">
            <a:off x="15830550" y="6083618"/>
            <a:ext cx="256222" cy="256222"/>
            <a:chOff x="0" y="0"/>
            <a:chExt cx="341630" cy="341630"/>
          </a:xfrm>
        </p:grpSpPr>
        <p:sp>
          <p:nvSpPr>
            <p:cNvPr name="Freeform 141" id="141"/>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42" id="142"/>
          <p:cNvGrpSpPr/>
          <p:nvPr/>
        </p:nvGrpSpPr>
        <p:grpSpPr>
          <a:xfrm rot="0">
            <a:off x="16054388" y="6098858"/>
            <a:ext cx="256222" cy="256222"/>
            <a:chOff x="0" y="0"/>
            <a:chExt cx="341630" cy="341630"/>
          </a:xfrm>
        </p:grpSpPr>
        <p:sp>
          <p:nvSpPr>
            <p:cNvPr name="Freeform 143" id="143"/>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10423"/>
                    <a:pt x="186931" y="223123"/>
                    <a:pt x="170421" y="230743"/>
                  </a:cubicBezTo>
                  <a:cubicBezTo>
                    <a:pt x="152641" y="238363"/>
                    <a:pt x="132321" y="242173"/>
                    <a:pt x="113271" y="240903"/>
                  </a:cubicBezTo>
                  <a:cubicBezTo>
                    <a:pt x="94221" y="239633"/>
                    <a:pt x="73901" y="233283"/>
                    <a:pt x="5739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0721" y="37703"/>
                    <a:pt x="45961" y="26273"/>
                  </a:cubicBezTo>
                  <a:cubicBezTo>
                    <a:pt x="61201" y="1357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44" id="144"/>
          <p:cNvGrpSpPr/>
          <p:nvPr/>
        </p:nvGrpSpPr>
        <p:grpSpPr>
          <a:xfrm rot="0">
            <a:off x="16247745" y="6091238"/>
            <a:ext cx="256222" cy="256222"/>
            <a:chOff x="0" y="0"/>
            <a:chExt cx="341630" cy="341630"/>
          </a:xfrm>
        </p:grpSpPr>
        <p:sp>
          <p:nvSpPr>
            <p:cNvPr name="Freeform 145" id="145"/>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7703"/>
                    <a:pt x="45961" y="25003"/>
                  </a:cubicBezTo>
                  <a:cubicBezTo>
                    <a:pt x="59931" y="13573"/>
                    <a:pt x="80251" y="468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46" id="146"/>
          <p:cNvGrpSpPr/>
          <p:nvPr/>
        </p:nvGrpSpPr>
        <p:grpSpPr>
          <a:xfrm rot="0">
            <a:off x="16440150" y="6044565"/>
            <a:ext cx="256222" cy="256222"/>
            <a:chOff x="0" y="0"/>
            <a:chExt cx="341630" cy="341630"/>
          </a:xfrm>
        </p:grpSpPr>
        <p:sp>
          <p:nvSpPr>
            <p:cNvPr name="Freeform 147" id="147"/>
            <p:cNvSpPr/>
            <p:nvPr/>
          </p:nvSpPr>
          <p:spPr>
            <a:xfrm flipH="false" flipV="false" rot="0">
              <a:off x="50559" y="48966"/>
              <a:ext cx="236461" cy="240835"/>
            </a:xfrm>
            <a:custGeom>
              <a:avLst/>
              <a:gdLst/>
              <a:ahLst/>
              <a:cxnLst/>
              <a:rect r="r" b="b" t="t" l="l"/>
              <a:pathLst>
                <a:path h="240835" w="236461">
                  <a:moveTo>
                    <a:pt x="236461" y="84384"/>
                  </a:moveTo>
                  <a:cubicBezTo>
                    <a:pt x="236461" y="160584"/>
                    <a:pt x="227571" y="180904"/>
                    <a:pt x="216141" y="194874"/>
                  </a:cubicBezTo>
                  <a:cubicBezTo>
                    <a:pt x="204711" y="210114"/>
                    <a:pt x="188201" y="222814"/>
                    <a:pt x="170421" y="230434"/>
                  </a:cubicBezTo>
                  <a:cubicBezTo>
                    <a:pt x="153911" y="238054"/>
                    <a:pt x="132321" y="241864"/>
                    <a:pt x="113271" y="240594"/>
                  </a:cubicBezTo>
                  <a:cubicBezTo>
                    <a:pt x="95491" y="240594"/>
                    <a:pt x="75171" y="232974"/>
                    <a:pt x="58661" y="224084"/>
                  </a:cubicBezTo>
                  <a:cubicBezTo>
                    <a:pt x="42151" y="213924"/>
                    <a:pt x="26911" y="198684"/>
                    <a:pt x="18021" y="183444"/>
                  </a:cubicBezTo>
                  <a:cubicBezTo>
                    <a:pt x="7861" y="166934"/>
                    <a:pt x="1511" y="146614"/>
                    <a:pt x="241" y="127564"/>
                  </a:cubicBezTo>
                  <a:cubicBezTo>
                    <a:pt x="-1029" y="109784"/>
                    <a:pt x="2781" y="88194"/>
                    <a:pt x="10401" y="71684"/>
                  </a:cubicBezTo>
                  <a:cubicBezTo>
                    <a:pt x="19291" y="53904"/>
                    <a:pt x="31991" y="37394"/>
                    <a:pt x="47231" y="25964"/>
                  </a:cubicBezTo>
                  <a:cubicBezTo>
                    <a:pt x="61201" y="14534"/>
                    <a:pt x="81521" y="5644"/>
                    <a:pt x="99301" y="1834"/>
                  </a:cubicBezTo>
                  <a:cubicBezTo>
                    <a:pt x="117081" y="-1976"/>
                    <a:pt x="138671" y="564"/>
                    <a:pt x="156451" y="5644"/>
                  </a:cubicBezTo>
                  <a:cubicBezTo>
                    <a:pt x="174231" y="10724"/>
                    <a:pt x="205981" y="34854"/>
                    <a:pt x="205981" y="34854"/>
                  </a:cubicBezTo>
                </a:path>
              </a:pathLst>
            </a:custGeom>
            <a:solidFill>
              <a:srgbClr val="FFFFFF"/>
            </a:solidFill>
            <a:ln cap="sq">
              <a:noFill/>
              <a:prstDash val="solid"/>
              <a:miter/>
            </a:ln>
          </p:spPr>
        </p:sp>
      </p:grpSp>
      <p:grpSp>
        <p:nvGrpSpPr>
          <p:cNvPr name="Group 148" id="148"/>
          <p:cNvGrpSpPr/>
          <p:nvPr/>
        </p:nvGrpSpPr>
        <p:grpSpPr>
          <a:xfrm rot="0">
            <a:off x="16324898" y="6136958"/>
            <a:ext cx="256222" cy="256222"/>
            <a:chOff x="0" y="0"/>
            <a:chExt cx="341630" cy="341630"/>
          </a:xfrm>
        </p:grpSpPr>
        <p:sp>
          <p:nvSpPr>
            <p:cNvPr name="Freeform 149" id="149"/>
            <p:cNvSpPr/>
            <p:nvPr/>
          </p:nvSpPr>
          <p:spPr>
            <a:xfrm flipH="false" flipV="false" rot="0">
              <a:off x="50559" y="49530"/>
              <a:ext cx="235191" cy="241541"/>
            </a:xfrm>
            <a:custGeom>
              <a:avLst/>
              <a:gdLst/>
              <a:ahLst/>
              <a:cxnLst/>
              <a:rect r="r" b="b" t="t" l="l"/>
              <a:pathLst>
                <a:path h="241541" w="235191">
                  <a:moveTo>
                    <a:pt x="235191" y="85090"/>
                  </a:moveTo>
                  <a:cubicBezTo>
                    <a:pt x="235191" y="160020"/>
                    <a:pt x="226301" y="180340"/>
                    <a:pt x="214871" y="194310"/>
                  </a:cubicBezTo>
                  <a:cubicBezTo>
                    <a:pt x="203441" y="209550"/>
                    <a:pt x="186931" y="222250"/>
                    <a:pt x="169151" y="231140"/>
                  </a:cubicBezTo>
                  <a:cubicBezTo>
                    <a:pt x="152641" y="238760"/>
                    <a:pt x="131051" y="242570"/>
                    <a:pt x="113271" y="241300"/>
                  </a:cubicBezTo>
                  <a:cubicBezTo>
                    <a:pt x="94221" y="240030"/>
                    <a:pt x="73901" y="233680"/>
                    <a:pt x="57391" y="223520"/>
                  </a:cubicBezTo>
                  <a:cubicBezTo>
                    <a:pt x="42151" y="214630"/>
                    <a:pt x="26911" y="199390"/>
                    <a:pt x="16751" y="182880"/>
                  </a:cubicBezTo>
                  <a:cubicBezTo>
                    <a:pt x="7861" y="166370"/>
                    <a:pt x="151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150" id="150"/>
          <p:cNvGrpSpPr/>
          <p:nvPr/>
        </p:nvGrpSpPr>
        <p:grpSpPr>
          <a:xfrm rot="0">
            <a:off x="16162020" y="6145530"/>
            <a:ext cx="256222" cy="256222"/>
            <a:chOff x="0" y="0"/>
            <a:chExt cx="341630" cy="341630"/>
          </a:xfrm>
        </p:grpSpPr>
        <p:sp>
          <p:nvSpPr>
            <p:cNvPr name="Freeform 151" id="151"/>
            <p:cNvSpPr/>
            <p:nvPr/>
          </p:nvSpPr>
          <p:spPr>
            <a:xfrm flipH="false" flipV="false" rot="0">
              <a:off x="50562" y="48585"/>
              <a:ext cx="236458" cy="241216"/>
            </a:xfrm>
            <a:custGeom>
              <a:avLst/>
              <a:gdLst/>
              <a:ahLst/>
              <a:cxnLst/>
              <a:rect r="r" b="b" t="t" l="l"/>
              <a:pathLst>
                <a:path h="241216" w="236458">
                  <a:moveTo>
                    <a:pt x="236458" y="84765"/>
                  </a:moveTo>
                  <a:cubicBezTo>
                    <a:pt x="236458" y="160965"/>
                    <a:pt x="227568" y="180015"/>
                    <a:pt x="216138" y="195255"/>
                  </a:cubicBezTo>
                  <a:cubicBezTo>
                    <a:pt x="204708" y="209225"/>
                    <a:pt x="188198" y="223195"/>
                    <a:pt x="170418" y="230815"/>
                  </a:cubicBezTo>
                  <a:cubicBezTo>
                    <a:pt x="153908" y="238435"/>
                    <a:pt x="132318" y="242245"/>
                    <a:pt x="113268" y="240975"/>
                  </a:cubicBezTo>
                  <a:cubicBezTo>
                    <a:pt x="95488" y="239705"/>
                    <a:pt x="75168" y="233355"/>
                    <a:pt x="58658" y="223195"/>
                  </a:cubicBezTo>
                  <a:cubicBezTo>
                    <a:pt x="42148" y="214305"/>
                    <a:pt x="26908" y="199065"/>
                    <a:pt x="18018" y="182555"/>
                  </a:cubicBezTo>
                  <a:cubicBezTo>
                    <a:pt x="7858" y="167315"/>
                    <a:pt x="1508" y="145725"/>
                    <a:pt x="238" y="127945"/>
                  </a:cubicBezTo>
                  <a:cubicBezTo>
                    <a:pt x="-1032" y="108895"/>
                    <a:pt x="2778" y="87305"/>
                    <a:pt x="11668" y="70795"/>
                  </a:cubicBezTo>
                  <a:cubicBezTo>
                    <a:pt x="19288" y="54285"/>
                    <a:pt x="31988" y="36505"/>
                    <a:pt x="47228" y="25075"/>
                  </a:cubicBezTo>
                  <a:cubicBezTo>
                    <a:pt x="61198" y="13645"/>
                    <a:pt x="81518" y="4755"/>
                    <a:pt x="99298" y="2215"/>
                  </a:cubicBezTo>
                  <a:cubicBezTo>
                    <a:pt x="118348" y="-1595"/>
                    <a:pt x="138668" y="-325"/>
                    <a:pt x="156448" y="4755"/>
                  </a:cubicBezTo>
                  <a:cubicBezTo>
                    <a:pt x="174228" y="11105"/>
                    <a:pt x="205978" y="35235"/>
                    <a:pt x="205978" y="35235"/>
                  </a:cubicBezTo>
                </a:path>
              </a:pathLst>
            </a:custGeom>
            <a:solidFill>
              <a:srgbClr val="FFFFFF"/>
            </a:solidFill>
            <a:ln cap="sq">
              <a:noFill/>
              <a:prstDash val="solid"/>
              <a:miter/>
            </a:ln>
          </p:spPr>
        </p:sp>
      </p:grpSp>
      <p:grpSp>
        <p:nvGrpSpPr>
          <p:cNvPr name="Group 152" id="152"/>
          <p:cNvGrpSpPr/>
          <p:nvPr/>
        </p:nvGrpSpPr>
        <p:grpSpPr>
          <a:xfrm rot="0">
            <a:off x="16432530" y="6160770"/>
            <a:ext cx="256222" cy="256222"/>
            <a:chOff x="0" y="0"/>
            <a:chExt cx="341630" cy="341630"/>
          </a:xfrm>
        </p:grpSpPr>
        <p:sp>
          <p:nvSpPr>
            <p:cNvPr name="Freeform 153" id="153"/>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0915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54" id="154"/>
          <p:cNvGrpSpPr/>
          <p:nvPr/>
        </p:nvGrpSpPr>
        <p:grpSpPr>
          <a:xfrm rot="0">
            <a:off x="16317277" y="6136958"/>
            <a:ext cx="256222" cy="256222"/>
            <a:chOff x="0" y="0"/>
            <a:chExt cx="341630" cy="341630"/>
          </a:xfrm>
        </p:grpSpPr>
        <p:sp>
          <p:nvSpPr>
            <p:cNvPr name="Freeform 155" id="155"/>
            <p:cNvSpPr/>
            <p:nvPr/>
          </p:nvSpPr>
          <p:spPr>
            <a:xfrm flipH="false" flipV="false" rot="0">
              <a:off x="50559" y="49530"/>
              <a:ext cx="235191" cy="241541"/>
            </a:xfrm>
            <a:custGeom>
              <a:avLst/>
              <a:gdLst/>
              <a:ahLst/>
              <a:cxnLst/>
              <a:rect r="r" b="b" t="t" l="l"/>
              <a:pathLst>
                <a:path h="241541" w="235191">
                  <a:moveTo>
                    <a:pt x="235191" y="85090"/>
                  </a:moveTo>
                  <a:cubicBezTo>
                    <a:pt x="235191" y="160020"/>
                    <a:pt x="226301" y="180340"/>
                    <a:pt x="214871" y="194310"/>
                  </a:cubicBezTo>
                  <a:cubicBezTo>
                    <a:pt x="203441" y="209550"/>
                    <a:pt x="186931" y="222250"/>
                    <a:pt x="169151" y="231140"/>
                  </a:cubicBezTo>
                  <a:cubicBezTo>
                    <a:pt x="152641" y="238760"/>
                    <a:pt x="131051" y="242570"/>
                    <a:pt x="113271" y="241300"/>
                  </a:cubicBezTo>
                  <a:cubicBezTo>
                    <a:pt x="94221" y="240030"/>
                    <a:pt x="73901" y="233680"/>
                    <a:pt x="57391" y="223520"/>
                  </a:cubicBezTo>
                  <a:cubicBezTo>
                    <a:pt x="42151" y="214630"/>
                    <a:pt x="26911" y="199390"/>
                    <a:pt x="16751" y="182880"/>
                  </a:cubicBezTo>
                  <a:cubicBezTo>
                    <a:pt x="6591" y="166370"/>
                    <a:pt x="24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156" id="156"/>
          <p:cNvGrpSpPr/>
          <p:nvPr/>
        </p:nvGrpSpPr>
        <p:grpSpPr>
          <a:xfrm rot="0">
            <a:off x="16108680" y="6121718"/>
            <a:ext cx="256222" cy="256222"/>
            <a:chOff x="0" y="0"/>
            <a:chExt cx="341630" cy="341630"/>
          </a:xfrm>
        </p:grpSpPr>
        <p:sp>
          <p:nvSpPr>
            <p:cNvPr name="Freeform 157" id="157"/>
            <p:cNvSpPr/>
            <p:nvPr/>
          </p:nvSpPr>
          <p:spPr>
            <a:xfrm flipH="false" flipV="false" rot="0">
              <a:off x="50559" y="49530"/>
              <a:ext cx="235191" cy="240271"/>
            </a:xfrm>
            <a:custGeom>
              <a:avLst/>
              <a:gdLst/>
              <a:ahLst/>
              <a:cxnLst/>
              <a:rect r="r" b="b" t="t" l="l"/>
              <a:pathLst>
                <a:path h="240271" w="235191">
                  <a:moveTo>
                    <a:pt x="235191" y="83820"/>
                  </a:moveTo>
                  <a:cubicBezTo>
                    <a:pt x="235191" y="160020"/>
                    <a:pt x="226301" y="180340"/>
                    <a:pt x="214871" y="194310"/>
                  </a:cubicBezTo>
                  <a:cubicBezTo>
                    <a:pt x="203441" y="209550"/>
                    <a:pt x="186931" y="222250"/>
                    <a:pt x="169151" y="229870"/>
                  </a:cubicBezTo>
                  <a:cubicBezTo>
                    <a:pt x="152641" y="237490"/>
                    <a:pt x="131051" y="241300"/>
                    <a:pt x="113271" y="240030"/>
                  </a:cubicBezTo>
                  <a:cubicBezTo>
                    <a:pt x="94221" y="240030"/>
                    <a:pt x="73901" y="233680"/>
                    <a:pt x="57391" y="223520"/>
                  </a:cubicBezTo>
                  <a:cubicBezTo>
                    <a:pt x="42151" y="213360"/>
                    <a:pt x="26911" y="198120"/>
                    <a:pt x="16751" y="182880"/>
                  </a:cubicBezTo>
                  <a:cubicBezTo>
                    <a:pt x="6591" y="166370"/>
                    <a:pt x="241" y="146050"/>
                    <a:pt x="241" y="12700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158" id="158"/>
          <p:cNvGrpSpPr/>
          <p:nvPr/>
        </p:nvGrpSpPr>
        <p:grpSpPr>
          <a:xfrm rot="0">
            <a:off x="16178212" y="6098858"/>
            <a:ext cx="256222" cy="256222"/>
            <a:chOff x="0" y="0"/>
            <a:chExt cx="341630" cy="341630"/>
          </a:xfrm>
        </p:grpSpPr>
        <p:sp>
          <p:nvSpPr>
            <p:cNvPr name="Freeform 159" id="159"/>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1042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7703"/>
                    <a:pt x="45961" y="26273"/>
                  </a:cubicBezTo>
                  <a:cubicBezTo>
                    <a:pt x="59931" y="1357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60" id="160"/>
          <p:cNvGrpSpPr/>
          <p:nvPr/>
        </p:nvGrpSpPr>
        <p:grpSpPr>
          <a:xfrm rot="0">
            <a:off x="15868650" y="6206490"/>
            <a:ext cx="256222" cy="256222"/>
            <a:chOff x="0" y="0"/>
            <a:chExt cx="341630" cy="341630"/>
          </a:xfrm>
        </p:grpSpPr>
        <p:sp>
          <p:nvSpPr>
            <p:cNvPr name="Freeform 161" id="161"/>
            <p:cNvSpPr/>
            <p:nvPr/>
          </p:nvSpPr>
          <p:spPr>
            <a:xfrm flipH="false" flipV="false" rot="0">
              <a:off x="50559" y="49530"/>
              <a:ext cx="236461" cy="241541"/>
            </a:xfrm>
            <a:custGeom>
              <a:avLst/>
              <a:gdLst/>
              <a:ahLst/>
              <a:cxnLst/>
              <a:rect r="r" b="b" t="t" l="l"/>
              <a:pathLst>
                <a:path h="241541" w="236461">
                  <a:moveTo>
                    <a:pt x="236461" y="85090"/>
                  </a:moveTo>
                  <a:cubicBezTo>
                    <a:pt x="236461" y="160020"/>
                    <a:pt x="227571" y="180340"/>
                    <a:pt x="216141" y="194310"/>
                  </a:cubicBezTo>
                  <a:cubicBezTo>
                    <a:pt x="204711" y="209550"/>
                    <a:pt x="186931" y="222250"/>
                    <a:pt x="170421" y="231140"/>
                  </a:cubicBezTo>
                  <a:cubicBezTo>
                    <a:pt x="153911" y="238760"/>
                    <a:pt x="132321" y="242570"/>
                    <a:pt x="113271" y="241300"/>
                  </a:cubicBezTo>
                  <a:cubicBezTo>
                    <a:pt x="95491" y="240030"/>
                    <a:pt x="73901" y="233680"/>
                    <a:pt x="58661" y="223520"/>
                  </a:cubicBezTo>
                  <a:cubicBezTo>
                    <a:pt x="42151" y="214630"/>
                    <a:pt x="26911" y="199390"/>
                    <a:pt x="18021" y="182880"/>
                  </a:cubicBezTo>
                  <a:cubicBezTo>
                    <a:pt x="7861" y="166370"/>
                    <a:pt x="1511" y="146050"/>
                    <a:pt x="241" y="12827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162" id="162"/>
          <p:cNvGrpSpPr/>
          <p:nvPr/>
        </p:nvGrpSpPr>
        <p:grpSpPr>
          <a:xfrm rot="0">
            <a:off x="15945802" y="6191250"/>
            <a:ext cx="256222" cy="256222"/>
            <a:chOff x="0" y="0"/>
            <a:chExt cx="341630" cy="341630"/>
          </a:xfrm>
        </p:grpSpPr>
        <p:sp>
          <p:nvSpPr>
            <p:cNvPr name="Freeform 163" id="163"/>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3911" y="237490"/>
                    <a:pt x="132321" y="241300"/>
                    <a:pt x="113271" y="240030"/>
                  </a:cubicBezTo>
                  <a:cubicBezTo>
                    <a:pt x="95491" y="240030"/>
                    <a:pt x="7517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9291" y="53340"/>
                    <a:pt x="31991" y="36830"/>
                    <a:pt x="47231" y="25400"/>
                  </a:cubicBezTo>
                  <a:cubicBezTo>
                    <a:pt x="61201" y="13970"/>
                    <a:pt x="8152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164" id="164"/>
          <p:cNvGrpSpPr/>
          <p:nvPr/>
        </p:nvGrpSpPr>
        <p:grpSpPr>
          <a:xfrm rot="0">
            <a:off x="15868650" y="6168390"/>
            <a:ext cx="256222" cy="256222"/>
            <a:chOff x="0" y="0"/>
            <a:chExt cx="341630" cy="341630"/>
          </a:xfrm>
        </p:grpSpPr>
        <p:sp>
          <p:nvSpPr>
            <p:cNvPr name="Freeform 165" id="165"/>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6273"/>
                  </a:cubicBezTo>
                  <a:cubicBezTo>
                    <a:pt x="61201" y="1357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66" id="166"/>
          <p:cNvGrpSpPr/>
          <p:nvPr/>
        </p:nvGrpSpPr>
        <p:grpSpPr>
          <a:xfrm rot="0">
            <a:off x="15637193" y="6121718"/>
            <a:ext cx="256222" cy="256222"/>
            <a:chOff x="0" y="0"/>
            <a:chExt cx="341630" cy="341630"/>
          </a:xfrm>
        </p:grpSpPr>
        <p:sp>
          <p:nvSpPr>
            <p:cNvPr name="Freeform 167" id="167"/>
            <p:cNvSpPr/>
            <p:nvPr/>
          </p:nvSpPr>
          <p:spPr>
            <a:xfrm flipH="false" flipV="false" rot="0">
              <a:off x="50559" y="49530"/>
              <a:ext cx="235191" cy="240271"/>
            </a:xfrm>
            <a:custGeom>
              <a:avLst/>
              <a:gdLst/>
              <a:ahLst/>
              <a:cxnLst/>
              <a:rect r="r" b="b" t="t" l="l"/>
              <a:pathLst>
                <a:path h="240271" w="235191">
                  <a:moveTo>
                    <a:pt x="235191" y="83820"/>
                  </a:moveTo>
                  <a:cubicBezTo>
                    <a:pt x="235191" y="160020"/>
                    <a:pt x="227571" y="180340"/>
                    <a:pt x="214871" y="194310"/>
                  </a:cubicBezTo>
                  <a:cubicBezTo>
                    <a:pt x="20344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168" id="168"/>
          <p:cNvGrpSpPr/>
          <p:nvPr/>
        </p:nvGrpSpPr>
        <p:grpSpPr>
          <a:xfrm rot="0">
            <a:off x="15652432" y="6330315"/>
            <a:ext cx="256222" cy="256222"/>
            <a:chOff x="0" y="0"/>
            <a:chExt cx="341630" cy="341630"/>
          </a:xfrm>
        </p:grpSpPr>
        <p:sp>
          <p:nvSpPr>
            <p:cNvPr name="Freeform 169" id="169"/>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170" id="170"/>
          <p:cNvGrpSpPr/>
          <p:nvPr/>
        </p:nvGrpSpPr>
        <p:grpSpPr>
          <a:xfrm rot="0">
            <a:off x="15652432" y="6337935"/>
            <a:ext cx="256222" cy="256222"/>
            <a:chOff x="0" y="0"/>
            <a:chExt cx="341630" cy="341630"/>
          </a:xfrm>
        </p:grpSpPr>
        <p:sp>
          <p:nvSpPr>
            <p:cNvPr name="Freeform 171" id="171"/>
            <p:cNvSpPr/>
            <p:nvPr/>
          </p:nvSpPr>
          <p:spPr>
            <a:xfrm flipH="false" flipV="false" rot="0">
              <a:off x="50559" y="49530"/>
              <a:ext cx="236461" cy="241300"/>
            </a:xfrm>
            <a:custGeom>
              <a:avLst/>
              <a:gdLst/>
              <a:ahLst/>
              <a:cxnLst/>
              <a:rect r="r" b="b" t="t" l="l"/>
              <a:pathLst>
                <a:path h="241300" w="236461">
                  <a:moveTo>
                    <a:pt x="236461" y="83820"/>
                  </a:moveTo>
                  <a:cubicBezTo>
                    <a:pt x="236461" y="160020"/>
                    <a:pt x="227571" y="180340"/>
                    <a:pt x="216141" y="194310"/>
                  </a:cubicBezTo>
                  <a:cubicBezTo>
                    <a:pt x="204711" y="209550"/>
                    <a:pt x="186931" y="222250"/>
                    <a:pt x="170421" y="229870"/>
                  </a:cubicBezTo>
                  <a:cubicBezTo>
                    <a:pt x="152641" y="237490"/>
                    <a:pt x="132321" y="241300"/>
                    <a:pt x="113271" y="24130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172" id="172"/>
          <p:cNvGrpSpPr/>
          <p:nvPr/>
        </p:nvGrpSpPr>
        <p:grpSpPr>
          <a:xfrm rot="0">
            <a:off x="15876270" y="6345555"/>
            <a:ext cx="256222" cy="256222"/>
            <a:chOff x="0" y="0"/>
            <a:chExt cx="341630" cy="341630"/>
          </a:xfrm>
        </p:grpSpPr>
        <p:sp>
          <p:nvSpPr>
            <p:cNvPr name="Freeform 173" id="173"/>
            <p:cNvSpPr/>
            <p:nvPr/>
          </p:nvSpPr>
          <p:spPr>
            <a:xfrm flipH="false" flipV="false" rot="0">
              <a:off x="50559" y="49530"/>
              <a:ext cx="236461" cy="241538"/>
            </a:xfrm>
            <a:custGeom>
              <a:avLst/>
              <a:gdLst/>
              <a:ahLst/>
              <a:cxnLst/>
              <a:rect r="r" b="b" t="t" l="l"/>
              <a:pathLst>
                <a:path h="241538" w="236461">
                  <a:moveTo>
                    <a:pt x="236461" y="85090"/>
                  </a:moveTo>
                  <a:cubicBezTo>
                    <a:pt x="236461" y="160020"/>
                    <a:pt x="227571" y="180340"/>
                    <a:pt x="216141" y="194310"/>
                  </a:cubicBezTo>
                  <a:cubicBezTo>
                    <a:pt x="204711" y="209550"/>
                    <a:pt x="188201" y="222250"/>
                    <a:pt x="170421" y="229870"/>
                  </a:cubicBezTo>
                  <a:cubicBezTo>
                    <a:pt x="153911" y="238760"/>
                    <a:pt x="132321" y="242570"/>
                    <a:pt x="113271" y="241300"/>
                  </a:cubicBezTo>
                  <a:cubicBezTo>
                    <a:pt x="95491" y="240030"/>
                    <a:pt x="75171" y="233680"/>
                    <a:pt x="58661" y="223520"/>
                  </a:cubicBezTo>
                  <a:cubicBezTo>
                    <a:pt x="42151" y="214630"/>
                    <a:pt x="26911" y="199390"/>
                    <a:pt x="18021" y="182880"/>
                  </a:cubicBezTo>
                  <a:cubicBezTo>
                    <a:pt x="7861" y="166370"/>
                    <a:pt x="1511" y="146050"/>
                    <a:pt x="241" y="128270"/>
                  </a:cubicBezTo>
                  <a:cubicBezTo>
                    <a:pt x="-1029" y="109220"/>
                    <a:pt x="2781" y="87630"/>
                    <a:pt x="10401" y="71120"/>
                  </a:cubicBezTo>
                  <a:cubicBezTo>
                    <a:pt x="19291" y="53340"/>
                    <a:pt x="31991" y="36830"/>
                    <a:pt x="47231" y="25400"/>
                  </a:cubicBezTo>
                  <a:cubicBezTo>
                    <a:pt x="61201" y="13970"/>
                    <a:pt x="81521" y="5080"/>
                    <a:pt x="9930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174" id="174"/>
          <p:cNvGrpSpPr/>
          <p:nvPr/>
        </p:nvGrpSpPr>
        <p:grpSpPr>
          <a:xfrm rot="0">
            <a:off x="15761018" y="6407468"/>
            <a:ext cx="256222" cy="256222"/>
            <a:chOff x="0" y="0"/>
            <a:chExt cx="341630" cy="341630"/>
          </a:xfrm>
        </p:grpSpPr>
        <p:sp>
          <p:nvSpPr>
            <p:cNvPr name="Freeform 175" id="175"/>
            <p:cNvSpPr/>
            <p:nvPr/>
          </p:nvSpPr>
          <p:spPr>
            <a:xfrm flipH="false" flipV="false" rot="0">
              <a:off x="50559" y="49530"/>
              <a:ext cx="235191" cy="241300"/>
            </a:xfrm>
            <a:custGeom>
              <a:avLst/>
              <a:gdLst/>
              <a:ahLst/>
              <a:cxnLst/>
              <a:rect r="r" b="b" t="t" l="l"/>
              <a:pathLst>
                <a:path h="241300" w="235191">
                  <a:moveTo>
                    <a:pt x="235191" y="83820"/>
                  </a:moveTo>
                  <a:cubicBezTo>
                    <a:pt x="235191" y="160020"/>
                    <a:pt x="226301" y="180340"/>
                    <a:pt x="214871" y="194310"/>
                  </a:cubicBezTo>
                  <a:cubicBezTo>
                    <a:pt x="203441" y="209550"/>
                    <a:pt x="186931" y="222250"/>
                    <a:pt x="169151" y="229870"/>
                  </a:cubicBezTo>
                  <a:cubicBezTo>
                    <a:pt x="152641" y="237490"/>
                    <a:pt x="131051" y="241300"/>
                    <a:pt x="113271" y="241300"/>
                  </a:cubicBezTo>
                  <a:cubicBezTo>
                    <a:pt x="94221" y="240030"/>
                    <a:pt x="73901" y="233680"/>
                    <a:pt x="5739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176" id="176"/>
          <p:cNvGrpSpPr/>
          <p:nvPr/>
        </p:nvGrpSpPr>
        <p:grpSpPr>
          <a:xfrm rot="0">
            <a:off x="15761018" y="6292215"/>
            <a:ext cx="256222" cy="256222"/>
            <a:chOff x="0" y="0"/>
            <a:chExt cx="341630" cy="341630"/>
          </a:xfrm>
        </p:grpSpPr>
        <p:sp>
          <p:nvSpPr>
            <p:cNvPr name="Freeform 177" id="177"/>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857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78" id="178"/>
          <p:cNvGrpSpPr/>
          <p:nvPr/>
        </p:nvGrpSpPr>
        <p:grpSpPr>
          <a:xfrm rot="0">
            <a:off x="15598140" y="6361747"/>
            <a:ext cx="256222" cy="256222"/>
            <a:chOff x="0" y="0"/>
            <a:chExt cx="341630" cy="341630"/>
          </a:xfrm>
        </p:grpSpPr>
        <p:sp>
          <p:nvSpPr>
            <p:cNvPr name="Freeform 179" id="179"/>
            <p:cNvSpPr/>
            <p:nvPr/>
          </p:nvSpPr>
          <p:spPr>
            <a:xfrm flipH="false" flipV="false" rot="0">
              <a:off x="50562" y="48585"/>
              <a:ext cx="236458" cy="241216"/>
            </a:xfrm>
            <a:custGeom>
              <a:avLst/>
              <a:gdLst/>
              <a:ahLst/>
              <a:cxnLst/>
              <a:rect r="r" b="b" t="t" l="l"/>
              <a:pathLst>
                <a:path h="241216" w="236458">
                  <a:moveTo>
                    <a:pt x="236458" y="84765"/>
                  </a:moveTo>
                  <a:cubicBezTo>
                    <a:pt x="236458" y="160965"/>
                    <a:pt x="227568" y="180015"/>
                    <a:pt x="216138" y="195255"/>
                  </a:cubicBezTo>
                  <a:cubicBezTo>
                    <a:pt x="204708" y="209225"/>
                    <a:pt x="188198" y="223195"/>
                    <a:pt x="170418" y="230815"/>
                  </a:cubicBezTo>
                  <a:cubicBezTo>
                    <a:pt x="153908" y="238435"/>
                    <a:pt x="132318" y="242245"/>
                    <a:pt x="113268" y="240975"/>
                  </a:cubicBezTo>
                  <a:cubicBezTo>
                    <a:pt x="95488" y="239705"/>
                    <a:pt x="75168" y="233355"/>
                    <a:pt x="58658" y="223195"/>
                  </a:cubicBezTo>
                  <a:cubicBezTo>
                    <a:pt x="42148" y="214305"/>
                    <a:pt x="26908" y="199065"/>
                    <a:pt x="18018" y="182555"/>
                  </a:cubicBezTo>
                  <a:cubicBezTo>
                    <a:pt x="7858" y="167315"/>
                    <a:pt x="1508" y="145725"/>
                    <a:pt x="238" y="127945"/>
                  </a:cubicBezTo>
                  <a:cubicBezTo>
                    <a:pt x="-1032" y="108895"/>
                    <a:pt x="2778" y="87305"/>
                    <a:pt x="11668" y="70795"/>
                  </a:cubicBezTo>
                  <a:cubicBezTo>
                    <a:pt x="19288" y="54285"/>
                    <a:pt x="31988" y="36505"/>
                    <a:pt x="47228" y="25075"/>
                  </a:cubicBezTo>
                  <a:cubicBezTo>
                    <a:pt x="61198" y="13645"/>
                    <a:pt x="81518" y="4755"/>
                    <a:pt x="99298" y="2215"/>
                  </a:cubicBezTo>
                  <a:cubicBezTo>
                    <a:pt x="118348" y="-1595"/>
                    <a:pt x="138668" y="-325"/>
                    <a:pt x="156448" y="4755"/>
                  </a:cubicBezTo>
                  <a:cubicBezTo>
                    <a:pt x="174228" y="11105"/>
                    <a:pt x="205978" y="35235"/>
                    <a:pt x="205978" y="35235"/>
                  </a:cubicBezTo>
                </a:path>
              </a:pathLst>
            </a:custGeom>
            <a:solidFill>
              <a:srgbClr val="FFFFFF"/>
            </a:solidFill>
            <a:ln cap="sq">
              <a:noFill/>
              <a:prstDash val="solid"/>
              <a:miter/>
            </a:ln>
          </p:spPr>
        </p:sp>
      </p:grpSp>
      <p:grpSp>
        <p:nvGrpSpPr>
          <p:cNvPr name="Group 180" id="180"/>
          <p:cNvGrpSpPr/>
          <p:nvPr/>
        </p:nvGrpSpPr>
        <p:grpSpPr>
          <a:xfrm rot="0">
            <a:off x="15961043" y="6369368"/>
            <a:ext cx="256222" cy="256222"/>
            <a:chOff x="0" y="0"/>
            <a:chExt cx="341630" cy="341630"/>
          </a:xfrm>
        </p:grpSpPr>
        <p:sp>
          <p:nvSpPr>
            <p:cNvPr name="Freeform 181" id="181"/>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4300" y="240975"/>
                  </a:cubicBezTo>
                  <a:cubicBezTo>
                    <a:pt x="95250" y="239705"/>
                    <a:pt x="74930" y="233355"/>
                    <a:pt x="58420" y="223195"/>
                  </a:cubicBezTo>
                  <a:cubicBezTo>
                    <a:pt x="43180" y="214305"/>
                    <a:pt x="27940" y="199065"/>
                    <a:pt x="17780" y="182555"/>
                  </a:cubicBezTo>
                  <a:cubicBezTo>
                    <a:pt x="7620" y="167315"/>
                    <a:pt x="1270" y="146995"/>
                    <a:pt x="0" y="127945"/>
                  </a:cubicBezTo>
                  <a:cubicBezTo>
                    <a:pt x="0" y="108895"/>
                    <a:pt x="3810" y="88575"/>
                    <a:pt x="11430" y="70795"/>
                  </a:cubicBezTo>
                  <a:cubicBezTo>
                    <a:pt x="19050" y="54285"/>
                    <a:pt x="31750" y="36505"/>
                    <a:pt x="46990" y="25075"/>
                  </a:cubicBezTo>
                  <a:cubicBezTo>
                    <a:pt x="60960" y="13645"/>
                    <a:pt x="81280" y="4755"/>
                    <a:pt x="99060" y="2215"/>
                  </a:cubicBezTo>
                  <a:cubicBezTo>
                    <a:pt x="118110" y="-1595"/>
                    <a:pt x="139700" y="-325"/>
                    <a:pt x="157480" y="4755"/>
                  </a:cubicBezTo>
                  <a:cubicBezTo>
                    <a:pt x="175260" y="11105"/>
                    <a:pt x="207010" y="35235"/>
                    <a:pt x="207010" y="35235"/>
                  </a:cubicBezTo>
                </a:path>
              </a:pathLst>
            </a:custGeom>
            <a:solidFill>
              <a:srgbClr val="FFFFFF"/>
            </a:solidFill>
            <a:ln cap="sq">
              <a:noFill/>
              <a:prstDash val="solid"/>
              <a:miter/>
            </a:ln>
          </p:spPr>
        </p:sp>
      </p:grpSp>
      <p:grpSp>
        <p:nvGrpSpPr>
          <p:cNvPr name="Group 182" id="182"/>
          <p:cNvGrpSpPr/>
          <p:nvPr/>
        </p:nvGrpSpPr>
        <p:grpSpPr>
          <a:xfrm rot="0">
            <a:off x="16131540" y="6369368"/>
            <a:ext cx="256222" cy="256222"/>
            <a:chOff x="0" y="0"/>
            <a:chExt cx="341630" cy="341630"/>
          </a:xfrm>
        </p:grpSpPr>
        <p:sp>
          <p:nvSpPr>
            <p:cNvPr name="Freeform 183" id="183"/>
            <p:cNvSpPr/>
            <p:nvPr/>
          </p:nvSpPr>
          <p:spPr>
            <a:xfrm flipH="false" flipV="false" rot="0">
              <a:off x="50559" y="48585"/>
              <a:ext cx="235312" cy="241216"/>
            </a:xfrm>
            <a:custGeom>
              <a:avLst/>
              <a:gdLst/>
              <a:ahLst/>
              <a:cxnLst/>
              <a:rect r="r" b="b" t="t" l="l"/>
              <a:pathLst>
                <a:path h="241216" w="235312">
                  <a:moveTo>
                    <a:pt x="235191" y="84765"/>
                  </a:moveTo>
                  <a:cubicBezTo>
                    <a:pt x="236461" y="160965"/>
                    <a:pt x="227571" y="180015"/>
                    <a:pt x="21614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84" id="184"/>
          <p:cNvGrpSpPr/>
          <p:nvPr/>
        </p:nvGrpSpPr>
        <p:grpSpPr>
          <a:xfrm rot="0">
            <a:off x="16255365" y="6361747"/>
            <a:ext cx="256222" cy="256222"/>
            <a:chOff x="0" y="0"/>
            <a:chExt cx="341630" cy="341630"/>
          </a:xfrm>
        </p:grpSpPr>
        <p:sp>
          <p:nvSpPr>
            <p:cNvPr name="Freeform 185" id="185"/>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86" id="186"/>
          <p:cNvGrpSpPr/>
          <p:nvPr/>
        </p:nvGrpSpPr>
        <p:grpSpPr>
          <a:xfrm rot="0">
            <a:off x="16270605" y="6361747"/>
            <a:ext cx="256222" cy="256222"/>
            <a:chOff x="0" y="0"/>
            <a:chExt cx="341630" cy="341630"/>
          </a:xfrm>
        </p:grpSpPr>
        <p:sp>
          <p:nvSpPr>
            <p:cNvPr name="Freeform 187" id="187"/>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88" id="188"/>
          <p:cNvGrpSpPr/>
          <p:nvPr/>
        </p:nvGrpSpPr>
        <p:grpSpPr>
          <a:xfrm rot="0">
            <a:off x="16340138" y="6361747"/>
            <a:ext cx="256222" cy="256222"/>
            <a:chOff x="0" y="0"/>
            <a:chExt cx="341630" cy="341630"/>
          </a:xfrm>
        </p:grpSpPr>
        <p:sp>
          <p:nvSpPr>
            <p:cNvPr name="Freeform 189" id="189"/>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90" id="190"/>
          <p:cNvGrpSpPr/>
          <p:nvPr/>
        </p:nvGrpSpPr>
        <p:grpSpPr>
          <a:xfrm rot="0">
            <a:off x="16417290" y="6392228"/>
            <a:ext cx="256222" cy="256222"/>
            <a:chOff x="0" y="0"/>
            <a:chExt cx="341630" cy="341630"/>
          </a:xfrm>
        </p:grpSpPr>
        <p:sp>
          <p:nvSpPr>
            <p:cNvPr name="Freeform 191" id="191"/>
            <p:cNvSpPr/>
            <p:nvPr/>
          </p:nvSpPr>
          <p:spPr>
            <a:xfrm flipH="false" flipV="false" rot="0">
              <a:off x="50559" y="48657"/>
              <a:ext cx="235312" cy="241144"/>
            </a:xfrm>
            <a:custGeom>
              <a:avLst/>
              <a:gdLst/>
              <a:ahLst/>
              <a:cxnLst/>
              <a:rect r="r" b="b" t="t" l="l"/>
              <a:pathLst>
                <a:path h="241144" w="235312">
                  <a:moveTo>
                    <a:pt x="235191" y="84693"/>
                  </a:moveTo>
                  <a:cubicBezTo>
                    <a:pt x="236461" y="160893"/>
                    <a:pt x="227571" y="181213"/>
                    <a:pt x="21614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192" id="192"/>
          <p:cNvGrpSpPr/>
          <p:nvPr/>
        </p:nvGrpSpPr>
        <p:grpSpPr>
          <a:xfrm rot="0">
            <a:off x="16471582" y="6361747"/>
            <a:ext cx="256222" cy="256222"/>
            <a:chOff x="0" y="0"/>
            <a:chExt cx="341630" cy="341630"/>
          </a:xfrm>
        </p:grpSpPr>
        <p:sp>
          <p:nvSpPr>
            <p:cNvPr name="Freeform 193" id="193"/>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94" id="194"/>
          <p:cNvGrpSpPr/>
          <p:nvPr/>
        </p:nvGrpSpPr>
        <p:grpSpPr>
          <a:xfrm rot="0">
            <a:off x="16556355" y="6361747"/>
            <a:ext cx="256222" cy="256222"/>
            <a:chOff x="0" y="0"/>
            <a:chExt cx="341630" cy="341630"/>
          </a:xfrm>
        </p:grpSpPr>
        <p:sp>
          <p:nvSpPr>
            <p:cNvPr name="Freeform 195" id="195"/>
            <p:cNvSpPr/>
            <p:nvPr/>
          </p:nvSpPr>
          <p:spPr>
            <a:xfrm flipH="false" flipV="false" rot="0">
              <a:off x="50559" y="48585"/>
              <a:ext cx="235312" cy="241216"/>
            </a:xfrm>
            <a:custGeom>
              <a:avLst/>
              <a:gdLst/>
              <a:ahLst/>
              <a:cxnLst/>
              <a:rect r="r" b="b" t="t" l="l"/>
              <a:pathLst>
                <a:path h="241216" w="235312">
                  <a:moveTo>
                    <a:pt x="235191" y="84765"/>
                  </a:moveTo>
                  <a:cubicBezTo>
                    <a:pt x="236461" y="160965"/>
                    <a:pt x="227571" y="180015"/>
                    <a:pt x="21614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96" id="196"/>
          <p:cNvGrpSpPr/>
          <p:nvPr/>
        </p:nvGrpSpPr>
        <p:grpSpPr>
          <a:xfrm rot="0">
            <a:off x="16641127" y="6369368"/>
            <a:ext cx="256222" cy="256222"/>
            <a:chOff x="0" y="0"/>
            <a:chExt cx="341630" cy="341630"/>
          </a:xfrm>
        </p:grpSpPr>
        <p:sp>
          <p:nvSpPr>
            <p:cNvPr name="Freeform 197" id="197"/>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198" id="198"/>
          <p:cNvGrpSpPr/>
          <p:nvPr/>
        </p:nvGrpSpPr>
        <p:grpSpPr>
          <a:xfrm rot="0">
            <a:off x="16733520" y="6369368"/>
            <a:ext cx="256222" cy="256222"/>
            <a:chOff x="0" y="0"/>
            <a:chExt cx="341630" cy="341630"/>
          </a:xfrm>
        </p:grpSpPr>
        <p:sp>
          <p:nvSpPr>
            <p:cNvPr name="Freeform 199" id="199"/>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4300" y="240975"/>
                  </a:cubicBezTo>
                  <a:cubicBezTo>
                    <a:pt x="95250" y="239705"/>
                    <a:pt x="74930" y="233355"/>
                    <a:pt x="58420" y="223195"/>
                  </a:cubicBezTo>
                  <a:cubicBezTo>
                    <a:pt x="43180" y="214305"/>
                    <a:pt x="27940" y="199065"/>
                    <a:pt x="17780" y="182555"/>
                  </a:cubicBezTo>
                  <a:cubicBezTo>
                    <a:pt x="7620" y="167315"/>
                    <a:pt x="1270" y="146995"/>
                    <a:pt x="0" y="127945"/>
                  </a:cubicBezTo>
                  <a:cubicBezTo>
                    <a:pt x="0" y="108895"/>
                    <a:pt x="3810" y="88575"/>
                    <a:pt x="11430" y="70795"/>
                  </a:cubicBezTo>
                  <a:cubicBezTo>
                    <a:pt x="19050" y="54285"/>
                    <a:pt x="31750" y="36505"/>
                    <a:pt x="46990" y="25075"/>
                  </a:cubicBezTo>
                  <a:cubicBezTo>
                    <a:pt x="60960" y="13645"/>
                    <a:pt x="81280" y="4755"/>
                    <a:pt x="99060" y="2215"/>
                  </a:cubicBezTo>
                  <a:cubicBezTo>
                    <a:pt x="118110" y="-1595"/>
                    <a:pt x="139700" y="-325"/>
                    <a:pt x="157480" y="4755"/>
                  </a:cubicBezTo>
                  <a:cubicBezTo>
                    <a:pt x="175260" y="11105"/>
                    <a:pt x="205740" y="35235"/>
                    <a:pt x="205740" y="35235"/>
                  </a:cubicBezTo>
                </a:path>
              </a:pathLst>
            </a:custGeom>
            <a:solidFill>
              <a:srgbClr val="FFFFFF"/>
            </a:solidFill>
            <a:ln cap="sq">
              <a:noFill/>
              <a:prstDash val="solid"/>
              <a:miter/>
            </a:ln>
          </p:spPr>
        </p:sp>
      </p:grpSp>
      <p:grpSp>
        <p:nvGrpSpPr>
          <p:cNvPr name="Group 200" id="200"/>
          <p:cNvGrpSpPr/>
          <p:nvPr/>
        </p:nvGrpSpPr>
        <p:grpSpPr>
          <a:xfrm rot="0">
            <a:off x="16092488" y="6361747"/>
            <a:ext cx="256222" cy="256222"/>
            <a:chOff x="0" y="0"/>
            <a:chExt cx="341630" cy="341630"/>
          </a:xfrm>
        </p:grpSpPr>
        <p:sp>
          <p:nvSpPr>
            <p:cNvPr name="Freeform 201" id="201"/>
            <p:cNvSpPr/>
            <p:nvPr/>
          </p:nvSpPr>
          <p:spPr>
            <a:xfrm flipH="false" flipV="false" rot="0">
              <a:off x="50606" y="48585"/>
              <a:ext cx="236414" cy="241216"/>
            </a:xfrm>
            <a:custGeom>
              <a:avLst/>
              <a:gdLst/>
              <a:ahLst/>
              <a:cxnLst/>
              <a:rect r="r" b="b" t="t" l="l"/>
              <a:pathLst>
                <a:path h="241216" w="236414">
                  <a:moveTo>
                    <a:pt x="236414" y="84765"/>
                  </a:moveTo>
                  <a:cubicBezTo>
                    <a:pt x="236414" y="160965"/>
                    <a:pt x="227524" y="180015"/>
                    <a:pt x="216094" y="195255"/>
                  </a:cubicBezTo>
                  <a:cubicBezTo>
                    <a:pt x="204664" y="209225"/>
                    <a:pt x="188154" y="223195"/>
                    <a:pt x="170374" y="230815"/>
                  </a:cubicBezTo>
                  <a:cubicBezTo>
                    <a:pt x="153864" y="238435"/>
                    <a:pt x="132274" y="242245"/>
                    <a:pt x="113224" y="240975"/>
                  </a:cubicBezTo>
                  <a:cubicBezTo>
                    <a:pt x="95444" y="239705"/>
                    <a:pt x="75124" y="233355"/>
                    <a:pt x="58614" y="223195"/>
                  </a:cubicBezTo>
                  <a:cubicBezTo>
                    <a:pt x="42104" y="214305"/>
                    <a:pt x="26864" y="199065"/>
                    <a:pt x="17974" y="182555"/>
                  </a:cubicBezTo>
                  <a:cubicBezTo>
                    <a:pt x="7814" y="167315"/>
                    <a:pt x="1464" y="145725"/>
                    <a:pt x="194" y="127945"/>
                  </a:cubicBezTo>
                  <a:cubicBezTo>
                    <a:pt x="-1076" y="108895"/>
                    <a:pt x="4004" y="87305"/>
                    <a:pt x="11624" y="70795"/>
                  </a:cubicBezTo>
                  <a:cubicBezTo>
                    <a:pt x="19244" y="54285"/>
                    <a:pt x="31944" y="36505"/>
                    <a:pt x="47184" y="25075"/>
                  </a:cubicBezTo>
                  <a:cubicBezTo>
                    <a:pt x="61154" y="13645"/>
                    <a:pt x="81474" y="4755"/>
                    <a:pt x="99254" y="2215"/>
                  </a:cubicBezTo>
                  <a:cubicBezTo>
                    <a:pt x="118304" y="-1595"/>
                    <a:pt x="138624" y="-325"/>
                    <a:pt x="156404" y="4755"/>
                  </a:cubicBezTo>
                  <a:cubicBezTo>
                    <a:pt x="175454" y="11105"/>
                    <a:pt x="205934" y="35235"/>
                    <a:pt x="205934" y="35235"/>
                  </a:cubicBezTo>
                </a:path>
              </a:pathLst>
            </a:custGeom>
            <a:solidFill>
              <a:srgbClr val="FFFFFF"/>
            </a:solidFill>
            <a:ln cap="sq">
              <a:noFill/>
              <a:prstDash val="solid"/>
              <a:miter/>
            </a:ln>
          </p:spPr>
        </p:sp>
      </p:grpSp>
      <p:grpSp>
        <p:nvGrpSpPr>
          <p:cNvPr name="Group 202" id="202"/>
          <p:cNvGrpSpPr/>
          <p:nvPr/>
        </p:nvGrpSpPr>
        <p:grpSpPr>
          <a:xfrm rot="0">
            <a:off x="16247745" y="6276022"/>
            <a:ext cx="256222" cy="256222"/>
            <a:chOff x="0" y="0"/>
            <a:chExt cx="341630" cy="341630"/>
          </a:xfrm>
        </p:grpSpPr>
        <p:sp>
          <p:nvSpPr>
            <p:cNvPr name="Freeform 203" id="203"/>
            <p:cNvSpPr/>
            <p:nvPr/>
          </p:nvSpPr>
          <p:spPr>
            <a:xfrm flipH="false" flipV="false" rot="0">
              <a:off x="50559" y="49530"/>
              <a:ext cx="235191" cy="241538"/>
            </a:xfrm>
            <a:custGeom>
              <a:avLst/>
              <a:gdLst/>
              <a:ahLst/>
              <a:cxnLst/>
              <a:rect r="r" b="b" t="t" l="l"/>
              <a:pathLst>
                <a:path h="241538" w="235191">
                  <a:moveTo>
                    <a:pt x="235191" y="85090"/>
                  </a:moveTo>
                  <a:cubicBezTo>
                    <a:pt x="235191" y="160020"/>
                    <a:pt x="226301" y="180340"/>
                    <a:pt x="214871" y="194310"/>
                  </a:cubicBezTo>
                  <a:cubicBezTo>
                    <a:pt x="203441" y="209550"/>
                    <a:pt x="186931" y="222250"/>
                    <a:pt x="169151" y="229870"/>
                  </a:cubicBezTo>
                  <a:cubicBezTo>
                    <a:pt x="152641" y="238760"/>
                    <a:pt x="131051" y="242570"/>
                    <a:pt x="113271" y="241300"/>
                  </a:cubicBezTo>
                  <a:cubicBezTo>
                    <a:pt x="94221" y="240030"/>
                    <a:pt x="73901" y="233680"/>
                    <a:pt x="57391" y="223520"/>
                  </a:cubicBezTo>
                  <a:cubicBezTo>
                    <a:pt x="42151" y="214630"/>
                    <a:pt x="26911" y="199390"/>
                    <a:pt x="16751" y="182880"/>
                  </a:cubicBezTo>
                  <a:cubicBezTo>
                    <a:pt x="6591" y="166370"/>
                    <a:pt x="24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204" id="204"/>
          <p:cNvGrpSpPr/>
          <p:nvPr/>
        </p:nvGrpSpPr>
        <p:grpSpPr>
          <a:xfrm rot="0">
            <a:off x="16718280" y="6245542"/>
            <a:ext cx="256222" cy="256222"/>
            <a:chOff x="0" y="0"/>
            <a:chExt cx="341630" cy="341630"/>
          </a:xfrm>
        </p:grpSpPr>
        <p:sp>
          <p:nvSpPr>
            <p:cNvPr name="Freeform 205" id="205"/>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06" id="206"/>
          <p:cNvGrpSpPr/>
          <p:nvPr/>
        </p:nvGrpSpPr>
        <p:grpSpPr>
          <a:xfrm rot="0">
            <a:off x="16146780" y="6215062"/>
            <a:ext cx="256222" cy="256222"/>
            <a:chOff x="0" y="0"/>
            <a:chExt cx="341630" cy="341630"/>
          </a:xfrm>
        </p:grpSpPr>
        <p:sp>
          <p:nvSpPr>
            <p:cNvPr name="Freeform 207" id="207"/>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08" id="208"/>
          <p:cNvGrpSpPr/>
          <p:nvPr/>
        </p:nvGrpSpPr>
        <p:grpSpPr>
          <a:xfrm rot="0">
            <a:off x="15699105" y="6361747"/>
            <a:ext cx="256222" cy="256222"/>
            <a:chOff x="0" y="0"/>
            <a:chExt cx="341630" cy="341630"/>
          </a:xfrm>
        </p:grpSpPr>
        <p:sp>
          <p:nvSpPr>
            <p:cNvPr name="Freeform 209" id="209"/>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10" id="210"/>
          <p:cNvGrpSpPr/>
          <p:nvPr/>
        </p:nvGrpSpPr>
        <p:grpSpPr>
          <a:xfrm rot="0">
            <a:off x="16108680" y="6299835"/>
            <a:ext cx="256222" cy="256222"/>
            <a:chOff x="0" y="0"/>
            <a:chExt cx="341630" cy="341630"/>
          </a:xfrm>
        </p:grpSpPr>
        <p:sp>
          <p:nvSpPr>
            <p:cNvPr name="Freeform 211" id="211"/>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69151" y="230743"/>
                  </a:cubicBezTo>
                  <a:cubicBezTo>
                    <a:pt x="152641" y="238363"/>
                    <a:pt x="131051" y="242173"/>
                    <a:pt x="113271" y="240903"/>
                  </a:cubicBezTo>
                  <a:cubicBezTo>
                    <a:pt x="94221" y="239633"/>
                    <a:pt x="73901" y="233283"/>
                    <a:pt x="57391" y="22312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6433"/>
                    <a:pt x="45961" y="25003"/>
                  </a:cubicBezTo>
                  <a:cubicBezTo>
                    <a:pt x="59931" y="13573"/>
                    <a:pt x="80251" y="468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12" id="212"/>
          <p:cNvGrpSpPr/>
          <p:nvPr/>
        </p:nvGrpSpPr>
        <p:grpSpPr>
          <a:xfrm rot="0">
            <a:off x="15876270" y="6145530"/>
            <a:ext cx="256222" cy="256222"/>
            <a:chOff x="0" y="0"/>
            <a:chExt cx="341630" cy="341630"/>
          </a:xfrm>
        </p:grpSpPr>
        <p:sp>
          <p:nvSpPr>
            <p:cNvPr name="Freeform 213" id="213"/>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8201" y="223195"/>
                    <a:pt x="170421" y="230815"/>
                  </a:cubicBezTo>
                  <a:cubicBezTo>
                    <a:pt x="153911" y="238435"/>
                    <a:pt x="132321" y="242245"/>
                    <a:pt x="113271" y="240975"/>
                  </a:cubicBezTo>
                  <a:cubicBezTo>
                    <a:pt x="95491" y="239705"/>
                    <a:pt x="75171" y="233355"/>
                    <a:pt x="58661" y="223195"/>
                  </a:cubicBezTo>
                  <a:cubicBezTo>
                    <a:pt x="42151" y="214305"/>
                    <a:pt x="26911" y="199065"/>
                    <a:pt x="18021" y="182555"/>
                  </a:cubicBezTo>
                  <a:cubicBezTo>
                    <a:pt x="7861" y="167315"/>
                    <a:pt x="1511" y="145725"/>
                    <a:pt x="241" y="127945"/>
                  </a:cubicBezTo>
                  <a:cubicBezTo>
                    <a:pt x="-1029" y="108895"/>
                    <a:pt x="2781" y="87305"/>
                    <a:pt x="10401" y="70795"/>
                  </a:cubicBezTo>
                  <a:cubicBezTo>
                    <a:pt x="19291" y="54285"/>
                    <a:pt x="31991" y="36505"/>
                    <a:pt x="47231" y="25075"/>
                  </a:cubicBezTo>
                  <a:cubicBezTo>
                    <a:pt x="61201" y="13645"/>
                    <a:pt x="8152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14" id="214"/>
          <p:cNvGrpSpPr/>
          <p:nvPr/>
        </p:nvGrpSpPr>
        <p:grpSpPr>
          <a:xfrm rot="0">
            <a:off x="16347757" y="6083618"/>
            <a:ext cx="256222" cy="256222"/>
            <a:chOff x="0" y="0"/>
            <a:chExt cx="341630" cy="341630"/>
          </a:xfrm>
        </p:grpSpPr>
        <p:sp>
          <p:nvSpPr>
            <p:cNvPr name="Freeform 215" id="215"/>
            <p:cNvSpPr/>
            <p:nvPr/>
          </p:nvSpPr>
          <p:spPr>
            <a:xfrm flipH="false" flipV="false" rot="0">
              <a:off x="50559" y="48585"/>
              <a:ext cx="235312" cy="241216"/>
            </a:xfrm>
            <a:custGeom>
              <a:avLst/>
              <a:gdLst/>
              <a:ahLst/>
              <a:cxnLst/>
              <a:rect r="r" b="b" t="t" l="l"/>
              <a:pathLst>
                <a:path h="241216" w="235312">
                  <a:moveTo>
                    <a:pt x="235191" y="84765"/>
                  </a:moveTo>
                  <a:cubicBezTo>
                    <a:pt x="236461" y="160965"/>
                    <a:pt x="227571" y="180015"/>
                    <a:pt x="21614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16" id="216"/>
          <p:cNvGrpSpPr/>
          <p:nvPr/>
        </p:nvGrpSpPr>
        <p:grpSpPr>
          <a:xfrm rot="0">
            <a:off x="16108680" y="6075997"/>
            <a:ext cx="256222" cy="256222"/>
            <a:chOff x="0" y="0"/>
            <a:chExt cx="341630" cy="341630"/>
          </a:xfrm>
        </p:grpSpPr>
        <p:sp>
          <p:nvSpPr>
            <p:cNvPr name="Freeform 217" id="217"/>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6591" y="167315"/>
                    <a:pt x="241" y="145725"/>
                    <a:pt x="241" y="127945"/>
                  </a:cubicBezTo>
                  <a:cubicBezTo>
                    <a:pt x="-1029" y="108895"/>
                    <a:pt x="2781" y="8730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18" id="218"/>
          <p:cNvGrpSpPr/>
          <p:nvPr/>
        </p:nvGrpSpPr>
        <p:grpSpPr>
          <a:xfrm rot="0">
            <a:off x="15614332" y="6098858"/>
            <a:ext cx="256222" cy="256222"/>
            <a:chOff x="0" y="0"/>
            <a:chExt cx="341630" cy="341630"/>
          </a:xfrm>
        </p:grpSpPr>
        <p:sp>
          <p:nvSpPr>
            <p:cNvPr name="Freeform 219" id="219"/>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1042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7703"/>
                    <a:pt x="45961" y="26273"/>
                  </a:cubicBezTo>
                  <a:cubicBezTo>
                    <a:pt x="59931" y="1357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20" id="220"/>
          <p:cNvGrpSpPr/>
          <p:nvPr/>
        </p:nvGrpSpPr>
        <p:grpSpPr>
          <a:xfrm rot="0">
            <a:off x="10222230" y="6376988"/>
            <a:ext cx="256222" cy="256222"/>
            <a:chOff x="0" y="0"/>
            <a:chExt cx="341630" cy="341630"/>
          </a:xfrm>
        </p:grpSpPr>
        <p:sp>
          <p:nvSpPr>
            <p:cNvPr name="Freeform 221" id="221"/>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0915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22" id="222"/>
          <p:cNvGrpSpPr/>
          <p:nvPr/>
        </p:nvGrpSpPr>
        <p:grpSpPr>
          <a:xfrm rot="0">
            <a:off x="10330815" y="6361747"/>
            <a:ext cx="256222" cy="256222"/>
            <a:chOff x="0" y="0"/>
            <a:chExt cx="341630" cy="341630"/>
          </a:xfrm>
        </p:grpSpPr>
        <p:sp>
          <p:nvSpPr>
            <p:cNvPr name="Freeform 223" id="223"/>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69151" y="230815"/>
                  </a:cubicBezTo>
                  <a:cubicBezTo>
                    <a:pt x="152641" y="238435"/>
                    <a:pt x="131051" y="242245"/>
                    <a:pt x="113271" y="240975"/>
                  </a:cubicBezTo>
                  <a:cubicBezTo>
                    <a:pt x="94221" y="239705"/>
                    <a:pt x="73901" y="233355"/>
                    <a:pt x="57391" y="223195"/>
                  </a:cubicBezTo>
                  <a:cubicBezTo>
                    <a:pt x="42151" y="214305"/>
                    <a:pt x="26911" y="199065"/>
                    <a:pt x="16751" y="182555"/>
                  </a:cubicBezTo>
                  <a:cubicBezTo>
                    <a:pt x="6591" y="167315"/>
                    <a:pt x="241" y="145725"/>
                    <a:pt x="241" y="127945"/>
                  </a:cubicBezTo>
                  <a:cubicBezTo>
                    <a:pt x="-1029" y="108895"/>
                    <a:pt x="2781" y="87305"/>
                    <a:pt x="10401" y="70795"/>
                  </a:cubicBezTo>
                  <a:cubicBezTo>
                    <a:pt x="18021" y="54285"/>
                    <a:pt x="30721" y="36505"/>
                    <a:pt x="45961" y="25075"/>
                  </a:cubicBezTo>
                  <a:cubicBezTo>
                    <a:pt x="5993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24" id="224"/>
          <p:cNvGrpSpPr/>
          <p:nvPr/>
        </p:nvGrpSpPr>
        <p:grpSpPr>
          <a:xfrm rot="0">
            <a:off x="10268902" y="6260782"/>
            <a:ext cx="256222" cy="256222"/>
            <a:chOff x="0" y="0"/>
            <a:chExt cx="341630" cy="341630"/>
          </a:xfrm>
        </p:grpSpPr>
        <p:sp>
          <p:nvSpPr>
            <p:cNvPr name="Freeform 225" id="225"/>
            <p:cNvSpPr/>
            <p:nvPr/>
          </p:nvSpPr>
          <p:spPr>
            <a:xfrm flipH="false" flipV="false" rot="0">
              <a:off x="50559" y="49530"/>
              <a:ext cx="235191" cy="240271"/>
            </a:xfrm>
            <a:custGeom>
              <a:avLst/>
              <a:gdLst/>
              <a:ahLst/>
              <a:cxnLst/>
              <a:rect r="r" b="b" t="t" l="l"/>
              <a:pathLst>
                <a:path h="240271" w="235191">
                  <a:moveTo>
                    <a:pt x="235191" y="83820"/>
                  </a:moveTo>
                  <a:cubicBezTo>
                    <a:pt x="235191" y="160020"/>
                    <a:pt x="226301" y="180340"/>
                    <a:pt x="214871" y="194310"/>
                  </a:cubicBezTo>
                  <a:cubicBezTo>
                    <a:pt x="203441" y="209550"/>
                    <a:pt x="186931" y="222250"/>
                    <a:pt x="170421" y="229870"/>
                  </a:cubicBezTo>
                  <a:cubicBezTo>
                    <a:pt x="152641" y="237490"/>
                    <a:pt x="131051" y="241300"/>
                    <a:pt x="113271" y="240030"/>
                  </a:cubicBezTo>
                  <a:cubicBezTo>
                    <a:pt x="94221" y="240030"/>
                    <a:pt x="73901" y="233680"/>
                    <a:pt x="5739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0721" y="36830"/>
                    <a:pt x="45961" y="25400"/>
                  </a:cubicBezTo>
                  <a:cubicBezTo>
                    <a:pt x="61201" y="13970"/>
                    <a:pt x="80251" y="5080"/>
                    <a:pt x="9803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226" id="226"/>
          <p:cNvGrpSpPr/>
          <p:nvPr/>
        </p:nvGrpSpPr>
        <p:grpSpPr>
          <a:xfrm rot="0">
            <a:off x="10430828" y="6337935"/>
            <a:ext cx="256222" cy="256222"/>
            <a:chOff x="0" y="0"/>
            <a:chExt cx="341630" cy="341630"/>
          </a:xfrm>
        </p:grpSpPr>
        <p:sp>
          <p:nvSpPr>
            <p:cNvPr name="Freeform 227" id="227"/>
            <p:cNvSpPr/>
            <p:nvPr/>
          </p:nvSpPr>
          <p:spPr>
            <a:xfrm flipH="false" flipV="false" rot="0">
              <a:off x="50559" y="49530"/>
              <a:ext cx="236461" cy="241300"/>
            </a:xfrm>
            <a:custGeom>
              <a:avLst/>
              <a:gdLst/>
              <a:ahLst/>
              <a:cxnLst/>
              <a:rect r="r" b="b" t="t" l="l"/>
              <a:pathLst>
                <a:path h="241300" w="236461">
                  <a:moveTo>
                    <a:pt x="236461" y="83820"/>
                  </a:moveTo>
                  <a:cubicBezTo>
                    <a:pt x="236461" y="160020"/>
                    <a:pt x="227571" y="180340"/>
                    <a:pt x="216141" y="194310"/>
                  </a:cubicBezTo>
                  <a:cubicBezTo>
                    <a:pt x="204711" y="209550"/>
                    <a:pt x="186931" y="222250"/>
                    <a:pt x="170421" y="229870"/>
                  </a:cubicBezTo>
                  <a:cubicBezTo>
                    <a:pt x="152641" y="237490"/>
                    <a:pt x="132321" y="241300"/>
                    <a:pt x="113271" y="24130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228" id="228"/>
          <p:cNvGrpSpPr/>
          <p:nvPr/>
        </p:nvGrpSpPr>
        <p:grpSpPr>
          <a:xfrm rot="0">
            <a:off x="10577512" y="6384608"/>
            <a:ext cx="256222" cy="256222"/>
            <a:chOff x="0" y="0"/>
            <a:chExt cx="341630" cy="341630"/>
          </a:xfrm>
        </p:grpSpPr>
        <p:sp>
          <p:nvSpPr>
            <p:cNvPr name="Freeform 229" id="229"/>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8021" y="183753"/>
                  </a:cubicBezTo>
                  <a:cubicBezTo>
                    <a:pt x="7861" y="167243"/>
                    <a:pt x="1511" y="146923"/>
                    <a:pt x="241" y="127873"/>
                  </a:cubicBezTo>
                  <a:cubicBezTo>
                    <a:pt x="-1029" y="108823"/>
                    <a:pt x="2781" y="88503"/>
                    <a:pt x="10401" y="7072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30" id="230"/>
          <p:cNvGrpSpPr/>
          <p:nvPr/>
        </p:nvGrpSpPr>
        <p:grpSpPr>
          <a:xfrm rot="0">
            <a:off x="10430828" y="6337935"/>
            <a:ext cx="256222" cy="256222"/>
            <a:chOff x="0" y="0"/>
            <a:chExt cx="341630" cy="341630"/>
          </a:xfrm>
        </p:grpSpPr>
        <p:sp>
          <p:nvSpPr>
            <p:cNvPr name="Freeform 231" id="231"/>
            <p:cNvSpPr/>
            <p:nvPr/>
          </p:nvSpPr>
          <p:spPr>
            <a:xfrm flipH="false" flipV="false" rot="0">
              <a:off x="50559" y="49530"/>
              <a:ext cx="236461" cy="241300"/>
            </a:xfrm>
            <a:custGeom>
              <a:avLst/>
              <a:gdLst/>
              <a:ahLst/>
              <a:cxnLst/>
              <a:rect r="r" b="b" t="t" l="l"/>
              <a:pathLst>
                <a:path h="241300" w="236461">
                  <a:moveTo>
                    <a:pt x="236461" y="83820"/>
                  </a:moveTo>
                  <a:cubicBezTo>
                    <a:pt x="236461" y="160020"/>
                    <a:pt x="227571" y="180340"/>
                    <a:pt x="216141" y="194310"/>
                  </a:cubicBezTo>
                  <a:cubicBezTo>
                    <a:pt x="204711" y="209550"/>
                    <a:pt x="186931" y="222250"/>
                    <a:pt x="170421" y="229870"/>
                  </a:cubicBezTo>
                  <a:cubicBezTo>
                    <a:pt x="152641" y="237490"/>
                    <a:pt x="132321" y="241300"/>
                    <a:pt x="113271" y="24130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232" id="232"/>
          <p:cNvGrpSpPr/>
          <p:nvPr/>
        </p:nvGrpSpPr>
        <p:grpSpPr>
          <a:xfrm rot="0">
            <a:off x="10453688" y="6354128"/>
            <a:ext cx="256222" cy="256222"/>
            <a:chOff x="0" y="0"/>
            <a:chExt cx="341630" cy="341630"/>
          </a:xfrm>
        </p:grpSpPr>
        <p:sp>
          <p:nvSpPr>
            <p:cNvPr name="Freeform 233" id="233"/>
            <p:cNvSpPr/>
            <p:nvPr/>
          </p:nvSpPr>
          <p:spPr>
            <a:xfrm flipH="false" flipV="false" rot="0">
              <a:off x="50562" y="48585"/>
              <a:ext cx="236458" cy="241216"/>
            </a:xfrm>
            <a:custGeom>
              <a:avLst/>
              <a:gdLst/>
              <a:ahLst/>
              <a:cxnLst/>
              <a:rect r="r" b="b" t="t" l="l"/>
              <a:pathLst>
                <a:path h="241216" w="236458">
                  <a:moveTo>
                    <a:pt x="236458" y="84765"/>
                  </a:moveTo>
                  <a:cubicBezTo>
                    <a:pt x="236458" y="160965"/>
                    <a:pt x="227568" y="180015"/>
                    <a:pt x="216138" y="195255"/>
                  </a:cubicBezTo>
                  <a:cubicBezTo>
                    <a:pt x="204708" y="209225"/>
                    <a:pt x="188198" y="223195"/>
                    <a:pt x="170418" y="230815"/>
                  </a:cubicBezTo>
                  <a:cubicBezTo>
                    <a:pt x="153908" y="238435"/>
                    <a:pt x="132318" y="242245"/>
                    <a:pt x="113268" y="240975"/>
                  </a:cubicBezTo>
                  <a:cubicBezTo>
                    <a:pt x="95488" y="239705"/>
                    <a:pt x="75168" y="233355"/>
                    <a:pt x="58658" y="223195"/>
                  </a:cubicBezTo>
                  <a:cubicBezTo>
                    <a:pt x="42148" y="214305"/>
                    <a:pt x="26908" y="199065"/>
                    <a:pt x="18018" y="182555"/>
                  </a:cubicBezTo>
                  <a:cubicBezTo>
                    <a:pt x="7858" y="167315"/>
                    <a:pt x="1508" y="145725"/>
                    <a:pt x="238" y="127945"/>
                  </a:cubicBezTo>
                  <a:cubicBezTo>
                    <a:pt x="-1032" y="108895"/>
                    <a:pt x="2778" y="87305"/>
                    <a:pt x="11668" y="70795"/>
                  </a:cubicBezTo>
                  <a:cubicBezTo>
                    <a:pt x="19288" y="54285"/>
                    <a:pt x="31988" y="36505"/>
                    <a:pt x="47228" y="25075"/>
                  </a:cubicBezTo>
                  <a:cubicBezTo>
                    <a:pt x="61198" y="13645"/>
                    <a:pt x="81518" y="4755"/>
                    <a:pt x="99298" y="2215"/>
                  </a:cubicBezTo>
                  <a:cubicBezTo>
                    <a:pt x="118348" y="-1595"/>
                    <a:pt x="138668" y="-325"/>
                    <a:pt x="156448" y="4755"/>
                  </a:cubicBezTo>
                  <a:cubicBezTo>
                    <a:pt x="174228" y="11105"/>
                    <a:pt x="205978" y="35235"/>
                    <a:pt x="205978" y="35235"/>
                  </a:cubicBezTo>
                </a:path>
              </a:pathLst>
            </a:custGeom>
            <a:solidFill>
              <a:srgbClr val="FFFFFF"/>
            </a:solidFill>
            <a:ln cap="sq">
              <a:noFill/>
              <a:prstDash val="solid"/>
              <a:miter/>
            </a:ln>
          </p:spPr>
        </p:sp>
      </p:grpSp>
      <p:grpSp>
        <p:nvGrpSpPr>
          <p:cNvPr name="Group 234" id="234"/>
          <p:cNvGrpSpPr/>
          <p:nvPr/>
        </p:nvGrpSpPr>
        <p:grpSpPr>
          <a:xfrm rot="0">
            <a:off x="10353675" y="6337935"/>
            <a:ext cx="256222" cy="256222"/>
            <a:chOff x="0" y="0"/>
            <a:chExt cx="341630" cy="341630"/>
          </a:xfrm>
        </p:grpSpPr>
        <p:sp>
          <p:nvSpPr>
            <p:cNvPr name="Freeform 235" id="235"/>
            <p:cNvSpPr/>
            <p:nvPr/>
          </p:nvSpPr>
          <p:spPr>
            <a:xfrm flipH="false" flipV="false" rot="0">
              <a:off x="50559" y="49530"/>
              <a:ext cx="235312" cy="241300"/>
            </a:xfrm>
            <a:custGeom>
              <a:avLst/>
              <a:gdLst/>
              <a:ahLst/>
              <a:cxnLst/>
              <a:rect r="r" b="b" t="t" l="l"/>
              <a:pathLst>
                <a:path h="241300" w="235312">
                  <a:moveTo>
                    <a:pt x="235191" y="83820"/>
                  </a:moveTo>
                  <a:cubicBezTo>
                    <a:pt x="236461" y="160020"/>
                    <a:pt x="227571" y="180340"/>
                    <a:pt x="216141" y="194310"/>
                  </a:cubicBezTo>
                  <a:cubicBezTo>
                    <a:pt x="203441" y="209550"/>
                    <a:pt x="186931" y="222250"/>
                    <a:pt x="170421" y="229870"/>
                  </a:cubicBezTo>
                  <a:cubicBezTo>
                    <a:pt x="152641" y="237490"/>
                    <a:pt x="132321" y="241300"/>
                    <a:pt x="113271" y="241300"/>
                  </a:cubicBezTo>
                  <a:cubicBezTo>
                    <a:pt x="94221" y="240030"/>
                    <a:pt x="73901" y="233680"/>
                    <a:pt x="5866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236" id="236"/>
          <p:cNvGrpSpPr/>
          <p:nvPr/>
        </p:nvGrpSpPr>
        <p:grpSpPr>
          <a:xfrm rot="0">
            <a:off x="10739438" y="6361747"/>
            <a:ext cx="256222" cy="256222"/>
            <a:chOff x="0" y="0"/>
            <a:chExt cx="341630" cy="341630"/>
          </a:xfrm>
        </p:grpSpPr>
        <p:sp>
          <p:nvSpPr>
            <p:cNvPr name="Freeform 237" id="237"/>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3030" y="240975"/>
                  </a:cubicBezTo>
                  <a:cubicBezTo>
                    <a:pt x="95250" y="239705"/>
                    <a:pt x="74930" y="233355"/>
                    <a:pt x="58420" y="223195"/>
                  </a:cubicBezTo>
                  <a:cubicBezTo>
                    <a:pt x="41910" y="214305"/>
                    <a:pt x="27940" y="199065"/>
                    <a:pt x="17780" y="182555"/>
                  </a:cubicBezTo>
                  <a:cubicBezTo>
                    <a:pt x="7620" y="167315"/>
                    <a:pt x="1270" y="145725"/>
                    <a:pt x="0" y="127945"/>
                  </a:cubicBezTo>
                  <a:cubicBezTo>
                    <a:pt x="0" y="108895"/>
                    <a:pt x="3810" y="87305"/>
                    <a:pt x="11430" y="70795"/>
                  </a:cubicBezTo>
                  <a:cubicBezTo>
                    <a:pt x="19050" y="54285"/>
                    <a:pt x="31750" y="36505"/>
                    <a:pt x="46990" y="25075"/>
                  </a:cubicBezTo>
                  <a:cubicBezTo>
                    <a:pt x="60960" y="13645"/>
                    <a:pt x="81280" y="4755"/>
                    <a:pt x="99060" y="2215"/>
                  </a:cubicBezTo>
                  <a:cubicBezTo>
                    <a:pt x="118110" y="-1595"/>
                    <a:pt x="138430" y="-325"/>
                    <a:pt x="156210" y="4755"/>
                  </a:cubicBezTo>
                  <a:cubicBezTo>
                    <a:pt x="175260" y="11105"/>
                    <a:pt x="205740" y="35235"/>
                    <a:pt x="205740" y="35235"/>
                  </a:cubicBezTo>
                </a:path>
              </a:pathLst>
            </a:custGeom>
            <a:solidFill>
              <a:srgbClr val="FFFFFF"/>
            </a:solidFill>
            <a:ln cap="sq">
              <a:noFill/>
              <a:prstDash val="solid"/>
              <a:miter/>
            </a:ln>
          </p:spPr>
        </p:sp>
      </p:grpSp>
      <p:grpSp>
        <p:nvGrpSpPr>
          <p:cNvPr name="Group 238" id="238"/>
          <p:cNvGrpSpPr/>
          <p:nvPr/>
        </p:nvGrpSpPr>
        <p:grpSpPr>
          <a:xfrm rot="0">
            <a:off x="10886122" y="6345555"/>
            <a:ext cx="256222" cy="256222"/>
            <a:chOff x="0" y="0"/>
            <a:chExt cx="341630" cy="341630"/>
          </a:xfrm>
        </p:grpSpPr>
        <p:sp>
          <p:nvSpPr>
            <p:cNvPr name="Freeform 239" id="239"/>
            <p:cNvSpPr/>
            <p:nvPr/>
          </p:nvSpPr>
          <p:spPr>
            <a:xfrm flipH="false" flipV="false" rot="0">
              <a:off x="50800" y="49530"/>
              <a:ext cx="236220" cy="241538"/>
            </a:xfrm>
            <a:custGeom>
              <a:avLst/>
              <a:gdLst/>
              <a:ahLst/>
              <a:cxnLst/>
              <a:rect r="r" b="b" t="t" l="l"/>
              <a:pathLst>
                <a:path h="241538" w="236220">
                  <a:moveTo>
                    <a:pt x="236220" y="85090"/>
                  </a:moveTo>
                  <a:cubicBezTo>
                    <a:pt x="236220" y="160020"/>
                    <a:pt x="227330" y="180340"/>
                    <a:pt x="215900" y="194310"/>
                  </a:cubicBezTo>
                  <a:cubicBezTo>
                    <a:pt x="204470" y="209550"/>
                    <a:pt x="187960" y="222250"/>
                    <a:pt x="170180" y="229870"/>
                  </a:cubicBezTo>
                  <a:cubicBezTo>
                    <a:pt x="153670" y="238760"/>
                    <a:pt x="132080" y="242570"/>
                    <a:pt x="114300" y="241300"/>
                  </a:cubicBezTo>
                  <a:cubicBezTo>
                    <a:pt x="95250" y="240030"/>
                    <a:pt x="74930" y="233680"/>
                    <a:pt x="58420" y="223520"/>
                  </a:cubicBezTo>
                  <a:cubicBezTo>
                    <a:pt x="43180" y="214630"/>
                    <a:pt x="27940" y="199390"/>
                    <a:pt x="17780" y="182880"/>
                  </a:cubicBezTo>
                  <a:cubicBezTo>
                    <a:pt x="7620" y="166370"/>
                    <a:pt x="1270" y="146050"/>
                    <a:pt x="0" y="128270"/>
                  </a:cubicBezTo>
                  <a:cubicBezTo>
                    <a:pt x="0" y="109220"/>
                    <a:pt x="3810" y="87630"/>
                    <a:pt x="11430" y="71120"/>
                  </a:cubicBezTo>
                  <a:cubicBezTo>
                    <a:pt x="19050" y="53340"/>
                    <a:pt x="31750" y="36830"/>
                    <a:pt x="46990" y="25400"/>
                  </a:cubicBezTo>
                  <a:cubicBezTo>
                    <a:pt x="60960" y="13970"/>
                    <a:pt x="81280" y="5080"/>
                    <a:pt x="99060" y="1270"/>
                  </a:cubicBezTo>
                  <a:cubicBezTo>
                    <a:pt x="118110" y="-1270"/>
                    <a:pt x="139700" y="0"/>
                    <a:pt x="157480" y="5080"/>
                  </a:cubicBezTo>
                  <a:cubicBezTo>
                    <a:pt x="175260" y="11430"/>
                    <a:pt x="205740" y="35560"/>
                    <a:pt x="205740" y="35560"/>
                  </a:cubicBezTo>
                </a:path>
              </a:pathLst>
            </a:custGeom>
            <a:solidFill>
              <a:srgbClr val="FFFFFF"/>
            </a:solidFill>
            <a:ln cap="sq">
              <a:noFill/>
              <a:prstDash val="solid"/>
              <a:miter/>
            </a:ln>
          </p:spPr>
        </p:sp>
      </p:grpSp>
      <p:grpSp>
        <p:nvGrpSpPr>
          <p:cNvPr name="Group 240" id="240"/>
          <p:cNvGrpSpPr/>
          <p:nvPr/>
        </p:nvGrpSpPr>
        <p:grpSpPr>
          <a:xfrm rot="0">
            <a:off x="11025188" y="6361747"/>
            <a:ext cx="256222" cy="256222"/>
            <a:chOff x="0" y="0"/>
            <a:chExt cx="341630" cy="341630"/>
          </a:xfrm>
        </p:grpSpPr>
        <p:sp>
          <p:nvSpPr>
            <p:cNvPr name="Freeform 241" id="241"/>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4300" y="240975"/>
                  </a:cubicBezTo>
                  <a:cubicBezTo>
                    <a:pt x="95250" y="239705"/>
                    <a:pt x="74930" y="233355"/>
                    <a:pt x="58420" y="223195"/>
                  </a:cubicBezTo>
                  <a:cubicBezTo>
                    <a:pt x="43180" y="214305"/>
                    <a:pt x="27940" y="199065"/>
                    <a:pt x="17780" y="182555"/>
                  </a:cubicBezTo>
                  <a:cubicBezTo>
                    <a:pt x="7620" y="167315"/>
                    <a:pt x="1270" y="145725"/>
                    <a:pt x="0" y="127945"/>
                  </a:cubicBezTo>
                  <a:cubicBezTo>
                    <a:pt x="0" y="108895"/>
                    <a:pt x="3810" y="87305"/>
                    <a:pt x="11430" y="70795"/>
                  </a:cubicBezTo>
                  <a:cubicBezTo>
                    <a:pt x="19050" y="54285"/>
                    <a:pt x="31750" y="36505"/>
                    <a:pt x="46990" y="25075"/>
                  </a:cubicBezTo>
                  <a:cubicBezTo>
                    <a:pt x="60960" y="13645"/>
                    <a:pt x="81280" y="4755"/>
                    <a:pt x="99060" y="2215"/>
                  </a:cubicBezTo>
                  <a:cubicBezTo>
                    <a:pt x="118110" y="-1595"/>
                    <a:pt x="139700" y="-325"/>
                    <a:pt x="157480" y="4755"/>
                  </a:cubicBezTo>
                  <a:cubicBezTo>
                    <a:pt x="175260" y="11105"/>
                    <a:pt x="205740" y="35235"/>
                    <a:pt x="205740" y="35235"/>
                  </a:cubicBezTo>
                </a:path>
              </a:pathLst>
            </a:custGeom>
            <a:solidFill>
              <a:srgbClr val="FFFFFF"/>
            </a:solidFill>
            <a:ln cap="sq">
              <a:noFill/>
              <a:prstDash val="solid"/>
              <a:miter/>
            </a:ln>
          </p:spPr>
        </p:sp>
      </p:grpSp>
      <p:grpSp>
        <p:nvGrpSpPr>
          <p:cNvPr name="Group 242" id="242"/>
          <p:cNvGrpSpPr/>
          <p:nvPr/>
        </p:nvGrpSpPr>
        <p:grpSpPr>
          <a:xfrm rot="0">
            <a:off x="11133772" y="6369368"/>
            <a:ext cx="256222" cy="256222"/>
            <a:chOff x="0" y="0"/>
            <a:chExt cx="341630" cy="341630"/>
          </a:xfrm>
        </p:grpSpPr>
        <p:sp>
          <p:nvSpPr>
            <p:cNvPr name="Freeform 243" id="243"/>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44" id="244"/>
          <p:cNvGrpSpPr/>
          <p:nvPr/>
        </p:nvGrpSpPr>
        <p:grpSpPr>
          <a:xfrm rot="0">
            <a:off x="11233785" y="6376988"/>
            <a:ext cx="256222" cy="256222"/>
            <a:chOff x="0" y="0"/>
            <a:chExt cx="341630" cy="341630"/>
          </a:xfrm>
        </p:grpSpPr>
        <p:sp>
          <p:nvSpPr>
            <p:cNvPr name="Freeform 245" id="245"/>
            <p:cNvSpPr/>
            <p:nvPr/>
          </p:nvSpPr>
          <p:spPr>
            <a:xfrm flipH="false" flipV="false" rot="0">
              <a:off x="50800" y="48657"/>
              <a:ext cx="236220" cy="241144"/>
            </a:xfrm>
            <a:custGeom>
              <a:avLst/>
              <a:gdLst/>
              <a:ahLst/>
              <a:cxnLst/>
              <a:rect r="r" b="b" t="t" l="l"/>
              <a:pathLst>
                <a:path h="241144" w="236220">
                  <a:moveTo>
                    <a:pt x="236220" y="84693"/>
                  </a:moveTo>
                  <a:cubicBezTo>
                    <a:pt x="236220" y="160893"/>
                    <a:pt x="227330" y="179943"/>
                    <a:pt x="215900" y="195183"/>
                  </a:cubicBezTo>
                  <a:cubicBezTo>
                    <a:pt x="204470" y="209153"/>
                    <a:pt x="187960" y="223123"/>
                    <a:pt x="170180" y="230743"/>
                  </a:cubicBezTo>
                  <a:cubicBezTo>
                    <a:pt x="153670" y="238363"/>
                    <a:pt x="132080" y="242173"/>
                    <a:pt x="113030" y="240903"/>
                  </a:cubicBezTo>
                  <a:cubicBezTo>
                    <a:pt x="95250" y="239633"/>
                    <a:pt x="74930" y="233283"/>
                    <a:pt x="58420" y="224393"/>
                  </a:cubicBezTo>
                  <a:cubicBezTo>
                    <a:pt x="41910" y="214233"/>
                    <a:pt x="27940" y="198993"/>
                    <a:pt x="17780" y="182483"/>
                  </a:cubicBezTo>
                  <a:cubicBezTo>
                    <a:pt x="7620" y="167243"/>
                    <a:pt x="1270" y="146923"/>
                    <a:pt x="0" y="127873"/>
                  </a:cubicBezTo>
                  <a:cubicBezTo>
                    <a:pt x="0" y="108823"/>
                    <a:pt x="3810" y="88503"/>
                    <a:pt x="11430" y="70723"/>
                  </a:cubicBezTo>
                  <a:cubicBezTo>
                    <a:pt x="19050" y="54213"/>
                    <a:pt x="31750" y="37703"/>
                    <a:pt x="46990" y="25003"/>
                  </a:cubicBezTo>
                  <a:cubicBezTo>
                    <a:pt x="60960" y="13573"/>
                    <a:pt x="81280" y="4683"/>
                    <a:pt x="99060" y="2143"/>
                  </a:cubicBezTo>
                  <a:cubicBezTo>
                    <a:pt x="118110" y="-1667"/>
                    <a:pt x="138430" y="-397"/>
                    <a:pt x="157480" y="5953"/>
                  </a:cubicBezTo>
                  <a:cubicBezTo>
                    <a:pt x="175260" y="11033"/>
                    <a:pt x="205740" y="35163"/>
                    <a:pt x="205740" y="35163"/>
                  </a:cubicBezTo>
                </a:path>
              </a:pathLst>
            </a:custGeom>
            <a:solidFill>
              <a:srgbClr val="FFFFFF"/>
            </a:solidFill>
            <a:ln cap="sq">
              <a:noFill/>
              <a:prstDash val="solid"/>
              <a:miter/>
            </a:ln>
          </p:spPr>
        </p:sp>
      </p:grpSp>
      <p:grpSp>
        <p:nvGrpSpPr>
          <p:cNvPr name="Group 246" id="246"/>
          <p:cNvGrpSpPr/>
          <p:nvPr/>
        </p:nvGrpSpPr>
        <p:grpSpPr>
          <a:xfrm rot="0">
            <a:off x="11357610" y="6369368"/>
            <a:ext cx="256222" cy="256222"/>
            <a:chOff x="0" y="0"/>
            <a:chExt cx="341630" cy="341630"/>
          </a:xfrm>
        </p:grpSpPr>
        <p:sp>
          <p:nvSpPr>
            <p:cNvPr name="Freeform 247" id="247"/>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699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48" id="248"/>
          <p:cNvGrpSpPr/>
          <p:nvPr/>
        </p:nvGrpSpPr>
        <p:grpSpPr>
          <a:xfrm rot="0">
            <a:off x="11025188" y="6284595"/>
            <a:ext cx="256222" cy="256222"/>
            <a:chOff x="0" y="0"/>
            <a:chExt cx="341630" cy="341630"/>
          </a:xfrm>
        </p:grpSpPr>
        <p:sp>
          <p:nvSpPr>
            <p:cNvPr name="Freeform 249" id="249"/>
            <p:cNvSpPr/>
            <p:nvPr/>
          </p:nvSpPr>
          <p:spPr>
            <a:xfrm flipH="false" flipV="false" rot="0">
              <a:off x="50800" y="48585"/>
              <a:ext cx="236220" cy="241216"/>
            </a:xfrm>
            <a:custGeom>
              <a:avLst/>
              <a:gdLst/>
              <a:ahLst/>
              <a:cxnLst/>
              <a:rect r="r" b="b" t="t" l="l"/>
              <a:pathLst>
                <a:path h="241216" w="236220">
                  <a:moveTo>
                    <a:pt x="236220" y="84765"/>
                  </a:moveTo>
                  <a:cubicBezTo>
                    <a:pt x="236220" y="160965"/>
                    <a:pt x="227330" y="180015"/>
                    <a:pt x="215900" y="195255"/>
                  </a:cubicBezTo>
                  <a:cubicBezTo>
                    <a:pt x="204470" y="209225"/>
                    <a:pt x="187960" y="223195"/>
                    <a:pt x="170180" y="230815"/>
                  </a:cubicBezTo>
                  <a:cubicBezTo>
                    <a:pt x="153670" y="238435"/>
                    <a:pt x="132080" y="242245"/>
                    <a:pt x="114300" y="240975"/>
                  </a:cubicBezTo>
                  <a:cubicBezTo>
                    <a:pt x="95250" y="239705"/>
                    <a:pt x="74930" y="233355"/>
                    <a:pt x="58420" y="223195"/>
                  </a:cubicBezTo>
                  <a:cubicBezTo>
                    <a:pt x="43180" y="214305"/>
                    <a:pt x="27940" y="199065"/>
                    <a:pt x="17780" y="182555"/>
                  </a:cubicBezTo>
                  <a:cubicBezTo>
                    <a:pt x="7620" y="167315"/>
                    <a:pt x="1270" y="145725"/>
                    <a:pt x="0" y="127945"/>
                  </a:cubicBezTo>
                  <a:cubicBezTo>
                    <a:pt x="0" y="108895"/>
                    <a:pt x="3810" y="87305"/>
                    <a:pt x="11430" y="70795"/>
                  </a:cubicBezTo>
                  <a:cubicBezTo>
                    <a:pt x="19050" y="54285"/>
                    <a:pt x="31750" y="36505"/>
                    <a:pt x="46990" y="25075"/>
                  </a:cubicBezTo>
                  <a:cubicBezTo>
                    <a:pt x="60960" y="13645"/>
                    <a:pt x="81280" y="4755"/>
                    <a:pt x="99060" y="2215"/>
                  </a:cubicBezTo>
                  <a:cubicBezTo>
                    <a:pt x="118110" y="-1595"/>
                    <a:pt x="139700" y="-325"/>
                    <a:pt x="157480" y="4755"/>
                  </a:cubicBezTo>
                  <a:cubicBezTo>
                    <a:pt x="175260" y="11105"/>
                    <a:pt x="205740" y="35235"/>
                    <a:pt x="205740" y="35235"/>
                  </a:cubicBezTo>
                </a:path>
              </a:pathLst>
            </a:custGeom>
            <a:solidFill>
              <a:srgbClr val="FFFFFF"/>
            </a:solidFill>
            <a:ln cap="sq">
              <a:noFill/>
              <a:prstDash val="solid"/>
              <a:miter/>
            </a:ln>
          </p:spPr>
        </p:sp>
      </p:grpSp>
      <p:grpSp>
        <p:nvGrpSpPr>
          <p:cNvPr name="Group 250" id="250"/>
          <p:cNvGrpSpPr/>
          <p:nvPr/>
        </p:nvGrpSpPr>
        <p:grpSpPr>
          <a:xfrm rot="0">
            <a:off x="11334750" y="6292215"/>
            <a:ext cx="256222" cy="256222"/>
            <a:chOff x="0" y="0"/>
            <a:chExt cx="341630" cy="341630"/>
          </a:xfrm>
        </p:grpSpPr>
        <p:sp>
          <p:nvSpPr>
            <p:cNvPr name="Freeform 251" id="251"/>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857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52" id="252"/>
          <p:cNvGrpSpPr/>
          <p:nvPr/>
        </p:nvGrpSpPr>
        <p:grpSpPr>
          <a:xfrm rot="0">
            <a:off x="10808970" y="6307455"/>
            <a:ext cx="256222" cy="256222"/>
            <a:chOff x="0" y="0"/>
            <a:chExt cx="341630" cy="341630"/>
          </a:xfrm>
        </p:grpSpPr>
        <p:sp>
          <p:nvSpPr>
            <p:cNvPr name="Freeform 253" id="253"/>
            <p:cNvSpPr/>
            <p:nvPr/>
          </p:nvSpPr>
          <p:spPr>
            <a:xfrm flipH="false" flipV="false" rot="0">
              <a:off x="50606" y="48657"/>
              <a:ext cx="236414" cy="241144"/>
            </a:xfrm>
            <a:custGeom>
              <a:avLst/>
              <a:gdLst/>
              <a:ahLst/>
              <a:cxnLst/>
              <a:rect r="r" b="b" t="t" l="l"/>
              <a:pathLst>
                <a:path h="241144" w="236414">
                  <a:moveTo>
                    <a:pt x="236414" y="84693"/>
                  </a:moveTo>
                  <a:cubicBezTo>
                    <a:pt x="236414" y="160893"/>
                    <a:pt x="227524" y="179943"/>
                    <a:pt x="216094" y="195183"/>
                  </a:cubicBezTo>
                  <a:cubicBezTo>
                    <a:pt x="204664" y="209153"/>
                    <a:pt x="188154" y="223123"/>
                    <a:pt x="170374" y="230743"/>
                  </a:cubicBezTo>
                  <a:cubicBezTo>
                    <a:pt x="153864" y="238363"/>
                    <a:pt x="132274" y="242173"/>
                    <a:pt x="113224" y="240903"/>
                  </a:cubicBezTo>
                  <a:cubicBezTo>
                    <a:pt x="95444" y="239633"/>
                    <a:pt x="75124" y="233283"/>
                    <a:pt x="58614" y="224393"/>
                  </a:cubicBezTo>
                  <a:cubicBezTo>
                    <a:pt x="42104" y="214233"/>
                    <a:pt x="28134" y="198993"/>
                    <a:pt x="17974" y="182483"/>
                  </a:cubicBezTo>
                  <a:cubicBezTo>
                    <a:pt x="7814" y="167243"/>
                    <a:pt x="1464" y="146923"/>
                    <a:pt x="194" y="127873"/>
                  </a:cubicBezTo>
                  <a:cubicBezTo>
                    <a:pt x="-1076" y="108823"/>
                    <a:pt x="4004" y="88503"/>
                    <a:pt x="11624" y="70723"/>
                  </a:cubicBezTo>
                  <a:cubicBezTo>
                    <a:pt x="19244" y="54213"/>
                    <a:pt x="31944" y="37703"/>
                    <a:pt x="47184" y="26273"/>
                  </a:cubicBezTo>
                  <a:cubicBezTo>
                    <a:pt x="61154" y="13573"/>
                    <a:pt x="81474" y="5953"/>
                    <a:pt x="99254" y="2143"/>
                  </a:cubicBezTo>
                  <a:cubicBezTo>
                    <a:pt x="118304" y="-1667"/>
                    <a:pt x="138624" y="-397"/>
                    <a:pt x="156404" y="5953"/>
                  </a:cubicBezTo>
                  <a:cubicBezTo>
                    <a:pt x="175454" y="11033"/>
                    <a:pt x="205934" y="35163"/>
                    <a:pt x="205934" y="35163"/>
                  </a:cubicBezTo>
                </a:path>
              </a:pathLst>
            </a:custGeom>
            <a:solidFill>
              <a:srgbClr val="FFFFFF"/>
            </a:solidFill>
            <a:ln cap="sq">
              <a:noFill/>
              <a:prstDash val="solid"/>
              <a:miter/>
            </a:ln>
          </p:spPr>
        </p:sp>
      </p:grpSp>
      <p:grpSp>
        <p:nvGrpSpPr>
          <p:cNvPr name="Group 254" id="254"/>
          <p:cNvGrpSpPr/>
          <p:nvPr/>
        </p:nvGrpSpPr>
        <p:grpSpPr>
          <a:xfrm rot="0">
            <a:off x="10654665" y="6330315"/>
            <a:ext cx="256222" cy="256222"/>
            <a:chOff x="0" y="0"/>
            <a:chExt cx="341630" cy="341630"/>
          </a:xfrm>
        </p:grpSpPr>
        <p:sp>
          <p:nvSpPr>
            <p:cNvPr name="Freeform 255" id="255"/>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3911" y="237490"/>
                    <a:pt x="132321" y="241300"/>
                    <a:pt x="113271" y="240030"/>
                  </a:cubicBezTo>
                  <a:cubicBezTo>
                    <a:pt x="9549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256" id="256"/>
          <p:cNvGrpSpPr/>
          <p:nvPr/>
        </p:nvGrpSpPr>
        <p:grpSpPr>
          <a:xfrm rot="0">
            <a:off x="10909935" y="6361747"/>
            <a:ext cx="256222" cy="256222"/>
            <a:chOff x="0" y="0"/>
            <a:chExt cx="341630" cy="341630"/>
          </a:xfrm>
        </p:grpSpPr>
        <p:sp>
          <p:nvSpPr>
            <p:cNvPr name="Freeform 257" id="257"/>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58" id="258"/>
          <p:cNvGrpSpPr/>
          <p:nvPr/>
        </p:nvGrpSpPr>
        <p:grpSpPr>
          <a:xfrm rot="0">
            <a:off x="10793730" y="6361747"/>
            <a:ext cx="256222" cy="256222"/>
            <a:chOff x="0" y="0"/>
            <a:chExt cx="341630" cy="341630"/>
          </a:xfrm>
        </p:grpSpPr>
        <p:sp>
          <p:nvSpPr>
            <p:cNvPr name="Freeform 259" id="259"/>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5725"/>
                    <a:pt x="241" y="127945"/>
                  </a:cubicBezTo>
                  <a:cubicBezTo>
                    <a:pt x="-1029" y="108895"/>
                    <a:pt x="2781" y="8730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60" id="260"/>
          <p:cNvGrpSpPr/>
          <p:nvPr/>
        </p:nvGrpSpPr>
        <p:grpSpPr>
          <a:xfrm rot="0">
            <a:off x="10678478" y="6345555"/>
            <a:ext cx="256222" cy="256222"/>
            <a:chOff x="0" y="0"/>
            <a:chExt cx="341630" cy="341630"/>
          </a:xfrm>
        </p:grpSpPr>
        <p:sp>
          <p:nvSpPr>
            <p:cNvPr name="Freeform 261" id="261"/>
            <p:cNvSpPr/>
            <p:nvPr/>
          </p:nvSpPr>
          <p:spPr>
            <a:xfrm flipH="false" flipV="false" rot="0">
              <a:off x="50559" y="49530"/>
              <a:ext cx="235191" cy="241538"/>
            </a:xfrm>
            <a:custGeom>
              <a:avLst/>
              <a:gdLst/>
              <a:ahLst/>
              <a:cxnLst/>
              <a:rect r="r" b="b" t="t" l="l"/>
              <a:pathLst>
                <a:path h="241538" w="235191">
                  <a:moveTo>
                    <a:pt x="235191" y="85090"/>
                  </a:moveTo>
                  <a:cubicBezTo>
                    <a:pt x="235191" y="160020"/>
                    <a:pt x="226301" y="180340"/>
                    <a:pt x="214871" y="194310"/>
                  </a:cubicBezTo>
                  <a:cubicBezTo>
                    <a:pt x="203441" y="209550"/>
                    <a:pt x="186931" y="222250"/>
                    <a:pt x="169151" y="229870"/>
                  </a:cubicBezTo>
                  <a:cubicBezTo>
                    <a:pt x="152641" y="238760"/>
                    <a:pt x="131051" y="242570"/>
                    <a:pt x="113271" y="241300"/>
                  </a:cubicBezTo>
                  <a:cubicBezTo>
                    <a:pt x="94221" y="240030"/>
                    <a:pt x="73901" y="233680"/>
                    <a:pt x="57391" y="223520"/>
                  </a:cubicBezTo>
                  <a:cubicBezTo>
                    <a:pt x="42151" y="214630"/>
                    <a:pt x="26911" y="199390"/>
                    <a:pt x="16751" y="182880"/>
                  </a:cubicBezTo>
                  <a:cubicBezTo>
                    <a:pt x="6591" y="166370"/>
                    <a:pt x="24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262" id="262"/>
          <p:cNvGrpSpPr/>
          <p:nvPr/>
        </p:nvGrpSpPr>
        <p:grpSpPr>
          <a:xfrm rot="0">
            <a:off x="10523220" y="6354128"/>
            <a:ext cx="256222" cy="256222"/>
            <a:chOff x="0" y="0"/>
            <a:chExt cx="341630" cy="341630"/>
          </a:xfrm>
        </p:grpSpPr>
        <p:sp>
          <p:nvSpPr>
            <p:cNvPr name="Freeform 263" id="263"/>
            <p:cNvSpPr/>
            <p:nvPr/>
          </p:nvSpPr>
          <p:spPr>
            <a:xfrm flipH="false" flipV="false" rot="0">
              <a:off x="50562" y="48585"/>
              <a:ext cx="236458" cy="241216"/>
            </a:xfrm>
            <a:custGeom>
              <a:avLst/>
              <a:gdLst/>
              <a:ahLst/>
              <a:cxnLst/>
              <a:rect r="r" b="b" t="t" l="l"/>
              <a:pathLst>
                <a:path h="241216" w="236458">
                  <a:moveTo>
                    <a:pt x="236458" y="84765"/>
                  </a:moveTo>
                  <a:cubicBezTo>
                    <a:pt x="236458" y="160965"/>
                    <a:pt x="227568" y="180015"/>
                    <a:pt x="216138" y="195255"/>
                  </a:cubicBezTo>
                  <a:cubicBezTo>
                    <a:pt x="204708" y="209225"/>
                    <a:pt x="188198" y="223195"/>
                    <a:pt x="170418" y="230815"/>
                  </a:cubicBezTo>
                  <a:cubicBezTo>
                    <a:pt x="153908" y="238435"/>
                    <a:pt x="132318" y="242245"/>
                    <a:pt x="113268" y="240975"/>
                  </a:cubicBezTo>
                  <a:cubicBezTo>
                    <a:pt x="95488" y="239705"/>
                    <a:pt x="75168" y="233355"/>
                    <a:pt x="58658" y="223195"/>
                  </a:cubicBezTo>
                  <a:cubicBezTo>
                    <a:pt x="42148" y="214305"/>
                    <a:pt x="26908" y="199065"/>
                    <a:pt x="18018" y="182555"/>
                  </a:cubicBezTo>
                  <a:cubicBezTo>
                    <a:pt x="7858" y="167315"/>
                    <a:pt x="1508" y="145725"/>
                    <a:pt x="238" y="127945"/>
                  </a:cubicBezTo>
                  <a:cubicBezTo>
                    <a:pt x="-1032" y="108895"/>
                    <a:pt x="2778" y="87305"/>
                    <a:pt x="11668" y="70795"/>
                  </a:cubicBezTo>
                  <a:cubicBezTo>
                    <a:pt x="19288" y="54285"/>
                    <a:pt x="31988" y="36505"/>
                    <a:pt x="47228" y="25075"/>
                  </a:cubicBezTo>
                  <a:cubicBezTo>
                    <a:pt x="61198" y="13645"/>
                    <a:pt x="81518" y="4755"/>
                    <a:pt x="99298" y="2215"/>
                  </a:cubicBezTo>
                  <a:cubicBezTo>
                    <a:pt x="118348" y="-1595"/>
                    <a:pt x="138668" y="-325"/>
                    <a:pt x="156448" y="4755"/>
                  </a:cubicBezTo>
                  <a:cubicBezTo>
                    <a:pt x="174228" y="11105"/>
                    <a:pt x="205978" y="35235"/>
                    <a:pt x="205978" y="35235"/>
                  </a:cubicBezTo>
                </a:path>
              </a:pathLst>
            </a:custGeom>
            <a:solidFill>
              <a:srgbClr val="FFFFFF"/>
            </a:solidFill>
            <a:ln cap="sq">
              <a:noFill/>
              <a:prstDash val="solid"/>
              <a:miter/>
            </a:ln>
          </p:spPr>
        </p:sp>
      </p:grpSp>
      <p:grpSp>
        <p:nvGrpSpPr>
          <p:cNvPr name="Group 264" id="264"/>
          <p:cNvGrpSpPr/>
          <p:nvPr/>
        </p:nvGrpSpPr>
        <p:grpSpPr>
          <a:xfrm rot="0">
            <a:off x="10708957" y="6345555"/>
            <a:ext cx="256222" cy="256222"/>
            <a:chOff x="0" y="0"/>
            <a:chExt cx="341630" cy="341630"/>
          </a:xfrm>
        </p:grpSpPr>
        <p:sp>
          <p:nvSpPr>
            <p:cNvPr name="Freeform 265" id="265"/>
            <p:cNvSpPr/>
            <p:nvPr/>
          </p:nvSpPr>
          <p:spPr>
            <a:xfrm flipH="false" flipV="false" rot="0">
              <a:off x="50559" y="49530"/>
              <a:ext cx="235312" cy="241538"/>
            </a:xfrm>
            <a:custGeom>
              <a:avLst/>
              <a:gdLst/>
              <a:ahLst/>
              <a:cxnLst/>
              <a:rect r="r" b="b" t="t" l="l"/>
              <a:pathLst>
                <a:path h="241538" w="235312">
                  <a:moveTo>
                    <a:pt x="235191" y="85090"/>
                  </a:moveTo>
                  <a:cubicBezTo>
                    <a:pt x="236461" y="160020"/>
                    <a:pt x="227571" y="180340"/>
                    <a:pt x="216141" y="194310"/>
                  </a:cubicBezTo>
                  <a:cubicBezTo>
                    <a:pt x="203441" y="209550"/>
                    <a:pt x="186931" y="222250"/>
                    <a:pt x="170421" y="229870"/>
                  </a:cubicBezTo>
                  <a:cubicBezTo>
                    <a:pt x="152641" y="238760"/>
                    <a:pt x="132321" y="242570"/>
                    <a:pt x="113271" y="241300"/>
                  </a:cubicBezTo>
                  <a:cubicBezTo>
                    <a:pt x="94221" y="240030"/>
                    <a:pt x="73901" y="233680"/>
                    <a:pt x="58661" y="223520"/>
                  </a:cubicBezTo>
                  <a:cubicBezTo>
                    <a:pt x="42151" y="214630"/>
                    <a:pt x="26911" y="199390"/>
                    <a:pt x="16751" y="182880"/>
                  </a:cubicBezTo>
                  <a:cubicBezTo>
                    <a:pt x="7861" y="166370"/>
                    <a:pt x="1511" y="146050"/>
                    <a:pt x="241" y="12827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266" id="266"/>
          <p:cNvGrpSpPr/>
          <p:nvPr/>
        </p:nvGrpSpPr>
        <p:grpSpPr>
          <a:xfrm rot="0">
            <a:off x="10562272" y="6253162"/>
            <a:ext cx="256222" cy="256222"/>
            <a:chOff x="0" y="0"/>
            <a:chExt cx="341630" cy="341630"/>
          </a:xfrm>
        </p:grpSpPr>
        <p:sp>
          <p:nvSpPr>
            <p:cNvPr name="Freeform 267" id="267"/>
            <p:cNvSpPr/>
            <p:nvPr/>
          </p:nvSpPr>
          <p:spPr>
            <a:xfrm flipH="false" flipV="false" rot="0">
              <a:off x="50559" y="48657"/>
              <a:ext cx="235191" cy="241144"/>
            </a:xfrm>
            <a:custGeom>
              <a:avLst/>
              <a:gdLst/>
              <a:ahLst/>
              <a:cxnLst/>
              <a:rect r="r" b="b" t="t" l="l"/>
              <a:pathLst>
                <a:path h="241144" w="235191">
                  <a:moveTo>
                    <a:pt x="235191" y="84693"/>
                  </a:moveTo>
                  <a:cubicBezTo>
                    <a:pt x="235191" y="160893"/>
                    <a:pt x="227571" y="181213"/>
                    <a:pt x="214871" y="195183"/>
                  </a:cubicBezTo>
                  <a:cubicBezTo>
                    <a:pt x="203441" y="21042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68" id="268"/>
          <p:cNvGrpSpPr/>
          <p:nvPr/>
        </p:nvGrpSpPr>
        <p:grpSpPr>
          <a:xfrm rot="0">
            <a:off x="4776788" y="6369368"/>
            <a:ext cx="256222" cy="256222"/>
            <a:chOff x="0" y="0"/>
            <a:chExt cx="341630" cy="341630"/>
          </a:xfrm>
        </p:grpSpPr>
        <p:sp>
          <p:nvSpPr>
            <p:cNvPr name="Freeform 269" id="269"/>
            <p:cNvSpPr/>
            <p:nvPr/>
          </p:nvSpPr>
          <p:spPr>
            <a:xfrm flipH="false" flipV="false" rot="0">
              <a:off x="50559" y="48585"/>
              <a:ext cx="235191" cy="241216"/>
            </a:xfrm>
            <a:custGeom>
              <a:avLst/>
              <a:gdLst/>
              <a:ahLst/>
              <a:cxnLst/>
              <a:rect r="r" b="b" t="t" l="l"/>
              <a:pathLst>
                <a:path h="241216" w="235191">
                  <a:moveTo>
                    <a:pt x="235191" y="84765"/>
                  </a:moveTo>
                  <a:cubicBezTo>
                    <a:pt x="235191" y="160965"/>
                    <a:pt x="226301" y="180015"/>
                    <a:pt x="214871" y="195255"/>
                  </a:cubicBezTo>
                  <a:cubicBezTo>
                    <a:pt x="203441" y="209225"/>
                    <a:pt x="186931" y="223195"/>
                    <a:pt x="170421" y="230815"/>
                  </a:cubicBezTo>
                  <a:cubicBezTo>
                    <a:pt x="152641" y="238435"/>
                    <a:pt x="132321" y="242245"/>
                    <a:pt x="113271" y="240975"/>
                  </a:cubicBezTo>
                  <a:cubicBezTo>
                    <a:pt x="94221" y="239705"/>
                    <a:pt x="73901" y="233355"/>
                    <a:pt x="57391" y="223195"/>
                  </a:cubicBezTo>
                  <a:cubicBezTo>
                    <a:pt x="42151" y="214305"/>
                    <a:pt x="26911" y="199065"/>
                    <a:pt x="16751" y="182555"/>
                  </a:cubicBezTo>
                  <a:cubicBezTo>
                    <a:pt x="7861" y="167315"/>
                    <a:pt x="1511" y="146995"/>
                    <a:pt x="241" y="127945"/>
                  </a:cubicBezTo>
                  <a:cubicBezTo>
                    <a:pt x="-1029" y="108895"/>
                    <a:pt x="2781" y="88575"/>
                    <a:pt x="10401" y="70795"/>
                  </a:cubicBezTo>
                  <a:cubicBezTo>
                    <a:pt x="18021" y="54285"/>
                    <a:pt x="30721" y="36505"/>
                    <a:pt x="45961" y="25075"/>
                  </a:cubicBezTo>
                  <a:cubicBezTo>
                    <a:pt x="61201" y="13645"/>
                    <a:pt x="80251" y="4755"/>
                    <a:pt x="9803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70" id="270"/>
          <p:cNvGrpSpPr/>
          <p:nvPr/>
        </p:nvGrpSpPr>
        <p:grpSpPr>
          <a:xfrm rot="0">
            <a:off x="4699635" y="6392228"/>
            <a:ext cx="256222" cy="256222"/>
            <a:chOff x="0" y="0"/>
            <a:chExt cx="341630" cy="341630"/>
          </a:xfrm>
        </p:grpSpPr>
        <p:sp>
          <p:nvSpPr>
            <p:cNvPr name="Freeform 271" id="271"/>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81213"/>
                    <a:pt x="214871" y="195183"/>
                  </a:cubicBezTo>
                  <a:cubicBezTo>
                    <a:pt x="203441" y="21042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3753"/>
                  </a:cubicBezTo>
                  <a:cubicBezTo>
                    <a:pt x="7861" y="167243"/>
                    <a:pt x="1511" y="146923"/>
                    <a:pt x="241" y="127873"/>
                  </a:cubicBezTo>
                  <a:cubicBezTo>
                    <a:pt x="-1029" y="110093"/>
                    <a:pt x="2781" y="88503"/>
                    <a:pt x="10401" y="71993"/>
                  </a:cubicBezTo>
                  <a:cubicBezTo>
                    <a:pt x="18021" y="54213"/>
                    <a:pt x="30721" y="37703"/>
                    <a:pt x="45961" y="26273"/>
                  </a:cubicBezTo>
                  <a:cubicBezTo>
                    <a:pt x="61201" y="1484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72" id="272"/>
          <p:cNvGrpSpPr/>
          <p:nvPr/>
        </p:nvGrpSpPr>
        <p:grpSpPr>
          <a:xfrm rot="0">
            <a:off x="4761547" y="6345555"/>
            <a:ext cx="256222" cy="256222"/>
            <a:chOff x="0" y="0"/>
            <a:chExt cx="341630" cy="341630"/>
          </a:xfrm>
        </p:grpSpPr>
        <p:sp>
          <p:nvSpPr>
            <p:cNvPr name="Freeform 273" id="273"/>
            <p:cNvSpPr/>
            <p:nvPr/>
          </p:nvSpPr>
          <p:spPr>
            <a:xfrm flipH="false" flipV="false" rot="0">
              <a:off x="50559" y="49530"/>
              <a:ext cx="235191" cy="241538"/>
            </a:xfrm>
            <a:custGeom>
              <a:avLst/>
              <a:gdLst/>
              <a:ahLst/>
              <a:cxnLst/>
              <a:rect r="r" b="b" t="t" l="l"/>
              <a:pathLst>
                <a:path h="241538" w="235191">
                  <a:moveTo>
                    <a:pt x="235191" y="85090"/>
                  </a:moveTo>
                  <a:cubicBezTo>
                    <a:pt x="235191" y="160020"/>
                    <a:pt x="226301" y="180340"/>
                    <a:pt x="214871" y="194310"/>
                  </a:cubicBezTo>
                  <a:cubicBezTo>
                    <a:pt x="203441" y="209550"/>
                    <a:pt x="186931" y="222250"/>
                    <a:pt x="169151" y="229870"/>
                  </a:cubicBezTo>
                  <a:cubicBezTo>
                    <a:pt x="152641" y="238760"/>
                    <a:pt x="131051" y="242570"/>
                    <a:pt x="113271" y="241300"/>
                  </a:cubicBezTo>
                  <a:cubicBezTo>
                    <a:pt x="94221" y="240030"/>
                    <a:pt x="73901" y="233680"/>
                    <a:pt x="57391" y="223520"/>
                  </a:cubicBezTo>
                  <a:cubicBezTo>
                    <a:pt x="42151" y="214630"/>
                    <a:pt x="26911" y="199390"/>
                    <a:pt x="16751" y="182880"/>
                  </a:cubicBezTo>
                  <a:cubicBezTo>
                    <a:pt x="6591" y="166370"/>
                    <a:pt x="24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274" id="274"/>
          <p:cNvGrpSpPr/>
          <p:nvPr/>
        </p:nvGrpSpPr>
        <p:grpSpPr>
          <a:xfrm rot="0">
            <a:off x="4931092" y="6376988"/>
            <a:ext cx="256222" cy="256222"/>
            <a:chOff x="0" y="0"/>
            <a:chExt cx="341630" cy="341630"/>
          </a:xfrm>
        </p:grpSpPr>
        <p:sp>
          <p:nvSpPr>
            <p:cNvPr name="Freeform 275" id="275"/>
            <p:cNvSpPr/>
            <p:nvPr/>
          </p:nvSpPr>
          <p:spPr>
            <a:xfrm flipH="false" flipV="false" rot="0">
              <a:off x="50559" y="48657"/>
              <a:ext cx="235312" cy="241144"/>
            </a:xfrm>
            <a:custGeom>
              <a:avLst/>
              <a:gdLst/>
              <a:ahLst/>
              <a:cxnLst/>
              <a:rect r="r" b="b" t="t" l="l"/>
              <a:pathLst>
                <a:path h="241144" w="235312">
                  <a:moveTo>
                    <a:pt x="235191" y="84693"/>
                  </a:moveTo>
                  <a:cubicBezTo>
                    <a:pt x="236461" y="160893"/>
                    <a:pt x="227571" y="179943"/>
                    <a:pt x="216141" y="195183"/>
                  </a:cubicBezTo>
                  <a:cubicBezTo>
                    <a:pt x="203441" y="209153"/>
                    <a:pt x="186931" y="223123"/>
                    <a:pt x="170421" y="230743"/>
                  </a:cubicBezTo>
                  <a:cubicBezTo>
                    <a:pt x="152641" y="238363"/>
                    <a:pt x="132321" y="242173"/>
                    <a:pt x="113271" y="240903"/>
                  </a:cubicBezTo>
                  <a:cubicBezTo>
                    <a:pt x="94221" y="239633"/>
                    <a:pt x="73901" y="233283"/>
                    <a:pt x="58661" y="224393"/>
                  </a:cubicBezTo>
                  <a:cubicBezTo>
                    <a:pt x="42151" y="214233"/>
                    <a:pt x="26911" y="198993"/>
                    <a:pt x="16751" y="182483"/>
                  </a:cubicBezTo>
                  <a:cubicBezTo>
                    <a:pt x="7861" y="167243"/>
                    <a:pt x="1511" y="146923"/>
                    <a:pt x="241" y="127873"/>
                  </a:cubicBezTo>
                  <a:cubicBezTo>
                    <a:pt x="-1029" y="108823"/>
                    <a:pt x="2781" y="88503"/>
                    <a:pt x="10401" y="70723"/>
                  </a:cubicBezTo>
                  <a:cubicBezTo>
                    <a:pt x="18021" y="54213"/>
                    <a:pt x="3199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76" id="276"/>
          <p:cNvGrpSpPr/>
          <p:nvPr/>
        </p:nvGrpSpPr>
        <p:grpSpPr>
          <a:xfrm rot="0">
            <a:off x="4876800" y="6268403"/>
            <a:ext cx="256222" cy="256222"/>
            <a:chOff x="0" y="0"/>
            <a:chExt cx="341630" cy="341630"/>
          </a:xfrm>
        </p:grpSpPr>
        <p:sp>
          <p:nvSpPr>
            <p:cNvPr name="Freeform 277" id="277"/>
            <p:cNvSpPr/>
            <p:nvPr/>
          </p:nvSpPr>
          <p:spPr>
            <a:xfrm flipH="false" flipV="false" rot="0">
              <a:off x="50559" y="49530"/>
              <a:ext cx="236461" cy="241300"/>
            </a:xfrm>
            <a:custGeom>
              <a:avLst/>
              <a:gdLst/>
              <a:ahLst/>
              <a:cxnLst/>
              <a:rect r="r" b="b" t="t" l="l"/>
              <a:pathLst>
                <a:path h="241300" w="236461">
                  <a:moveTo>
                    <a:pt x="236461" y="83820"/>
                  </a:moveTo>
                  <a:cubicBezTo>
                    <a:pt x="236461" y="160020"/>
                    <a:pt x="227571" y="180340"/>
                    <a:pt x="216141" y="194310"/>
                  </a:cubicBezTo>
                  <a:cubicBezTo>
                    <a:pt x="204711" y="209550"/>
                    <a:pt x="186931" y="222250"/>
                    <a:pt x="170421" y="229870"/>
                  </a:cubicBezTo>
                  <a:cubicBezTo>
                    <a:pt x="153911" y="237490"/>
                    <a:pt x="132321" y="241300"/>
                    <a:pt x="113271" y="241300"/>
                  </a:cubicBezTo>
                  <a:cubicBezTo>
                    <a:pt x="9549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5560"/>
                    <a:pt x="205981" y="35560"/>
                  </a:cubicBezTo>
                </a:path>
              </a:pathLst>
            </a:custGeom>
            <a:solidFill>
              <a:srgbClr val="FFFFFF"/>
            </a:solidFill>
            <a:ln cap="sq">
              <a:noFill/>
              <a:prstDash val="solid"/>
              <a:miter/>
            </a:ln>
          </p:spPr>
        </p:sp>
      </p:grpSp>
      <p:grpSp>
        <p:nvGrpSpPr>
          <p:cNvPr name="Group 278" id="278"/>
          <p:cNvGrpSpPr/>
          <p:nvPr/>
        </p:nvGrpSpPr>
        <p:grpSpPr>
          <a:xfrm rot="0">
            <a:off x="5047297" y="6345555"/>
            <a:ext cx="256222" cy="256222"/>
            <a:chOff x="0" y="0"/>
            <a:chExt cx="341630" cy="341630"/>
          </a:xfrm>
        </p:grpSpPr>
        <p:sp>
          <p:nvSpPr>
            <p:cNvPr name="Freeform 279" id="279"/>
            <p:cNvSpPr/>
            <p:nvPr/>
          </p:nvSpPr>
          <p:spPr>
            <a:xfrm flipH="false" flipV="false" rot="0">
              <a:off x="50559" y="49530"/>
              <a:ext cx="235191" cy="241538"/>
            </a:xfrm>
            <a:custGeom>
              <a:avLst/>
              <a:gdLst/>
              <a:ahLst/>
              <a:cxnLst/>
              <a:rect r="r" b="b" t="t" l="l"/>
              <a:pathLst>
                <a:path h="241538" w="235191">
                  <a:moveTo>
                    <a:pt x="235191" y="85090"/>
                  </a:moveTo>
                  <a:cubicBezTo>
                    <a:pt x="235191" y="160020"/>
                    <a:pt x="226301" y="180340"/>
                    <a:pt x="214871" y="194310"/>
                  </a:cubicBezTo>
                  <a:cubicBezTo>
                    <a:pt x="203441" y="209550"/>
                    <a:pt x="186931" y="222250"/>
                    <a:pt x="169151" y="229870"/>
                  </a:cubicBezTo>
                  <a:cubicBezTo>
                    <a:pt x="152641" y="238760"/>
                    <a:pt x="131051" y="242570"/>
                    <a:pt x="113271" y="241300"/>
                  </a:cubicBezTo>
                  <a:cubicBezTo>
                    <a:pt x="94221" y="240030"/>
                    <a:pt x="73901" y="233680"/>
                    <a:pt x="57391" y="223520"/>
                  </a:cubicBezTo>
                  <a:cubicBezTo>
                    <a:pt x="42151" y="214630"/>
                    <a:pt x="26911" y="199390"/>
                    <a:pt x="16751" y="182880"/>
                  </a:cubicBezTo>
                  <a:cubicBezTo>
                    <a:pt x="7861" y="166370"/>
                    <a:pt x="241" y="146050"/>
                    <a:pt x="241" y="128270"/>
                  </a:cubicBezTo>
                  <a:cubicBezTo>
                    <a:pt x="-1029" y="109220"/>
                    <a:pt x="2781" y="87630"/>
                    <a:pt x="10401" y="71120"/>
                  </a:cubicBezTo>
                  <a:cubicBezTo>
                    <a:pt x="18021" y="53340"/>
                    <a:pt x="30721" y="36830"/>
                    <a:pt x="45961" y="25400"/>
                  </a:cubicBezTo>
                  <a:cubicBezTo>
                    <a:pt x="59931" y="13970"/>
                    <a:pt x="80251" y="5080"/>
                    <a:pt x="9803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280" id="280"/>
          <p:cNvGrpSpPr/>
          <p:nvPr/>
        </p:nvGrpSpPr>
        <p:grpSpPr>
          <a:xfrm rot="0">
            <a:off x="5162550" y="6361747"/>
            <a:ext cx="256222" cy="256222"/>
            <a:chOff x="0" y="0"/>
            <a:chExt cx="341630" cy="341630"/>
          </a:xfrm>
        </p:grpSpPr>
        <p:sp>
          <p:nvSpPr>
            <p:cNvPr name="Freeform 281" id="281"/>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5171" y="233355"/>
                    <a:pt x="58661" y="223195"/>
                  </a:cubicBezTo>
                  <a:cubicBezTo>
                    <a:pt x="42151" y="214305"/>
                    <a:pt x="26911" y="199065"/>
                    <a:pt x="18021" y="182555"/>
                  </a:cubicBezTo>
                  <a:cubicBezTo>
                    <a:pt x="7861" y="167315"/>
                    <a:pt x="1511" y="145725"/>
                    <a:pt x="241" y="127945"/>
                  </a:cubicBezTo>
                  <a:cubicBezTo>
                    <a:pt x="-1029" y="108895"/>
                    <a:pt x="2781" y="87305"/>
                    <a:pt x="10401" y="70795"/>
                  </a:cubicBezTo>
                  <a:cubicBezTo>
                    <a:pt x="18021" y="54285"/>
                    <a:pt x="31991" y="36505"/>
                    <a:pt x="4723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282" id="282"/>
          <p:cNvGrpSpPr/>
          <p:nvPr/>
        </p:nvGrpSpPr>
        <p:grpSpPr>
          <a:xfrm rot="0">
            <a:off x="5239703" y="6392228"/>
            <a:ext cx="256222" cy="256222"/>
            <a:chOff x="0" y="0"/>
            <a:chExt cx="341630" cy="341630"/>
          </a:xfrm>
        </p:grpSpPr>
        <p:sp>
          <p:nvSpPr>
            <p:cNvPr name="Freeform 283" id="283"/>
            <p:cNvSpPr/>
            <p:nvPr/>
          </p:nvSpPr>
          <p:spPr>
            <a:xfrm flipH="false" flipV="false" rot="0">
              <a:off x="50606" y="48657"/>
              <a:ext cx="236414" cy="241144"/>
            </a:xfrm>
            <a:custGeom>
              <a:avLst/>
              <a:gdLst/>
              <a:ahLst/>
              <a:cxnLst/>
              <a:rect r="r" b="b" t="t" l="l"/>
              <a:pathLst>
                <a:path h="241144" w="236414">
                  <a:moveTo>
                    <a:pt x="236414" y="84693"/>
                  </a:moveTo>
                  <a:cubicBezTo>
                    <a:pt x="236414" y="160893"/>
                    <a:pt x="227524" y="181213"/>
                    <a:pt x="216094" y="195183"/>
                  </a:cubicBezTo>
                  <a:cubicBezTo>
                    <a:pt x="204664" y="210423"/>
                    <a:pt x="188154" y="223123"/>
                    <a:pt x="170374" y="230743"/>
                  </a:cubicBezTo>
                  <a:cubicBezTo>
                    <a:pt x="153864" y="238363"/>
                    <a:pt x="132274" y="242173"/>
                    <a:pt x="113224" y="240903"/>
                  </a:cubicBezTo>
                  <a:cubicBezTo>
                    <a:pt x="95444" y="239633"/>
                    <a:pt x="75124" y="233283"/>
                    <a:pt x="58614" y="224393"/>
                  </a:cubicBezTo>
                  <a:cubicBezTo>
                    <a:pt x="42104" y="214233"/>
                    <a:pt x="26864" y="198993"/>
                    <a:pt x="17974" y="183753"/>
                  </a:cubicBezTo>
                  <a:cubicBezTo>
                    <a:pt x="7814" y="167243"/>
                    <a:pt x="1464" y="146923"/>
                    <a:pt x="194" y="127873"/>
                  </a:cubicBezTo>
                  <a:cubicBezTo>
                    <a:pt x="-1076" y="110093"/>
                    <a:pt x="4004" y="88503"/>
                    <a:pt x="11624" y="71993"/>
                  </a:cubicBezTo>
                  <a:cubicBezTo>
                    <a:pt x="19244" y="54213"/>
                    <a:pt x="31944" y="37703"/>
                    <a:pt x="47184" y="26273"/>
                  </a:cubicBezTo>
                  <a:cubicBezTo>
                    <a:pt x="61154" y="14843"/>
                    <a:pt x="81474" y="5953"/>
                    <a:pt x="99254" y="2143"/>
                  </a:cubicBezTo>
                  <a:cubicBezTo>
                    <a:pt x="118304" y="-1667"/>
                    <a:pt x="138624" y="-397"/>
                    <a:pt x="156404" y="5953"/>
                  </a:cubicBezTo>
                  <a:cubicBezTo>
                    <a:pt x="175454" y="11033"/>
                    <a:pt x="205934" y="35163"/>
                    <a:pt x="205934" y="35163"/>
                  </a:cubicBezTo>
                </a:path>
              </a:pathLst>
            </a:custGeom>
            <a:solidFill>
              <a:srgbClr val="FFFFFF"/>
            </a:solidFill>
            <a:ln cap="sq">
              <a:noFill/>
              <a:prstDash val="solid"/>
              <a:miter/>
            </a:ln>
          </p:spPr>
        </p:sp>
      </p:grpSp>
      <p:grpSp>
        <p:nvGrpSpPr>
          <p:cNvPr name="Group 284" id="284"/>
          <p:cNvGrpSpPr/>
          <p:nvPr/>
        </p:nvGrpSpPr>
        <p:grpSpPr>
          <a:xfrm rot="0">
            <a:off x="5239703" y="6322695"/>
            <a:ext cx="256222" cy="256222"/>
            <a:chOff x="0" y="0"/>
            <a:chExt cx="341630" cy="341630"/>
          </a:xfrm>
        </p:grpSpPr>
        <p:sp>
          <p:nvSpPr>
            <p:cNvPr name="Freeform 285" id="285"/>
            <p:cNvSpPr/>
            <p:nvPr/>
          </p:nvSpPr>
          <p:spPr>
            <a:xfrm flipH="false" flipV="false" rot="0">
              <a:off x="50606" y="48657"/>
              <a:ext cx="236414" cy="241144"/>
            </a:xfrm>
            <a:custGeom>
              <a:avLst/>
              <a:gdLst/>
              <a:ahLst/>
              <a:cxnLst/>
              <a:rect r="r" b="b" t="t" l="l"/>
              <a:pathLst>
                <a:path h="241144" w="236414">
                  <a:moveTo>
                    <a:pt x="236414" y="84693"/>
                  </a:moveTo>
                  <a:cubicBezTo>
                    <a:pt x="236414" y="160893"/>
                    <a:pt x="227524" y="181213"/>
                    <a:pt x="216094" y="195183"/>
                  </a:cubicBezTo>
                  <a:cubicBezTo>
                    <a:pt x="204664" y="210423"/>
                    <a:pt x="188154" y="223123"/>
                    <a:pt x="170374" y="230743"/>
                  </a:cubicBezTo>
                  <a:cubicBezTo>
                    <a:pt x="153864" y="238363"/>
                    <a:pt x="132274" y="242173"/>
                    <a:pt x="113224" y="240903"/>
                  </a:cubicBezTo>
                  <a:cubicBezTo>
                    <a:pt x="95444" y="239633"/>
                    <a:pt x="75124" y="233283"/>
                    <a:pt x="58614" y="224393"/>
                  </a:cubicBezTo>
                  <a:cubicBezTo>
                    <a:pt x="42104" y="214233"/>
                    <a:pt x="26864" y="198993"/>
                    <a:pt x="17974" y="183753"/>
                  </a:cubicBezTo>
                  <a:cubicBezTo>
                    <a:pt x="7814" y="167243"/>
                    <a:pt x="1464" y="146923"/>
                    <a:pt x="194" y="127873"/>
                  </a:cubicBezTo>
                  <a:cubicBezTo>
                    <a:pt x="-1076" y="110093"/>
                    <a:pt x="4004" y="88503"/>
                    <a:pt x="11624" y="71993"/>
                  </a:cubicBezTo>
                  <a:cubicBezTo>
                    <a:pt x="19244" y="54213"/>
                    <a:pt x="31944" y="37703"/>
                    <a:pt x="47184" y="26273"/>
                  </a:cubicBezTo>
                  <a:cubicBezTo>
                    <a:pt x="61154" y="14843"/>
                    <a:pt x="81474" y="5953"/>
                    <a:pt x="99254" y="2143"/>
                  </a:cubicBezTo>
                  <a:cubicBezTo>
                    <a:pt x="118304" y="-1667"/>
                    <a:pt x="138624" y="-397"/>
                    <a:pt x="156404" y="5953"/>
                  </a:cubicBezTo>
                  <a:cubicBezTo>
                    <a:pt x="175454" y="11033"/>
                    <a:pt x="205934" y="35163"/>
                    <a:pt x="205934" y="35163"/>
                  </a:cubicBezTo>
                </a:path>
              </a:pathLst>
            </a:custGeom>
            <a:solidFill>
              <a:srgbClr val="FFFFFF"/>
            </a:solidFill>
            <a:ln cap="sq">
              <a:noFill/>
              <a:prstDash val="solid"/>
              <a:miter/>
            </a:ln>
          </p:spPr>
        </p:sp>
      </p:grpSp>
      <p:grpSp>
        <p:nvGrpSpPr>
          <p:cNvPr name="Group 286" id="286"/>
          <p:cNvGrpSpPr/>
          <p:nvPr/>
        </p:nvGrpSpPr>
        <p:grpSpPr>
          <a:xfrm rot="0">
            <a:off x="5340668" y="6399847"/>
            <a:ext cx="256222" cy="256222"/>
            <a:chOff x="0" y="0"/>
            <a:chExt cx="341630" cy="341630"/>
          </a:xfrm>
        </p:grpSpPr>
        <p:sp>
          <p:nvSpPr>
            <p:cNvPr name="Freeform 287" id="287"/>
            <p:cNvSpPr/>
            <p:nvPr/>
          </p:nvSpPr>
          <p:spPr>
            <a:xfrm flipH="false" flipV="false" rot="0">
              <a:off x="50559" y="49530"/>
              <a:ext cx="235191" cy="240271"/>
            </a:xfrm>
            <a:custGeom>
              <a:avLst/>
              <a:gdLst/>
              <a:ahLst/>
              <a:cxnLst/>
              <a:rect r="r" b="b" t="t" l="l"/>
              <a:pathLst>
                <a:path h="240271" w="235191">
                  <a:moveTo>
                    <a:pt x="235191" y="83820"/>
                  </a:moveTo>
                  <a:cubicBezTo>
                    <a:pt x="235191" y="160020"/>
                    <a:pt x="226301" y="180340"/>
                    <a:pt x="214871" y="194310"/>
                  </a:cubicBezTo>
                  <a:cubicBezTo>
                    <a:pt x="203441" y="209550"/>
                    <a:pt x="186931" y="222250"/>
                    <a:pt x="170421" y="229870"/>
                  </a:cubicBezTo>
                  <a:cubicBezTo>
                    <a:pt x="152641" y="237490"/>
                    <a:pt x="132321" y="241300"/>
                    <a:pt x="113271" y="240030"/>
                  </a:cubicBezTo>
                  <a:cubicBezTo>
                    <a:pt x="94221" y="240030"/>
                    <a:pt x="73901" y="233680"/>
                    <a:pt x="5739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0721" y="36830"/>
                    <a:pt x="45961" y="25400"/>
                  </a:cubicBezTo>
                  <a:cubicBezTo>
                    <a:pt x="61201" y="13970"/>
                    <a:pt x="80251" y="5080"/>
                    <a:pt x="9803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288" id="288"/>
          <p:cNvGrpSpPr/>
          <p:nvPr/>
        </p:nvGrpSpPr>
        <p:grpSpPr>
          <a:xfrm rot="0">
            <a:off x="5417820" y="6399847"/>
            <a:ext cx="256222" cy="256222"/>
            <a:chOff x="0" y="0"/>
            <a:chExt cx="341630" cy="341630"/>
          </a:xfrm>
        </p:grpSpPr>
        <p:sp>
          <p:nvSpPr>
            <p:cNvPr name="Freeform 289" id="289"/>
            <p:cNvSpPr/>
            <p:nvPr/>
          </p:nvSpPr>
          <p:spPr>
            <a:xfrm flipH="false" flipV="false" rot="0">
              <a:off x="50559" y="49530"/>
              <a:ext cx="235191" cy="240271"/>
            </a:xfrm>
            <a:custGeom>
              <a:avLst/>
              <a:gdLst/>
              <a:ahLst/>
              <a:cxnLst/>
              <a:rect r="r" b="b" t="t" l="l"/>
              <a:pathLst>
                <a:path h="240271" w="235191">
                  <a:moveTo>
                    <a:pt x="235191" y="83820"/>
                  </a:moveTo>
                  <a:cubicBezTo>
                    <a:pt x="235191" y="160020"/>
                    <a:pt x="227571" y="180340"/>
                    <a:pt x="214871" y="194310"/>
                  </a:cubicBezTo>
                  <a:cubicBezTo>
                    <a:pt x="20344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675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290" id="290"/>
          <p:cNvGrpSpPr/>
          <p:nvPr/>
        </p:nvGrpSpPr>
        <p:grpSpPr>
          <a:xfrm rot="0">
            <a:off x="5525453" y="6376988"/>
            <a:ext cx="256222" cy="256222"/>
            <a:chOff x="0" y="0"/>
            <a:chExt cx="341630" cy="341630"/>
          </a:xfrm>
        </p:grpSpPr>
        <p:sp>
          <p:nvSpPr>
            <p:cNvPr name="Freeform 291" id="291"/>
            <p:cNvSpPr/>
            <p:nvPr/>
          </p:nvSpPr>
          <p:spPr>
            <a:xfrm flipH="false" flipV="false" rot="0">
              <a:off x="50800" y="48657"/>
              <a:ext cx="236220" cy="241144"/>
            </a:xfrm>
            <a:custGeom>
              <a:avLst/>
              <a:gdLst/>
              <a:ahLst/>
              <a:cxnLst/>
              <a:rect r="r" b="b" t="t" l="l"/>
              <a:pathLst>
                <a:path h="241144" w="236220">
                  <a:moveTo>
                    <a:pt x="236220" y="84693"/>
                  </a:moveTo>
                  <a:cubicBezTo>
                    <a:pt x="236220" y="160893"/>
                    <a:pt x="227330" y="179943"/>
                    <a:pt x="215900" y="195183"/>
                  </a:cubicBezTo>
                  <a:cubicBezTo>
                    <a:pt x="204470" y="209153"/>
                    <a:pt x="187960" y="223123"/>
                    <a:pt x="170180" y="230743"/>
                  </a:cubicBezTo>
                  <a:cubicBezTo>
                    <a:pt x="153670" y="238363"/>
                    <a:pt x="132080" y="242173"/>
                    <a:pt x="113030" y="240903"/>
                  </a:cubicBezTo>
                  <a:cubicBezTo>
                    <a:pt x="95250" y="239633"/>
                    <a:pt x="74930" y="233283"/>
                    <a:pt x="58420" y="224393"/>
                  </a:cubicBezTo>
                  <a:cubicBezTo>
                    <a:pt x="41910" y="214233"/>
                    <a:pt x="27940" y="198993"/>
                    <a:pt x="17780" y="182483"/>
                  </a:cubicBezTo>
                  <a:cubicBezTo>
                    <a:pt x="7620" y="167243"/>
                    <a:pt x="1270" y="146923"/>
                    <a:pt x="0" y="127873"/>
                  </a:cubicBezTo>
                  <a:cubicBezTo>
                    <a:pt x="0" y="108823"/>
                    <a:pt x="3810" y="88503"/>
                    <a:pt x="11430" y="70723"/>
                  </a:cubicBezTo>
                  <a:cubicBezTo>
                    <a:pt x="19050" y="54213"/>
                    <a:pt x="31750" y="37703"/>
                    <a:pt x="46990" y="25003"/>
                  </a:cubicBezTo>
                  <a:cubicBezTo>
                    <a:pt x="60960" y="13573"/>
                    <a:pt x="81280" y="4683"/>
                    <a:pt x="99060" y="2143"/>
                  </a:cubicBezTo>
                  <a:cubicBezTo>
                    <a:pt x="118110" y="-1667"/>
                    <a:pt x="138430" y="-397"/>
                    <a:pt x="157480" y="5953"/>
                  </a:cubicBezTo>
                  <a:cubicBezTo>
                    <a:pt x="175260" y="11033"/>
                    <a:pt x="205740" y="35163"/>
                    <a:pt x="205740" y="35163"/>
                  </a:cubicBezTo>
                </a:path>
              </a:pathLst>
            </a:custGeom>
            <a:solidFill>
              <a:srgbClr val="FFFFFF"/>
            </a:solidFill>
            <a:ln cap="sq">
              <a:noFill/>
              <a:prstDash val="solid"/>
              <a:miter/>
            </a:ln>
          </p:spPr>
        </p:sp>
      </p:grpSp>
      <p:grpSp>
        <p:nvGrpSpPr>
          <p:cNvPr name="Group 292" id="292"/>
          <p:cNvGrpSpPr/>
          <p:nvPr/>
        </p:nvGrpSpPr>
        <p:grpSpPr>
          <a:xfrm rot="0">
            <a:off x="5579745" y="6376988"/>
            <a:ext cx="256222" cy="256222"/>
            <a:chOff x="0" y="0"/>
            <a:chExt cx="341630" cy="341630"/>
          </a:xfrm>
        </p:grpSpPr>
        <p:sp>
          <p:nvSpPr>
            <p:cNvPr name="Freeform 293" id="293"/>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79943"/>
                    <a:pt x="216141" y="195183"/>
                  </a:cubicBezTo>
                  <a:cubicBezTo>
                    <a:pt x="204711" y="20915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2483"/>
                  </a:cubicBezTo>
                  <a:cubicBezTo>
                    <a:pt x="7861" y="167243"/>
                    <a:pt x="1511" y="146923"/>
                    <a:pt x="241" y="127873"/>
                  </a:cubicBezTo>
                  <a:cubicBezTo>
                    <a:pt x="-1029" y="108823"/>
                    <a:pt x="2781" y="88503"/>
                    <a:pt x="10401" y="70723"/>
                  </a:cubicBezTo>
                  <a:cubicBezTo>
                    <a:pt x="18021" y="54213"/>
                    <a:pt x="31991" y="37703"/>
                    <a:pt x="45961" y="25003"/>
                  </a:cubicBezTo>
                  <a:cubicBezTo>
                    <a:pt x="61201" y="13573"/>
                    <a:pt x="80251" y="468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94" id="294"/>
          <p:cNvGrpSpPr/>
          <p:nvPr/>
        </p:nvGrpSpPr>
        <p:grpSpPr>
          <a:xfrm rot="0">
            <a:off x="5680710" y="6376988"/>
            <a:ext cx="256222" cy="256222"/>
            <a:chOff x="0" y="0"/>
            <a:chExt cx="341630" cy="341630"/>
          </a:xfrm>
        </p:grpSpPr>
        <p:sp>
          <p:nvSpPr>
            <p:cNvPr name="Freeform 295" id="295"/>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7861" y="167243"/>
                    <a:pt x="241" y="146923"/>
                    <a:pt x="241" y="127873"/>
                  </a:cubicBezTo>
                  <a:cubicBezTo>
                    <a:pt x="-1029" y="108823"/>
                    <a:pt x="2781" y="88503"/>
                    <a:pt x="10401" y="70723"/>
                  </a:cubicBezTo>
                  <a:cubicBezTo>
                    <a:pt x="18021" y="54213"/>
                    <a:pt x="30721" y="37703"/>
                    <a:pt x="45961" y="25003"/>
                  </a:cubicBezTo>
                  <a:cubicBezTo>
                    <a:pt x="59931" y="13573"/>
                    <a:pt x="80251" y="468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96" id="296"/>
          <p:cNvGrpSpPr/>
          <p:nvPr/>
        </p:nvGrpSpPr>
        <p:grpSpPr>
          <a:xfrm rot="0">
            <a:off x="5750242" y="6376988"/>
            <a:ext cx="256222" cy="256222"/>
            <a:chOff x="0" y="0"/>
            <a:chExt cx="341630" cy="341630"/>
          </a:xfrm>
        </p:grpSpPr>
        <p:sp>
          <p:nvSpPr>
            <p:cNvPr name="Freeform 297" id="297"/>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7703"/>
                    <a:pt x="45961" y="25003"/>
                  </a:cubicBezTo>
                  <a:cubicBezTo>
                    <a:pt x="59931" y="13573"/>
                    <a:pt x="80251" y="468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298" id="298"/>
          <p:cNvGrpSpPr/>
          <p:nvPr/>
        </p:nvGrpSpPr>
        <p:grpSpPr>
          <a:xfrm rot="0">
            <a:off x="5750242" y="6315075"/>
            <a:ext cx="256222" cy="256222"/>
            <a:chOff x="0" y="0"/>
            <a:chExt cx="341630" cy="341630"/>
          </a:xfrm>
        </p:grpSpPr>
        <p:sp>
          <p:nvSpPr>
            <p:cNvPr name="Freeform 299" id="299"/>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1042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3753"/>
                  </a:cubicBezTo>
                  <a:cubicBezTo>
                    <a:pt x="6591" y="167243"/>
                    <a:pt x="241" y="146923"/>
                    <a:pt x="241" y="127873"/>
                  </a:cubicBezTo>
                  <a:cubicBezTo>
                    <a:pt x="-1029" y="108823"/>
                    <a:pt x="2781" y="88503"/>
                    <a:pt x="10401" y="70723"/>
                  </a:cubicBezTo>
                  <a:cubicBezTo>
                    <a:pt x="18021" y="54213"/>
                    <a:pt x="30721" y="37703"/>
                    <a:pt x="45961" y="26273"/>
                  </a:cubicBezTo>
                  <a:cubicBezTo>
                    <a:pt x="59931" y="1484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300" id="300"/>
          <p:cNvGrpSpPr/>
          <p:nvPr/>
        </p:nvGrpSpPr>
        <p:grpSpPr>
          <a:xfrm rot="0">
            <a:off x="5795962" y="6415088"/>
            <a:ext cx="256222" cy="256222"/>
            <a:chOff x="0" y="0"/>
            <a:chExt cx="341630" cy="341630"/>
          </a:xfrm>
        </p:grpSpPr>
        <p:sp>
          <p:nvSpPr>
            <p:cNvPr name="Freeform 301" id="301"/>
            <p:cNvSpPr/>
            <p:nvPr/>
          </p:nvSpPr>
          <p:spPr>
            <a:xfrm flipH="false" flipV="false" rot="0">
              <a:off x="50559" y="49530"/>
              <a:ext cx="236461" cy="241538"/>
            </a:xfrm>
            <a:custGeom>
              <a:avLst/>
              <a:gdLst/>
              <a:ahLst/>
              <a:cxnLst/>
              <a:rect r="r" b="b" t="t" l="l"/>
              <a:pathLst>
                <a:path h="241538" w="236461">
                  <a:moveTo>
                    <a:pt x="236461" y="85090"/>
                  </a:moveTo>
                  <a:cubicBezTo>
                    <a:pt x="236461" y="160020"/>
                    <a:pt x="227571" y="180340"/>
                    <a:pt x="216141" y="194310"/>
                  </a:cubicBezTo>
                  <a:cubicBezTo>
                    <a:pt x="204711" y="209550"/>
                    <a:pt x="186931" y="222250"/>
                    <a:pt x="170421" y="229870"/>
                  </a:cubicBezTo>
                  <a:cubicBezTo>
                    <a:pt x="153911" y="238760"/>
                    <a:pt x="132321" y="242570"/>
                    <a:pt x="113271" y="241300"/>
                  </a:cubicBezTo>
                  <a:cubicBezTo>
                    <a:pt x="95491" y="240030"/>
                    <a:pt x="75171" y="233680"/>
                    <a:pt x="58661" y="223520"/>
                  </a:cubicBezTo>
                  <a:cubicBezTo>
                    <a:pt x="42151" y="214630"/>
                    <a:pt x="26911" y="199390"/>
                    <a:pt x="18021" y="182880"/>
                  </a:cubicBezTo>
                  <a:cubicBezTo>
                    <a:pt x="7861" y="166370"/>
                    <a:pt x="1511" y="146050"/>
                    <a:pt x="241" y="12827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1430"/>
                    <a:pt x="205981" y="35560"/>
                    <a:pt x="205981" y="35560"/>
                  </a:cubicBezTo>
                </a:path>
              </a:pathLst>
            </a:custGeom>
            <a:solidFill>
              <a:srgbClr val="FFFFFF"/>
            </a:solidFill>
            <a:ln cap="sq">
              <a:noFill/>
              <a:prstDash val="solid"/>
              <a:miter/>
            </a:ln>
          </p:spPr>
        </p:sp>
      </p:grpSp>
      <p:grpSp>
        <p:nvGrpSpPr>
          <p:cNvPr name="Group 302" id="302"/>
          <p:cNvGrpSpPr/>
          <p:nvPr/>
        </p:nvGrpSpPr>
        <p:grpSpPr>
          <a:xfrm rot="0">
            <a:off x="5819775" y="6307455"/>
            <a:ext cx="256222" cy="256222"/>
            <a:chOff x="0" y="0"/>
            <a:chExt cx="341630" cy="341630"/>
          </a:xfrm>
        </p:grpSpPr>
        <p:sp>
          <p:nvSpPr>
            <p:cNvPr name="Freeform 303" id="303"/>
            <p:cNvSpPr/>
            <p:nvPr/>
          </p:nvSpPr>
          <p:spPr>
            <a:xfrm flipH="false" flipV="false" rot="0">
              <a:off x="50559" y="48657"/>
              <a:ext cx="235191" cy="241144"/>
            </a:xfrm>
            <a:custGeom>
              <a:avLst/>
              <a:gdLst/>
              <a:ahLst/>
              <a:cxnLst/>
              <a:rect r="r" b="b" t="t" l="l"/>
              <a:pathLst>
                <a:path h="241144" w="235191">
                  <a:moveTo>
                    <a:pt x="235191" y="84693"/>
                  </a:moveTo>
                  <a:cubicBezTo>
                    <a:pt x="235191" y="160893"/>
                    <a:pt x="226301" y="179943"/>
                    <a:pt x="214871" y="195183"/>
                  </a:cubicBezTo>
                  <a:cubicBezTo>
                    <a:pt x="203441" y="209153"/>
                    <a:pt x="186931" y="223123"/>
                    <a:pt x="169151" y="230743"/>
                  </a:cubicBezTo>
                  <a:cubicBezTo>
                    <a:pt x="152641" y="238363"/>
                    <a:pt x="131051" y="242173"/>
                    <a:pt x="113271" y="240903"/>
                  </a:cubicBezTo>
                  <a:cubicBezTo>
                    <a:pt x="94221" y="239633"/>
                    <a:pt x="73901" y="233283"/>
                    <a:pt x="57391" y="224393"/>
                  </a:cubicBezTo>
                  <a:cubicBezTo>
                    <a:pt x="42151" y="214233"/>
                    <a:pt x="26911" y="198993"/>
                    <a:pt x="16751" y="182483"/>
                  </a:cubicBezTo>
                  <a:cubicBezTo>
                    <a:pt x="6591" y="167243"/>
                    <a:pt x="241" y="146923"/>
                    <a:pt x="241" y="127873"/>
                  </a:cubicBezTo>
                  <a:cubicBezTo>
                    <a:pt x="-1029" y="108823"/>
                    <a:pt x="2781" y="88503"/>
                    <a:pt x="10401" y="70723"/>
                  </a:cubicBezTo>
                  <a:cubicBezTo>
                    <a:pt x="18021" y="54213"/>
                    <a:pt x="30721" y="37703"/>
                    <a:pt x="45961" y="26273"/>
                  </a:cubicBezTo>
                  <a:cubicBezTo>
                    <a:pt x="59931" y="13573"/>
                    <a:pt x="80251" y="5953"/>
                    <a:pt x="9803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304" id="304"/>
          <p:cNvGrpSpPr/>
          <p:nvPr/>
        </p:nvGrpSpPr>
        <p:grpSpPr>
          <a:xfrm rot="0">
            <a:off x="5649278" y="6292215"/>
            <a:ext cx="256222" cy="256222"/>
            <a:chOff x="0" y="0"/>
            <a:chExt cx="341630" cy="341630"/>
          </a:xfrm>
        </p:grpSpPr>
        <p:sp>
          <p:nvSpPr>
            <p:cNvPr name="Freeform 305" id="305"/>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572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306" id="306"/>
          <p:cNvGrpSpPr/>
          <p:nvPr/>
        </p:nvGrpSpPr>
        <p:grpSpPr>
          <a:xfrm rot="0">
            <a:off x="5649278" y="6292215"/>
            <a:ext cx="256222" cy="256222"/>
            <a:chOff x="0" y="0"/>
            <a:chExt cx="341630" cy="341630"/>
          </a:xfrm>
        </p:grpSpPr>
        <p:sp>
          <p:nvSpPr>
            <p:cNvPr name="Freeform 307" id="307"/>
            <p:cNvSpPr/>
            <p:nvPr/>
          </p:nvSpPr>
          <p:spPr>
            <a:xfrm flipH="false" flipV="false" rot="0">
              <a:off x="50559" y="48585"/>
              <a:ext cx="236461" cy="241216"/>
            </a:xfrm>
            <a:custGeom>
              <a:avLst/>
              <a:gdLst/>
              <a:ahLst/>
              <a:cxnLst/>
              <a:rect r="r" b="b" t="t" l="l"/>
              <a:pathLst>
                <a:path h="241216" w="236461">
                  <a:moveTo>
                    <a:pt x="236461" y="84765"/>
                  </a:moveTo>
                  <a:cubicBezTo>
                    <a:pt x="236461" y="160965"/>
                    <a:pt x="227571" y="180015"/>
                    <a:pt x="216141" y="195255"/>
                  </a:cubicBezTo>
                  <a:cubicBezTo>
                    <a:pt x="204711" y="209225"/>
                    <a:pt x="186931" y="223195"/>
                    <a:pt x="170421" y="230815"/>
                  </a:cubicBezTo>
                  <a:cubicBezTo>
                    <a:pt x="153911" y="238435"/>
                    <a:pt x="132321" y="242245"/>
                    <a:pt x="113271" y="240975"/>
                  </a:cubicBezTo>
                  <a:cubicBezTo>
                    <a:pt x="95491" y="239705"/>
                    <a:pt x="73901" y="233355"/>
                    <a:pt x="58661" y="223195"/>
                  </a:cubicBezTo>
                  <a:cubicBezTo>
                    <a:pt x="42151" y="214305"/>
                    <a:pt x="26911" y="199065"/>
                    <a:pt x="18021" y="182555"/>
                  </a:cubicBezTo>
                  <a:cubicBezTo>
                    <a:pt x="7861" y="167315"/>
                    <a:pt x="1511" y="145725"/>
                    <a:pt x="241" y="127945"/>
                  </a:cubicBezTo>
                  <a:cubicBezTo>
                    <a:pt x="-1029" y="108895"/>
                    <a:pt x="2781" y="88575"/>
                    <a:pt x="10401" y="70795"/>
                  </a:cubicBezTo>
                  <a:cubicBezTo>
                    <a:pt x="18021" y="54285"/>
                    <a:pt x="3199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308" id="308"/>
          <p:cNvGrpSpPr/>
          <p:nvPr/>
        </p:nvGrpSpPr>
        <p:grpSpPr>
          <a:xfrm rot="0">
            <a:off x="5510212" y="6322695"/>
            <a:ext cx="256222" cy="256222"/>
            <a:chOff x="0" y="0"/>
            <a:chExt cx="341630" cy="341630"/>
          </a:xfrm>
        </p:grpSpPr>
        <p:sp>
          <p:nvSpPr>
            <p:cNvPr name="Freeform 309" id="309"/>
            <p:cNvSpPr/>
            <p:nvPr/>
          </p:nvSpPr>
          <p:spPr>
            <a:xfrm flipH="false" flipV="false" rot="0">
              <a:off x="50559" y="48657"/>
              <a:ext cx="236461" cy="241144"/>
            </a:xfrm>
            <a:custGeom>
              <a:avLst/>
              <a:gdLst/>
              <a:ahLst/>
              <a:cxnLst/>
              <a:rect r="r" b="b" t="t" l="l"/>
              <a:pathLst>
                <a:path h="241144" w="236461">
                  <a:moveTo>
                    <a:pt x="236461" y="84693"/>
                  </a:moveTo>
                  <a:cubicBezTo>
                    <a:pt x="236461" y="160893"/>
                    <a:pt x="227571" y="181213"/>
                    <a:pt x="216141" y="195183"/>
                  </a:cubicBezTo>
                  <a:cubicBezTo>
                    <a:pt x="204711" y="210423"/>
                    <a:pt x="186931" y="223123"/>
                    <a:pt x="170421" y="230743"/>
                  </a:cubicBezTo>
                  <a:cubicBezTo>
                    <a:pt x="153911" y="238363"/>
                    <a:pt x="132321" y="242173"/>
                    <a:pt x="113271" y="240903"/>
                  </a:cubicBezTo>
                  <a:cubicBezTo>
                    <a:pt x="95491" y="239633"/>
                    <a:pt x="73901" y="233283"/>
                    <a:pt x="58661" y="224393"/>
                  </a:cubicBezTo>
                  <a:cubicBezTo>
                    <a:pt x="42151" y="214233"/>
                    <a:pt x="26911" y="198993"/>
                    <a:pt x="18021" y="183753"/>
                  </a:cubicBezTo>
                  <a:cubicBezTo>
                    <a:pt x="7861" y="167243"/>
                    <a:pt x="1511" y="146923"/>
                    <a:pt x="241" y="127873"/>
                  </a:cubicBezTo>
                  <a:cubicBezTo>
                    <a:pt x="-1029" y="110093"/>
                    <a:pt x="2781" y="88503"/>
                    <a:pt x="10401" y="71993"/>
                  </a:cubicBezTo>
                  <a:cubicBezTo>
                    <a:pt x="18021" y="54213"/>
                    <a:pt x="31991" y="37703"/>
                    <a:pt x="45961" y="26273"/>
                  </a:cubicBezTo>
                  <a:cubicBezTo>
                    <a:pt x="61201" y="14843"/>
                    <a:pt x="80251" y="5953"/>
                    <a:pt x="99301" y="2143"/>
                  </a:cubicBezTo>
                  <a:cubicBezTo>
                    <a:pt x="117081" y="-1667"/>
                    <a:pt x="138671" y="-397"/>
                    <a:pt x="156451" y="5953"/>
                  </a:cubicBezTo>
                  <a:cubicBezTo>
                    <a:pt x="174231" y="11033"/>
                    <a:pt x="205981" y="35163"/>
                    <a:pt x="205981" y="35163"/>
                  </a:cubicBezTo>
                </a:path>
              </a:pathLst>
            </a:custGeom>
            <a:solidFill>
              <a:srgbClr val="FFFFFF"/>
            </a:solidFill>
            <a:ln cap="sq">
              <a:noFill/>
              <a:prstDash val="solid"/>
              <a:miter/>
            </a:ln>
          </p:spPr>
        </p:sp>
      </p:grpSp>
      <p:grpSp>
        <p:nvGrpSpPr>
          <p:cNvPr name="Group 310" id="310"/>
          <p:cNvGrpSpPr/>
          <p:nvPr/>
        </p:nvGrpSpPr>
        <p:grpSpPr>
          <a:xfrm rot="0">
            <a:off x="5361622" y="6321742"/>
            <a:ext cx="405765" cy="264795"/>
            <a:chOff x="0" y="0"/>
            <a:chExt cx="541020" cy="353060"/>
          </a:xfrm>
        </p:grpSpPr>
        <p:sp>
          <p:nvSpPr>
            <p:cNvPr name="Freeform 311" id="311"/>
            <p:cNvSpPr/>
            <p:nvPr/>
          </p:nvSpPr>
          <p:spPr>
            <a:xfrm flipH="false" flipV="false" rot="0">
              <a:off x="50800" y="44018"/>
              <a:ext cx="439141" cy="260646"/>
            </a:xfrm>
            <a:custGeom>
              <a:avLst/>
              <a:gdLst/>
              <a:ahLst/>
              <a:cxnLst/>
              <a:rect r="r" b="b" t="t" l="l"/>
              <a:pathLst>
                <a:path h="260646" w="439141">
                  <a:moveTo>
                    <a:pt x="325120" y="248082"/>
                  </a:moveTo>
                  <a:cubicBezTo>
                    <a:pt x="59690" y="246812"/>
                    <a:pt x="39370" y="230302"/>
                    <a:pt x="25400" y="211252"/>
                  </a:cubicBezTo>
                  <a:cubicBezTo>
                    <a:pt x="10160" y="190932"/>
                    <a:pt x="0" y="161722"/>
                    <a:pt x="0" y="136322"/>
                  </a:cubicBezTo>
                  <a:cubicBezTo>
                    <a:pt x="0" y="112192"/>
                    <a:pt x="13970" y="80442"/>
                    <a:pt x="25400" y="62662"/>
                  </a:cubicBezTo>
                  <a:cubicBezTo>
                    <a:pt x="34290" y="49962"/>
                    <a:pt x="41910" y="42342"/>
                    <a:pt x="54610" y="34722"/>
                  </a:cubicBezTo>
                  <a:cubicBezTo>
                    <a:pt x="73660" y="24562"/>
                    <a:pt x="109220" y="14402"/>
                    <a:pt x="130810" y="14402"/>
                  </a:cubicBezTo>
                  <a:cubicBezTo>
                    <a:pt x="146050" y="14402"/>
                    <a:pt x="156210" y="16942"/>
                    <a:pt x="168910" y="23292"/>
                  </a:cubicBezTo>
                  <a:cubicBezTo>
                    <a:pt x="187960" y="32182"/>
                    <a:pt x="215900" y="57582"/>
                    <a:pt x="228600" y="74092"/>
                  </a:cubicBezTo>
                  <a:cubicBezTo>
                    <a:pt x="237490" y="86792"/>
                    <a:pt x="241300" y="96952"/>
                    <a:pt x="243840" y="110922"/>
                  </a:cubicBezTo>
                  <a:cubicBezTo>
                    <a:pt x="246380" y="132512"/>
                    <a:pt x="245110" y="166802"/>
                    <a:pt x="234950" y="189662"/>
                  </a:cubicBezTo>
                  <a:cubicBezTo>
                    <a:pt x="223520" y="211252"/>
                    <a:pt x="198120" y="234112"/>
                    <a:pt x="180340" y="245542"/>
                  </a:cubicBezTo>
                  <a:cubicBezTo>
                    <a:pt x="167640" y="254432"/>
                    <a:pt x="154940" y="256972"/>
                    <a:pt x="142240" y="258242"/>
                  </a:cubicBezTo>
                  <a:cubicBezTo>
                    <a:pt x="129540" y="260782"/>
                    <a:pt x="116840" y="262052"/>
                    <a:pt x="102870" y="258242"/>
                  </a:cubicBezTo>
                  <a:cubicBezTo>
                    <a:pt x="82550" y="253162"/>
                    <a:pt x="49530" y="235382"/>
                    <a:pt x="33020" y="221412"/>
                  </a:cubicBezTo>
                  <a:cubicBezTo>
                    <a:pt x="22860" y="211252"/>
                    <a:pt x="16510" y="202362"/>
                    <a:pt x="11430" y="188392"/>
                  </a:cubicBezTo>
                  <a:cubicBezTo>
                    <a:pt x="3810" y="168072"/>
                    <a:pt x="-2540" y="133782"/>
                    <a:pt x="3810" y="109652"/>
                  </a:cubicBezTo>
                  <a:cubicBezTo>
                    <a:pt x="8890" y="85522"/>
                    <a:pt x="25400" y="58852"/>
                    <a:pt x="44450" y="43612"/>
                  </a:cubicBezTo>
                  <a:cubicBezTo>
                    <a:pt x="63500" y="27102"/>
                    <a:pt x="85090" y="20752"/>
                    <a:pt x="116840" y="14402"/>
                  </a:cubicBezTo>
                  <a:cubicBezTo>
                    <a:pt x="170180" y="2972"/>
                    <a:pt x="288290" y="-7188"/>
                    <a:pt x="341630" y="6782"/>
                  </a:cubicBezTo>
                  <a:cubicBezTo>
                    <a:pt x="374650" y="15672"/>
                    <a:pt x="398780" y="33452"/>
                    <a:pt x="415290" y="52502"/>
                  </a:cubicBezTo>
                  <a:cubicBezTo>
                    <a:pt x="427990" y="67742"/>
                    <a:pt x="436880" y="85522"/>
                    <a:pt x="438150" y="105842"/>
                  </a:cubicBezTo>
                  <a:cubicBezTo>
                    <a:pt x="441960" y="129972"/>
                    <a:pt x="434340" y="168072"/>
                    <a:pt x="422910" y="190932"/>
                  </a:cubicBezTo>
                  <a:cubicBezTo>
                    <a:pt x="412750" y="208712"/>
                    <a:pt x="397510" y="221412"/>
                    <a:pt x="381000" y="231572"/>
                  </a:cubicBezTo>
                  <a:cubicBezTo>
                    <a:pt x="364490" y="240462"/>
                    <a:pt x="325120" y="248082"/>
                    <a:pt x="325120" y="248082"/>
                  </a:cubicBezTo>
                </a:path>
              </a:pathLst>
            </a:custGeom>
            <a:solidFill>
              <a:srgbClr val="FFFFFF"/>
            </a:solidFill>
            <a:ln cap="sq">
              <a:noFill/>
              <a:prstDash val="solid"/>
              <a:miter/>
            </a:ln>
          </p:spPr>
        </p:sp>
      </p:grpSp>
      <p:grpSp>
        <p:nvGrpSpPr>
          <p:cNvPr name="Group 312" id="312"/>
          <p:cNvGrpSpPr/>
          <p:nvPr/>
        </p:nvGrpSpPr>
        <p:grpSpPr>
          <a:xfrm rot="0">
            <a:off x="5363528" y="6330315"/>
            <a:ext cx="256222" cy="256222"/>
            <a:chOff x="0" y="0"/>
            <a:chExt cx="341630" cy="341630"/>
          </a:xfrm>
        </p:grpSpPr>
        <p:sp>
          <p:nvSpPr>
            <p:cNvPr name="Freeform 313" id="313"/>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grpSp>
        <p:nvGrpSpPr>
          <p:cNvPr name="Group 314" id="314"/>
          <p:cNvGrpSpPr/>
          <p:nvPr/>
        </p:nvGrpSpPr>
        <p:grpSpPr>
          <a:xfrm rot="0">
            <a:off x="5063490" y="6328410"/>
            <a:ext cx="555307" cy="281940"/>
            <a:chOff x="0" y="0"/>
            <a:chExt cx="740410" cy="375920"/>
          </a:xfrm>
        </p:grpSpPr>
        <p:sp>
          <p:nvSpPr>
            <p:cNvPr name="Freeform 315" id="315"/>
            <p:cNvSpPr/>
            <p:nvPr/>
          </p:nvSpPr>
          <p:spPr>
            <a:xfrm flipH="false" flipV="false" rot="0">
              <a:off x="47338" y="50726"/>
              <a:ext cx="644162" cy="272980"/>
            </a:xfrm>
            <a:custGeom>
              <a:avLst/>
              <a:gdLst/>
              <a:ahLst/>
              <a:cxnLst/>
              <a:rect r="r" b="b" t="t" l="l"/>
              <a:pathLst>
                <a:path h="272980" w="644162">
                  <a:moveTo>
                    <a:pt x="538132" y="242644"/>
                  </a:moveTo>
                  <a:cubicBezTo>
                    <a:pt x="88552" y="270584"/>
                    <a:pt x="69502" y="265504"/>
                    <a:pt x="50452" y="251534"/>
                  </a:cubicBezTo>
                  <a:cubicBezTo>
                    <a:pt x="30132" y="236294"/>
                    <a:pt x="12352" y="210894"/>
                    <a:pt x="4732" y="186764"/>
                  </a:cubicBezTo>
                  <a:cubicBezTo>
                    <a:pt x="-1618" y="163904"/>
                    <a:pt x="-348" y="132154"/>
                    <a:pt x="8542" y="109294"/>
                  </a:cubicBezTo>
                  <a:cubicBezTo>
                    <a:pt x="16162" y="86434"/>
                    <a:pt x="36482" y="62304"/>
                    <a:pt x="58072" y="48334"/>
                  </a:cubicBezTo>
                  <a:cubicBezTo>
                    <a:pt x="78392" y="35634"/>
                    <a:pt x="108872" y="28014"/>
                    <a:pt x="133002" y="30554"/>
                  </a:cubicBezTo>
                  <a:cubicBezTo>
                    <a:pt x="158402" y="33094"/>
                    <a:pt x="188882" y="49604"/>
                    <a:pt x="205392" y="62304"/>
                  </a:cubicBezTo>
                  <a:cubicBezTo>
                    <a:pt x="216822" y="71194"/>
                    <a:pt x="223172" y="81354"/>
                    <a:pt x="229522" y="92784"/>
                  </a:cubicBezTo>
                  <a:cubicBezTo>
                    <a:pt x="235872" y="104214"/>
                    <a:pt x="240952" y="115644"/>
                    <a:pt x="242222" y="130884"/>
                  </a:cubicBezTo>
                  <a:cubicBezTo>
                    <a:pt x="244762" y="151204"/>
                    <a:pt x="242222" y="185494"/>
                    <a:pt x="232062" y="208354"/>
                  </a:cubicBezTo>
                  <a:cubicBezTo>
                    <a:pt x="220632" y="229944"/>
                    <a:pt x="197772" y="251534"/>
                    <a:pt x="176182" y="262964"/>
                  </a:cubicBezTo>
                  <a:cubicBezTo>
                    <a:pt x="153322" y="273124"/>
                    <a:pt x="119032" y="274394"/>
                    <a:pt x="98712" y="271854"/>
                  </a:cubicBezTo>
                  <a:cubicBezTo>
                    <a:pt x="83472" y="270584"/>
                    <a:pt x="73312" y="266774"/>
                    <a:pt x="60612" y="257884"/>
                  </a:cubicBezTo>
                  <a:cubicBezTo>
                    <a:pt x="44102" y="246454"/>
                    <a:pt x="18702" y="222324"/>
                    <a:pt x="9812" y="199464"/>
                  </a:cubicBezTo>
                  <a:cubicBezTo>
                    <a:pt x="-348" y="176604"/>
                    <a:pt x="-2888" y="146124"/>
                    <a:pt x="3462" y="121994"/>
                  </a:cubicBezTo>
                  <a:cubicBezTo>
                    <a:pt x="9812" y="97864"/>
                    <a:pt x="27592" y="71194"/>
                    <a:pt x="46642" y="55954"/>
                  </a:cubicBezTo>
                  <a:cubicBezTo>
                    <a:pt x="65692" y="40714"/>
                    <a:pt x="86012" y="36904"/>
                    <a:pt x="120302" y="30554"/>
                  </a:cubicBezTo>
                  <a:cubicBezTo>
                    <a:pt x="199042" y="14044"/>
                    <a:pt x="437802" y="-1196"/>
                    <a:pt x="510192" y="74"/>
                  </a:cubicBezTo>
                  <a:cubicBezTo>
                    <a:pt x="538132" y="1344"/>
                    <a:pt x="549562" y="74"/>
                    <a:pt x="568612" y="7694"/>
                  </a:cubicBezTo>
                  <a:cubicBezTo>
                    <a:pt x="590202" y="19124"/>
                    <a:pt x="620682" y="41984"/>
                    <a:pt x="632112" y="66114"/>
                  </a:cubicBezTo>
                  <a:cubicBezTo>
                    <a:pt x="644812" y="90244"/>
                    <a:pt x="646082" y="127074"/>
                    <a:pt x="642272" y="152474"/>
                  </a:cubicBezTo>
                  <a:cubicBezTo>
                    <a:pt x="638462" y="171524"/>
                    <a:pt x="628302" y="189304"/>
                    <a:pt x="614332" y="203274"/>
                  </a:cubicBezTo>
                  <a:cubicBezTo>
                    <a:pt x="596552" y="221054"/>
                    <a:pt x="536862" y="242644"/>
                    <a:pt x="536862" y="242644"/>
                  </a:cubicBezTo>
                </a:path>
              </a:pathLst>
            </a:custGeom>
            <a:solidFill>
              <a:srgbClr val="FFFFFF"/>
            </a:solidFill>
            <a:ln cap="sq">
              <a:noFill/>
              <a:prstDash val="solid"/>
              <a:miter/>
            </a:ln>
          </p:spPr>
        </p:sp>
      </p:grpSp>
      <p:grpSp>
        <p:nvGrpSpPr>
          <p:cNvPr name="Group 316" id="316"/>
          <p:cNvGrpSpPr/>
          <p:nvPr/>
        </p:nvGrpSpPr>
        <p:grpSpPr>
          <a:xfrm rot="0">
            <a:off x="5062538" y="6354128"/>
            <a:ext cx="256222" cy="256222"/>
            <a:chOff x="0" y="0"/>
            <a:chExt cx="341630" cy="341630"/>
          </a:xfrm>
        </p:grpSpPr>
        <p:sp>
          <p:nvSpPr>
            <p:cNvPr name="Freeform 317" id="317"/>
            <p:cNvSpPr/>
            <p:nvPr/>
          </p:nvSpPr>
          <p:spPr>
            <a:xfrm flipH="false" flipV="false" rot="0">
              <a:off x="50559" y="48585"/>
              <a:ext cx="235191" cy="241216"/>
            </a:xfrm>
            <a:custGeom>
              <a:avLst/>
              <a:gdLst/>
              <a:ahLst/>
              <a:cxnLst/>
              <a:rect r="r" b="b" t="t" l="l"/>
              <a:pathLst>
                <a:path h="241216" w="235191">
                  <a:moveTo>
                    <a:pt x="235191" y="84765"/>
                  </a:moveTo>
                  <a:cubicBezTo>
                    <a:pt x="235191" y="160965"/>
                    <a:pt x="227571" y="180015"/>
                    <a:pt x="214871" y="195255"/>
                  </a:cubicBezTo>
                  <a:cubicBezTo>
                    <a:pt x="203441" y="209225"/>
                    <a:pt x="186931" y="223195"/>
                    <a:pt x="170421" y="230815"/>
                  </a:cubicBezTo>
                  <a:cubicBezTo>
                    <a:pt x="152641" y="238435"/>
                    <a:pt x="132321" y="242245"/>
                    <a:pt x="113271" y="240975"/>
                  </a:cubicBezTo>
                  <a:cubicBezTo>
                    <a:pt x="94221" y="239705"/>
                    <a:pt x="73901" y="233355"/>
                    <a:pt x="58661" y="223195"/>
                  </a:cubicBezTo>
                  <a:cubicBezTo>
                    <a:pt x="42151" y="214305"/>
                    <a:pt x="26911" y="199065"/>
                    <a:pt x="16751" y="182555"/>
                  </a:cubicBezTo>
                  <a:cubicBezTo>
                    <a:pt x="7861" y="167315"/>
                    <a:pt x="1511" y="145725"/>
                    <a:pt x="241" y="127945"/>
                  </a:cubicBezTo>
                  <a:cubicBezTo>
                    <a:pt x="-1029" y="108895"/>
                    <a:pt x="2781" y="87305"/>
                    <a:pt x="10401" y="70795"/>
                  </a:cubicBezTo>
                  <a:cubicBezTo>
                    <a:pt x="18021" y="54285"/>
                    <a:pt x="30721" y="36505"/>
                    <a:pt x="45961" y="25075"/>
                  </a:cubicBezTo>
                  <a:cubicBezTo>
                    <a:pt x="61201" y="13645"/>
                    <a:pt x="80251" y="4755"/>
                    <a:pt x="99301" y="2215"/>
                  </a:cubicBezTo>
                  <a:cubicBezTo>
                    <a:pt x="117081" y="-1595"/>
                    <a:pt x="138671" y="-325"/>
                    <a:pt x="156451" y="4755"/>
                  </a:cubicBezTo>
                  <a:cubicBezTo>
                    <a:pt x="174231" y="11105"/>
                    <a:pt x="205981" y="35235"/>
                    <a:pt x="205981" y="35235"/>
                  </a:cubicBezTo>
                </a:path>
              </a:pathLst>
            </a:custGeom>
            <a:solidFill>
              <a:srgbClr val="FFFFFF"/>
            </a:solidFill>
            <a:ln cap="sq">
              <a:noFill/>
              <a:prstDash val="solid"/>
              <a:miter/>
            </a:ln>
          </p:spPr>
        </p:sp>
      </p:grpSp>
      <p:grpSp>
        <p:nvGrpSpPr>
          <p:cNvPr name="Group 318" id="318"/>
          <p:cNvGrpSpPr/>
          <p:nvPr/>
        </p:nvGrpSpPr>
        <p:grpSpPr>
          <a:xfrm rot="0">
            <a:off x="5008245" y="6399847"/>
            <a:ext cx="256222" cy="256222"/>
            <a:chOff x="0" y="0"/>
            <a:chExt cx="341630" cy="341630"/>
          </a:xfrm>
        </p:grpSpPr>
        <p:sp>
          <p:nvSpPr>
            <p:cNvPr name="Freeform 319" id="319"/>
            <p:cNvSpPr/>
            <p:nvPr/>
          </p:nvSpPr>
          <p:spPr>
            <a:xfrm flipH="false" flipV="false" rot="0">
              <a:off x="50559" y="49530"/>
              <a:ext cx="236461" cy="240271"/>
            </a:xfrm>
            <a:custGeom>
              <a:avLst/>
              <a:gdLst/>
              <a:ahLst/>
              <a:cxnLst/>
              <a:rect r="r" b="b" t="t" l="l"/>
              <a:pathLst>
                <a:path h="240271" w="236461">
                  <a:moveTo>
                    <a:pt x="236461" y="83820"/>
                  </a:moveTo>
                  <a:cubicBezTo>
                    <a:pt x="236461" y="160020"/>
                    <a:pt x="227571" y="180340"/>
                    <a:pt x="216141" y="194310"/>
                  </a:cubicBezTo>
                  <a:cubicBezTo>
                    <a:pt x="204711" y="209550"/>
                    <a:pt x="186931" y="222250"/>
                    <a:pt x="170421" y="229870"/>
                  </a:cubicBezTo>
                  <a:cubicBezTo>
                    <a:pt x="152641" y="237490"/>
                    <a:pt x="132321" y="241300"/>
                    <a:pt x="113271" y="240030"/>
                  </a:cubicBezTo>
                  <a:cubicBezTo>
                    <a:pt x="94221" y="240030"/>
                    <a:pt x="73901" y="233680"/>
                    <a:pt x="58661" y="223520"/>
                  </a:cubicBezTo>
                  <a:cubicBezTo>
                    <a:pt x="42151" y="213360"/>
                    <a:pt x="26911" y="198120"/>
                    <a:pt x="18021" y="182880"/>
                  </a:cubicBezTo>
                  <a:cubicBezTo>
                    <a:pt x="7861" y="166370"/>
                    <a:pt x="1511" y="146050"/>
                    <a:pt x="241" y="127000"/>
                  </a:cubicBezTo>
                  <a:cubicBezTo>
                    <a:pt x="-1029" y="109220"/>
                    <a:pt x="2781" y="87630"/>
                    <a:pt x="10401" y="71120"/>
                  </a:cubicBezTo>
                  <a:cubicBezTo>
                    <a:pt x="18021" y="53340"/>
                    <a:pt x="31991" y="36830"/>
                    <a:pt x="45961" y="25400"/>
                  </a:cubicBezTo>
                  <a:cubicBezTo>
                    <a:pt x="61201" y="13970"/>
                    <a:pt x="80251" y="5080"/>
                    <a:pt x="99301" y="1270"/>
                  </a:cubicBezTo>
                  <a:cubicBezTo>
                    <a:pt x="117081" y="-1270"/>
                    <a:pt x="138671" y="0"/>
                    <a:pt x="156451" y="5080"/>
                  </a:cubicBezTo>
                  <a:cubicBezTo>
                    <a:pt x="174231" y="10160"/>
                    <a:pt x="205981" y="34290"/>
                    <a:pt x="205981" y="34290"/>
                  </a:cubicBezTo>
                </a:path>
              </a:pathLst>
            </a:custGeom>
            <a:solidFill>
              <a:srgbClr val="FFFFFF"/>
            </a:solidFill>
            <a:ln cap="sq">
              <a:noFill/>
              <a:prstDash val="solid"/>
              <a:miter/>
            </a:ln>
          </p:spPr>
        </p:sp>
      </p:grpSp>
      <p:sp>
        <p:nvSpPr>
          <p:cNvPr name="TextBox 320" id="320"/>
          <p:cNvSpPr txBox="true"/>
          <p:nvPr/>
        </p:nvSpPr>
        <p:spPr>
          <a:xfrm rot="0">
            <a:off x="4806717" y="6018235"/>
            <a:ext cx="1181249"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Bold"/>
                <a:ea typeface="29LT Adir Bold"/>
                <a:cs typeface="29LT Adir Bold"/>
                <a:sym typeface="29LT Adir Bold"/>
              </a:rPr>
              <a:t>yo’naltirilgan</a:t>
            </a:r>
          </a:p>
        </p:txBody>
      </p:sp>
      <p:sp>
        <p:nvSpPr>
          <p:cNvPr name="TextBox 321" id="321"/>
          <p:cNvSpPr txBox="true"/>
          <p:nvPr/>
        </p:nvSpPr>
        <p:spPr>
          <a:xfrm rot="0">
            <a:off x="10222230" y="6041095"/>
            <a:ext cx="1167110"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yo’naltirilgan</a:t>
            </a:r>
          </a:p>
        </p:txBody>
      </p:sp>
      <p:sp>
        <p:nvSpPr>
          <p:cNvPr name="TextBox 322" id="322"/>
          <p:cNvSpPr txBox="true"/>
          <p:nvPr/>
        </p:nvSpPr>
        <p:spPr>
          <a:xfrm rot="0">
            <a:off x="15602129" y="6033475"/>
            <a:ext cx="1167110"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yo’naltirilgan</a:t>
            </a:r>
          </a:p>
        </p:txBody>
      </p:sp>
      <p:sp>
        <p:nvSpPr>
          <p:cNvPr name="TextBox 323" id="323"/>
          <p:cNvSpPr txBox="true"/>
          <p:nvPr/>
        </p:nvSpPr>
        <p:spPr>
          <a:xfrm rot="0">
            <a:off x="4622006" y="6266497"/>
            <a:ext cx="1479232"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DB3349"/>
                </a:solidFill>
                <a:latin typeface="29LT Adir Semi-Bold"/>
                <a:ea typeface="29LT Adir Semi-Bold"/>
                <a:cs typeface="29LT Adir Semi-Bold"/>
                <a:sym typeface="29LT Adir Semi-Bold"/>
              </a:rPr>
              <a:t>yo’naltirilmagan</a:t>
            </a:r>
          </a:p>
        </p:txBody>
      </p:sp>
      <p:sp>
        <p:nvSpPr>
          <p:cNvPr name="TextBox 324" id="324"/>
          <p:cNvSpPr txBox="true"/>
          <p:nvPr/>
        </p:nvSpPr>
        <p:spPr>
          <a:xfrm rot="0">
            <a:off x="10159365" y="6280785"/>
            <a:ext cx="1479232"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DB3349"/>
                </a:solidFill>
                <a:latin typeface="29LT Adir Semi-Bold"/>
                <a:ea typeface="29LT Adir Semi-Bold"/>
                <a:cs typeface="29LT Adir Semi-Bold"/>
                <a:sym typeface="29LT Adir Semi-Bold"/>
              </a:rPr>
              <a:t>yo’naltirilmagan</a:t>
            </a:r>
          </a:p>
        </p:txBody>
      </p:sp>
      <p:sp>
        <p:nvSpPr>
          <p:cNvPr name="TextBox 325" id="325"/>
          <p:cNvSpPr txBox="true"/>
          <p:nvPr/>
        </p:nvSpPr>
        <p:spPr>
          <a:xfrm rot="0">
            <a:off x="15535275" y="6265545"/>
            <a:ext cx="1479232"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DB3349"/>
                </a:solidFill>
                <a:latin typeface="29LT Adir Semi-Bold"/>
                <a:ea typeface="29LT Adir Semi-Bold"/>
                <a:cs typeface="29LT Adir Semi-Bold"/>
                <a:sym typeface="29LT Adir Semi-Bold"/>
              </a:rPr>
              <a:t>yo’naltirilmagan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grpSp>
        <p:nvGrpSpPr>
          <p:cNvPr name="Group 16" id="16"/>
          <p:cNvGrpSpPr/>
          <p:nvPr/>
        </p:nvGrpSpPr>
        <p:grpSpPr>
          <a:xfrm rot="0">
            <a:off x="15463683" y="648360"/>
            <a:ext cx="229651" cy="229651"/>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18" id="18"/>
          <p:cNvSpPr/>
          <p:nvPr/>
        </p:nvSpPr>
        <p:spPr>
          <a:xfrm flipH="false" flipV="false" rot="-771795">
            <a:off x="16721088" y="1118287"/>
            <a:ext cx="433712" cy="411632"/>
          </a:xfrm>
          <a:custGeom>
            <a:avLst/>
            <a:gdLst/>
            <a:ahLst/>
            <a:cxnLst/>
            <a:rect r="r" b="b" t="t" l="l"/>
            <a:pathLst>
              <a:path h="411632" w="433712">
                <a:moveTo>
                  <a:pt x="0" y="0"/>
                </a:moveTo>
                <a:lnTo>
                  <a:pt x="433712" y="0"/>
                </a:lnTo>
                <a:lnTo>
                  <a:pt x="433712" y="411631"/>
                </a:lnTo>
                <a:lnTo>
                  <a:pt x="0" y="4116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0">
            <a:off x="16987053" y="2640269"/>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0" id="20"/>
          <p:cNvGrpSpPr>
            <a:grpSpLocks noChangeAspect="true"/>
          </p:cNvGrpSpPr>
          <p:nvPr/>
        </p:nvGrpSpPr>
        <p:grpSpPr>
          <a:xfrm rot="-874149">
            <a:off x="10857595" y="327319"/>
            <a:ext cx="498419" cy="262574"/>
            <a:chOff x="0" y="0"/>
            <a:chExt cx="1610360" cy="848360"/>
          </a:xfrm>
        </p:grpSpPr>
        <p:sp>
          <p:nvSpPr>
            <p:cNvPr name="Freeform 21" id="21"/>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2" id="22"/>
          <p:cNvSpPr/>
          <p:nvPr/>
        </p:nvSpPr>
        <p:spPr>
          <a:xfrm flipH="false" flipV="false" rot="0">
            <a:off x="1065316" y="1081674"/>
            <a:ext cx="511826" cy="458783"/>
          </a:xfrm>
          <a:custGeom>
            <a:avLst/>
            <a:gdLst/>
            <a:ahLst/>
            <a:cxnLst/>
            <a:rect r="r" b="b" t="t" l="l"/>
            <a:pathLst>
              <a:path h="458783" w="511826">
                <a:moveTo>
                  <a:pt x="0" y="0"/>
                </a:moveTo>
                <a:lnTo>
                  <a:pt x="511827" y="0"/>
                </a:lnTo>
                <a:lnTo>
                  <a:pt x="511827" y="458782"/>
                </a:lnTo>
                <a:lnTo>
                  <a:pt x="0" y="458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3" id="23"/>
          <p:cNvGrpSpPr/>
          <p:nvPr/>
        </p:nvGrpSpPr>
        <p:grpSpPr>
          <a:xfrm rot="0">
            <a:off x="849701" y="7963802"/>
            <a:ext cx="229651" cy="229651"/>
            <a:chOff x="0" y="0"/>
            <a:chExt cx="6350000" cy="6350000"/>
          </a:xfrm>
        </p:grpSpPr>
        <p:sp>
          <p:nvSpPr>
            <p:cNvPr name="Freeform 24" id="2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5" id="25"/>
          <p:cNvSpPr/>
          <p:nvPr/>
        </p:nvSpPr>
        <p:spPr>
          <a:xfrm flipH="false" flipV="false" rot="-771795">
            <a:off x="264351" y="9644811"/>
            <a:ext cx="535497" cy="508236"/>
          </a:xfrm>
          <a:custGeom>
            <a:avLst/>
            <a:gdLst/>
            <a:ahLst/>
            <a:cxnLst/>
            <a:rect r="r" b="b" t="t" l="l"/>
            <a:pathLst>
              <a:path h="508236" w="535497">
                <a:moveTo>
                  <a:pt x="0" y="0"/>
                </a:moveTo>
                <a:lnTo>
                  <a:pt x="535497" y="0"/>
                </a:lnTo>
                <a:lnTo>
                  <a:pt x="535497" y="508235"/>
                </a:lnTo>
                <a:lnTo>
                  <a:pt x="0" y="50823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26" id="26"/>
          <p:cNvGrpSpPr>
            <a:grpSpLocks noChangeAspect="true"/>
          </p:cNvGrpSpPr>
          <p:nvPr/>
        </p:nvGrpSpPr>
        <p:grpSpPr>
          <a:xfrm rot="-874149">
            <a:off x="1053712" y="5647848"/>
            <a:ext cx="498419" cy="262574"/>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28" id="28"/>
          <p:cNvSpPr txBox="true"/>
          <p:nvPr/>
        </p:nvSpPr>
        <p:spPr>
          <a:xfrm rot="0">
            <a:off x="1656923" y="740968"/>
            <a:ext cx="14381302" cy="1216393"/>
          </a:xfrm>
          <a:prstGeom prst="rect">
            <a:avLst/>
          </a:prstGeom>
        </p:spPr>
        <p:txBody>
          <a:bodyPr anchor="t" rtlCol="false" tIns="0" lIns="0" bIns="0" rIns="0">
            <a:spAutoFit/>
          </a:bodyPr>
          <a:lstStyle/>
          <a:p>
            <a:pPr algn="ctr">
              <a:lnSpc>
                <a:spcPts val="4674"/>
              </a:lnSpc>
            </a:pPr>
            <a:r>
              <a:rPr lang="en-US" sz="4674">
                <a:solidFill>
                  <a:srgbClr val="00AD9C"/>
                </a:solidFill>
                <a:latin typeface="Marykate"/>
                <a:ea typeface="Marykate"/>
                <a:cs typeface="Marykate"/>
                <a:sym typeface="Marykate"/>
              </a:rPr>
              <a:t>YO‘NALTIRILGAN OLMOS MONOKRISTALIDA KUCHAYISH  VA NURLANISH UZUNLIGI</a:t>
            </a:r>
          </a:p>
        </p:txBody>
      </p:sp>
      <p:grpSp>
        <p:nvGrpSpPr>
          <p:cNvPr name="Group 29" id="29"/>
          <p:cNvGrpSpPr/>
          <p:nvPr/>
        </p:nvGrpSpPr>
        <p:grpSpPr>
          <a:xfrm rot="0">
            <a:off x="-717088" y="-387954"/>
            <a:ext cx="1425183" cy="11403846"/>
            <a:chOff x="0" y="0"/>
            <a:chExt cx="356429" cy="2852028"/>
          </a:xfrm>
        </p:grpSpPr>
        <p:sp>
          <p:nvSpPr>
            <p:cNvPr name="Freeform 30" id="30"/>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1" id="31"/>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2" id="32"/>
          <p:cNvGrpSpPr/>
          <p:nvPr/>
        </p:nvGrpSpPr>
        <p:grpSpPr>
          <a:xfrm rot="0">
            <a:off x="17944100" y="-387954"/>
            <a:ext cx="1425183" cy="11403846"/>
            <a:chOff x="0" y="0"/>
            <a:chExt cx="356429" cy="2852028"/>
          </a:xfrm>
        </p:grpSpPr>
        <p:sp>
          <p:nvSpPr>
            <p:cNvPr name="Freeform 33" id="33"/>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4" id="34"/>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5" id="35"/>
          <p:cNvGrpSpPr/>
          <p:nvPr/>
        </p:nvGrpSpPr>
        <p:grpSpPr>
          <a:xfrm rot="5400000">
            <a:off x="8883742" y="-9572383"/>
            <a:ext cx="1425183" cy="19201660"/>
            <a:chOff x="0" y="0"/>
            <a:chExt cx="356429" cy="4802210"/>
          </a:xfrm>
        </p:grpSpPr>
        <p:sp>
          <p:nvSpPr>
            <p:cNvPr name="Freeform 36" id="36"/>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7" id="37"/>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38" id="38"/>
          <p:cNvGrpSpPr/>
          <p:nvPr/>
        </p:nvGrpSpPr>
        <p:grpSpPr>
          <a:xfrm rot="5400000">
            <a:off x="8775126" y="1009161"/>
            <a:ext cx="1425183" cy="19201660"/>
            <a:chOff x="0" y="0"/>
            <a:chExt cx="356429" cy="4802210"/>
          </a:xfrm>
        </p:grpSpPr>
        <p:sp>
          <p:nvSpPr>
            <p:cNvPr name="Freeform 39" id="39"/>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40" id="40"/>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sp>
        <p:nvSpPr>
          <p:cNvPr name="Freeform 41" id="41"/>
          <p:cNvSpPr/>
          <p:nvPr/>
        </p:nvSpPr>
        <p:spPr>
          <a:xfrm flipH="false" flipV="false" rot="0">
            <a:off x="849701" y="1908679"/>
            <a:ext cx="8163648" cy="5807473"/>
          </a:xfrm>
          <a:custGeom>
            <a:avLst/>
            <a:gdLst/>
            <a:ahLst/>
            <a:cxnLst/>
            <a:rect r="r" b="b" t="t" l="l"/>
            <a:pathLst>
              <a:path h="5807473" w="8163648">
                <a:moveTo>
                  <a:pt x="0" y="0"/>
                </a:moveTo>
                <a:lnTo>
                  <a:pt x="8163649" y="0"/>
                </a:lnTo>
                <a:lnTo>
                  <a:pt x="8163649" y="5807473"/>
                </a:lnTo>
                <a:lnTo>
                  <a:pt x="0" y="5807473"/>
                </a:lnTo>
                <a:lnTo>
                  <a:pt x="0" y="0"/>
                </a:lnTo>
                <a:close/>
              </a:path>
            </a:pathLst>
          </a:custGeom>
          <a:blipFill>
            <a:blip r:embed="rId9"/>
            <a:stretch>
              <a:fillRect l="0" t="0" r="0" b="0"/>
            </a:stretch>
          </a:blipFill>
        </p:spPr>
      </p:sp>
      <p:sp>
        <p:nvSpPr>
          <p:cNvPr name="Freeform 42" id="42"/>
          <p:cNvSpPr/>
          <p:nvPr/>
        </p:nvSpPr>
        <p:spPr>
          <a:xfrm flipH="true" flipV="false" rot="-228037">
            <a:off x="-66689" y="163271"/>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3" id="43"/>
          <p:cNvSpPr/>
          <p:nvPr/>
        </p:nvSpPr>
        <p:spPr>
          <a:xfrm flipH="false" flipV="false" rot="-1407288">
            <a:off x="17236877" y="100736"/>
            <a:ext cx="801299" cy="1421659"/>
          </a:xfrm>
          <a:custGeom>
            <a:avLst/>
            <a:gdLst/>
            <a:ahLst/>
            <a:cxnLst/>
            <a:rect r="r" b="b" t="t" l="l"/>
            <a:pathLst>
              <a:path h="1421659" w="801299">
                <a:moveTo>
                  <a:pt x="0" y="0"/>
                </a:moveTo>
                <a:lnTo>
                  <a:pt x="801299" y="0"/>
                </a:lnTo>
                <a:lnTo>
                  <a:pt x="801299" y="1421659"/>
                </a:lnTo>
                <a:lnTo>
                  <a:pt x="0" y="142165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44" id="44"/>
          <p:cNvSpPr/>
          <p:nvPr/>
        </p:nvSpPr>
        <p:spPr>
          <a:xfrm flipH="false" flipV="false" rot="-237110">
            <a:off x="1360287" y="2685963"/>
            <a:ext cx="433712" cy="411632"/>
          </a:xfrm>
          <a:custGeom>
            <a:avLst/>
            <a:gdLst/>
            <a:ahLst/>
            <a:cxnLst/>
            <a:rect r="r" b="b" t="t" l="l"/>
            <a:pathLst>
              <a:path h="411632" w="433712">
                <a:moveTo>
                  <a:pt x="0" y="0"/>
                </a:moveTo>
                <a:lnTo>
                  <a:pt x="433711" y="0"/>
                </a:lnTo>
                <a:lnTo>
                  <a:pt x="433711" y="411631"/>
                </a:lnTo>
                <a:lnTo>
                  <a:pt x="0" y="4116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5" id="45"/>
          <p:cNvSpPr/>
          <p:nvPr/>
        </p:nvSpPr>
        <p:spPr>
          <a:xfrm flipH="false" flipV="false" rot="0">
            <a:off x="10037974" y="1949063"/>
            <a:ext cx="7483862" cy="5584031"/>
          </a:xfrm>
          <a:custGeom>
            <a:avLst/>
            <a:gdLst/>
            <a:ahLst/>
            <a:cxnLst/>
            <a:rect r="r" b="b" t="t" l="l"/>
            <a:pathLst>
              <a:path h="5584031" w="7483862">
                <a:moveTo>
                  <a:pt x="0" y="0"/>
                </a:moveTo>
                <a:lnTo>
                  <a:pt x="7483862" y="0"/>
                </a:lnTo>
                <a:lnTo>
                  <a:pt x="7483862" y="5584031"/>
                </a:lnTo>
                <a:lnTo>
                  <a:pt x="0" y="5584031"/>
                </a:lnTo>
                <a:lnTo>
                  <a:pt x="0" y="0"/>
                </a:lnTo>
                <a:close/>
              </a:path>
            </a:pathLst>
          </a:custGeom>
          <a:blipFill>
            <a:blip r:embed="rId14"/>
            <a:stretch>
              <a:fillRect l="0" t="0" r="0" b="0"/>
            </a:stretch>
          </a:blipFill>
        </p:spPr>
      </p:sp>
      <p:sp>
        <p:nvSpPr>
          <p:cNvPr name="Freeform 46" id="46"/>
          <p:cNvSpPr/>
          <p:nvPr/>
        </p:nvSpPr>
        <p:spPr>
          <a:xfrm flipH="false" flipV="false" rot="3297340">
            <a:off x="10220559" y="2238064"/>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7" id="47"/>
          <p:cNvSpPr txBox="true"/>
          <p:nvPr/>
        </p:nvSpPr>
        <p:spPr>
          <a:xfrm rot="0">
            <a:off x="1222227" y="7792352"/>
            <a:ext cx="9397514" cy="1644108"/>
          </a:xfrm>
          <a:prstGeom prst="rect">
            <a:avLst/>
          </a:prstGeom>
        </p:spPr>
        <p:txBody>
          <a:bodyPr anchor="t" rtlCol="false" tIns="0" lIns="0" bIns="0" rIns="0">
            <a:spAutoFit/>
          </a:bodyPr>
          <a:lstStyle/>
          <a:p>
            <a:pPr algn="l">
              <a:lnSpc>
                <a:spcPts val="4404"/>
              </a:lnSpc>
            </a:pPr>
            <a:r>
              <a:rPr lang="en-US" sz="3146">
                <a:solidFill>
                  <a:srgbClr val="000000"/>
                </a:solidFill>
                <a:latin typeface="Dosis"/>
                <a:ea typeface="Dosis"/>
                <a:cs typeface="Dosis"/>
                <a:sym typeface="Dosis"/>
              </a:rPr>
              <a:t>Kogerent tormozlanish nurlanishi (CB) intensivligi spektridagi ortish odatda inkogerent tormozlanish nurlanishi spektriga nisbatan ifodalanadi. Ushbu nisbat </a:t>
            </a:r>
            <a:r>
              <a:rPr lang="en-US" b="true" sz="3146">
                <a:solidFill>
                  <a:srgbClr val="000000"/>
                </a:solidFill>
                <a:latin typeface="Dosis Bold"/>
                <a:ea typeface="Dosis Bold"/>
                <a:cs typeface="Dosis Bold"/>
                <a:sym typeface="Dosis Bold"/>
              </a:rPr>
              <a:t>kuchayish </a:t>
            </a:r>
            <a:r>
              <a:rPr lang="en-US" sz="3146">
                <a:solidFill>
                  <a:srgbClr val="000000"/>
                </a:solidFill>
                <a:latin typeface="Dosis"/>
                <a:ea typeface="Dosis"/>
                <a:cs typeface="Dosis"/>
                <a:sym typeface="Dosis"/>
              </a:rPr>
              <a:t>deb ataladi.</a:t>
            </a:r>
          </a:p>
        </p:txBody>
      </p:sp>
      <p:sp>
        <p:nvSpPr>
          <p:cNvPr name="TextBox 48" id="48"/>
          <p:cNvSpPr txBox="true"/>
          <p:nvPr/>
        </p:nvSpPr>
        <p:spPr>
          <a:xfrm rot="0">
            <a:off x="11065400" y="7790269"/>
            <a:ext cx="6153683" cy="1644015"/>
          </a:xfrm>
          <a:prstGeom prst="rect">
            <a:avLst/>
          </a:prstGeom>
        </p:spPr>
        <p:txBody>
          <a:bodyPr anchor="t" rtlCol="false" tIns="0" lIns="0" bIns="0" rIns="0">
            <a:spAutoFit/>
          </a:bodyPr>
          <a:lstStyle/>
          <a:p>
            <a:pPr algn="ctr">
              <a:lnSpc>
                <a:spcPts val="4409"/>
              </a:lnSpc>
              <a:spcBef>
                <a:spcPct val="0"/>
              </a:spcBef>
            </a:pPr>
            <a:r>
              <a:rPr lang="en-US" sz="3150">
                <a:solidFill>
                  <a:srgbClr val="000000"/>
                </a:solidFill>
                <a:latin typeface="Dosis"/>
                <a:ea typeface="Dosis"/>
                <a:cs typeface="Dosis"/>
                <a:sym typeface="Dosis"/>
              </a:rPr>
              <a:t>Y</a:t>
            </a:r>
            <a:r>
              <a:rPr lang="en-US" sz="3150">
                <a:solidFill>
                  <a:srgbClr val="000000"/>
                </a:solidFill>
                <a:latin typeface="Dosis"/>
                <a:ea typeface="Dosis"/>
                <a:cs typeface="Dosis"/>
                <a:sym typeface="Dosis"/>
              </a:rPr>
              <a:t>o‘naltirilgan kristall holatida nurlanish uzunligi kristallning yo‘nalishiga bog‘liq bo‘ladi.</a:t>
            </a:r>
          </a:p>
        </p:txBody>
      </p:sp>
      <p:grpSp>
        <p:nvGrpSpPr>
          <p:cNvPr name="Group 49" id="49"/>
          <p:cNvGrpSpPr/>
          <p:nvPr/>
        </p:nvGrpSpPr>
        <p:grpSpPr>
          <a:xfrm rot="0">
            <a:off x="10877154" y="7963802"/>
            <a:ext cx="229651" cy="229651"/>
            <a:chOff x="0" y="0"/>
            <a:chExt cx="6350000" cy="6350000"/>
          </a:xfrm>
        </p:grpSpPr>
        <p:sp>
          <p:nvSpPr>
            <p:cNvPr name="Freeform 50" id="5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51" id="51"/>
          <p:cNvGrpSpPr/>
          <p:nvPr/>
        </p:nvGrpSpPr>
        <p:grpSpPr>
          <a:xfrm rot="0">
            <a:off x="14893290" y="4741545"/>
            <a:ext cx="1379220" cy="394335"/>
            <a:chOff x="0" y="0"/>
            <a:chExt cx="1838960" cy="525780"/>
          </a:xfrm>
        </p:grpSpPr>
        <p:sp>
          <p:nvSpPr>
            <p:cNvPr name="Freeform 52" id="52"/>
            <p:cNvSpPr/>
            <p:nvPr/>
          </p:nvSpPr>
          <p:spPr>
            <a:xfrm flipH="false" flipV="false" rot="0">
              <a:off x="47943" y="50402"/>
              <a:ext cx="1739406" cy="430257"/>
            </a:xfrm>
            <a:custGeom>
              <a:avLst/>
              <a:gdLst/>
              <a:ahLst/>
              <a:cxnLst/>
              <a:rect r="r" b="b" t="t" l="l"/>
              <a:pathLst>
                <a:path h="430257" w="1739406">
                  <a:moveTo>
                    <a:pt x="189547" y="39768"/>
                  </a:moveTo>
                  <a:cubicBezTo>
                    <a:pt x="1563687" y="1668"/>
                    <a:pt x="1572577" y="2938"/>
                    <a:pt x="1592897" y="9288"/>
                  </a:cubicBezTo>
                  <a:cubicBezTo>
                    <a:pt x="1614487" y="15638"/>
                    <a:pt x="1636077" y="25798"/>
                    <a:pt x="1653857" y="38498"/>
                  </a:cubicBezTo>
                  <a:cubicBezTo>
                    <a:pt x="1671637" y="52468"/>
                    <a:pt x="1688147" y="68978"/>
                    <a:pt x="1700847" y="86758"/>
                  </a:cubicBezTo>
                  <a:cubicBezTo>
                    <a:pt x="1713547" y="104538"/>
                    <a:pt x="1723707" y="124858"/>
                    <a:pt x="1730057" y="146448"/>
                  </a:cubicBezTo>
                  <a:cubicBezTo>
                    <a:pt x="1736407" y="166768"/>
                    <a:pt x="1740217" y="190898"/>
                    <a:pt x="1738947" y="212488"/>
                  </a:cubicBezTo>
                  <a:cubicBezTo>
                    <a:pt x="1738947" y="234078"/>
                    <a:pt x="1733867" y="256938"/>
                    <a:pt x="1726247" y="278528"/>
                  </a:cubicBezTo>
                  <a:cubicBezTo>
                    <a:pt x="1718627" y="298848"/>
                    <a:pt x="1707197" y="319168"/>
                    <a:pt x="1693227" y="335678"/>
                  </a:cubicBezTo>
                  <a:cubicBezTo>
                    <a:pt x="1680527" y="353458"/>
                    <a:pt x="1662747" y="368698"/>
                    <a:pt x="1643697" y="381398"/>
                  </a:cubicBezTo>
                  <a:cubicBezTo>
                    <a:pt x="1625917" y="392828"/>
                    <a:pt x="1604327" y="401718"/>
                    <a:pt x="1582737" y="406798"/>
                  </a:cubicBezTo>
                  <a:cubicBezTo>
                    <a:pt x="1561147" y="413148"/>
                    <a:pt x="1538287" y="414418"/>
                    <a:pt x="1515427" y="413148"/>
                  </a:cubicBezTo>
                  <a:cubicBezTo>
                    <a:pt x="1493837" y="410608"/>
                    <a:pt x="1470977" y="405528"/>
                    <a:pt x="1450657" y="396638"/>
                  </a:cubicBezTo>
                  <a:cubicBezTo>
                    <a:pt x="1430337" y="387748"/>
                    <a:pt x="1411287" y="375048"/>
                    <a:pt x="1394777" y="361078"/>
                  </a:cubicBezTo>
                  <a:cubicBezTo>
                    <a:pt x="1378267" y="345838"/>
                    <a:pt x="1364297" y="328058"/>
                    <a:pt x="1352867" y="309008"/>
                  </a:cubicBezTo>
                  <a:cubicBezTo>
                    <a:pt x="1342707" y="288688"/>
                    <a:pt x="1333817" y="267098"/>
                    <a:pt x="1330007" y="245508"/>
                  </a:cubicBezTo>
                  <a:cubicBezTo>
                    <a:pt x="1326197" y="223918"/>
                    <a:pt x="1324927" y="201058"/>
                    <a:pt x="1328737" y="178198"/>
                  </a:cubicBezTo>
                  <a:cubicBezTo>
                    <a:pt x="1331277" y="156608"/>
                    <a:pt x="1337627" y="135018"/>
                    <a:pt x="1347787" y="114698"/>
                  </a:cubicBezTo>
                  <a:cubicBezTo>
                    <a:pt x="1357947" y="95648"/>
                    <a:pt x="1370647" y="76598"/>
                    <a:pt x="1387157" y="60088"/>
                  </a:cubicBezTo>
                  <a:cubicBezTo>
                    <a:pt x="1402397" y="44848"/>
                    <a:pt x="1421447" y="30878"/>
                    <a:pt x="1440497" y="21988"/>
                  </a:cubicBezTo>
                  <a:cubicBezTo>
                    <a:pt x="1460817" y="11828"/>
                    <a:pt x="1483677" y="5478"/>
                    <a:pt x="1505267" y="1668"/>
                  </a:cubicBezTo>
                  <a:cubicBezTo>
                    <a:pt x="1526857" y="-872"/>
                    <a:pt x="1549717" y="-872"/>
                    <a:pt x="1571307" y="4208"/>
                  </a:cubicBezTo>
                  <a:cubicBezTo>
                    <a:pt x="1592897" y="8018"/>
                    <a:pt x="1615757" y="15638"/>
                    <a:pt x="1634807" y="27068"/>
                  </a:cubicBezTo>
                  <a:cubicBezTo>
                    <a:pt x="1653857" y="37228"/>
                    <a:pt x="1671637" y="52468"/>
                    <a:pt x="1686877" y="68978"/>
                  </a:cubicBezTo>
                  <a:cubicBezTo>
                    <a:pt x="1700847" y="85488"/>
                    <a:pt x="1713547" y="104538"/>
                    <a:pt x="1722437" y="124858"/>
                  </a:cubicBezTo>
                  <a:cubicBezTo>
                    <a:pt x="1731327" y="145178"/>
                    <a:pt x="1736407" y="168038"/>
                    <a:pt x="1738947" y="189628"/>
                  </a:cubicBezTo>
                  <a:cubicBezTo>
                    <a:pt x="1740217" y="212488"/>
                    <a:pt x="1738947" y="235348"/>
                    <a:pt x="1733867" y="256938"/>
                  </a:cubicBezTo>
                  <a:cubicBezTo>
                    <a:pt x="1727517" y="278528"/>
                    <a:pt x="1718627" y="300118"/>
                    <a:pt x="1707197" y="317898"/>
                  </a:cubicBezTo>
                  <a:cubicBezTo>
                    <a:pt x="1694497" y="336948"/>
                    <a:pt x="1679257" y="354728"/>
                    <a:pt x="1662747" y="367428"/>
                  </a:cubicBezTo>
                  <a:cubicBezTo>
                    <a:pt x="1644967" y="381398"/>
                    <a:pt x="1632267" y="392828"/>
                    <a:pt x="1604327" y="400448"/>
                  </a:cubicBezTo>
                  <a:cubicBezTo>
                    <a:pt x="1548447" y="418228"/>
                    <a:pt x="1459547" y="418228"/>
                    <a:pt x="1338897" y="423308"/>
                  </a:cubicBezTo>
                  <a:cubicBezTo>
                    <a:pt x="1084897" y="432198"/>
                    <a:pt x="270827" y="436008"/>
                    <a:pt x="145097" y="413148"/>
                  </a:cubicBezTo>
                  <a:cubicBezTo>
                    <a:pt x="119697" y="408068"/>
                    <a:pt x="117157" y="405528"/>
                    <a:pt x="101917" y="396638"/>
                  </a:cubicBezTo>
                  <a:cubicBezTo>
                    <a:pt x="81597" y="383938"/>
                    <a:pt x="51117" y="361078"/>
                    <a:pt x="34607" y="336948"/>
                  </a:cubicBezTo>
                  <a:cubicBezTo>
                    <a:pt x="18097" y="312818"/>
                    <a:pt x="6667" y="275988"/>
                    <a:pt x="2857" y="251858"/>
                  </a:cubicBezTo>
                  <a:cubicBezTo>
                    <a:pt x="-953" y="235348"/>
                    <a:pt x="-953" y="223918"/>
                    <a:pt x="2857" y="206138"/>
                  </a:cubicBezTo>
                  <a:cubicBezTo>
                    <a:pt x="6667" y="182008"/>
                    <a:pt x="21907" y="142638"/>
                    <a:pt x="34607" y="122318"/>
                  </a:cubicBezTo>
                  <a:cubicBezTo>
                    <a:pt x="43497" y="107078"/>
                    <a:pt x="51117" y="98188"/>
                    <a:pt x="65087" y="88028"/>
                  </a:cubicBezTo>
                  <a:cubicBezTo>
                    <a:pt x="84137" y="72788"/>
                    <a:pt x="120967" y="52468"/>
                    <a:pt x="145097" y="46118"/>
                  </a:cubicBezTo>
                  <a:cubicBezTo>
                    <a:pt x="161607" y="41038"/>
                    <a:pt x="189547" y="39768"/>
                    <a:pt x="189547" y="39768"/>
                  </a:cubicBezTo>
                </a:path>
              </a:pathLst>
            </a:custGeom>
            <a:solidFill>
              <a:srgbClr val="FFFFFF"/>
            </a:solidFill>
            <a:ln cap="sq">
              <a:noFill/>
              <a:prstDash val="solid"/>
              <a:miter/>
            </a:ln>
          </p:spPr>
        </p:sp>
      </p:grpSp>
      <p:grpSp>
        <p:nvGrpSpPr>
          <p:cNvPr name="Group 53" id="53"/>
          <p:cNvGrpSpPr/>
          <p:nvPr/>
        </p:nvGrpSpPr>
        <p:grpSpPr>
          <a:xfrm rot="0">
            <a:off x="14841855" y="5092065"/>
            <a:ext cx="1785938" cy="423862"/>
            <a:chOff x="0" y="0"/>
            <a:chExt cx="2381250" cy="565150"/>
          </a:xfrm>
        </p:grpSpPr>
        <p:sp>
          <p:nvSpPr>
            <p:cNvPr name="Freeform 54" id="54"/>
            <p:cNvSpPr/>
            <p:nvPr/>
          </p:nvSpPr>
          <p:spPr>
            <a:xfrm flipH="false" flipV="false" rot="0">
              <a:off x="50800" y="50757"/>
              <a:ext cx="2278823" cy="479069"/>
            </a:xfrm>
            <a:custGeom>
              <a:avLst/>
              <a:gdLst/>
              <a:ahLst/>
              <a:cxnLst/>
              <a:rect r="r" b="b" t="t" l="l"/>
              <a:pathLst>
                <a:path h="479069" w="2278823">
                  <a:moveTo>
                    <a:pt x="176530" y="86403"/>
                  </a:moveTo>
                  <a:cubicBezTo>
                    <a:pt x="1644650" y="25443"/>
                    <a:pt x="1780540" y="-1227"/>
                    <a:pt x="1905000" y="43"/>
                  </a:cubicBezTo>
                  <a:cubicBezTo>
                    <a:pt x="1996440" y="43"/>
                    <a:pt x="2087880" y="6393"/>
                    <a:pt x="2138680" y="21633"/>
                  </a:cubicBezTo>
                  <a:cubicBezTo>
                    <a:pt x="2166620" y="30523"/>
                    <a:pt x="2180590" y="40683"/>
                    <a:pt x="2198370" y="54653"/>
                  </a:cubicBezTo>
                  <a:cubicBezTo>
                    <a:pt x="2216150" y="68623"/>
                    <a:pt x="2232660" y="86403"/>
                    <a:pt x="2244090" y="104183"/>
                  </a:cubicBezTo>
                  <a:cubicBezTo>
                    <a:pt x="2256790" y="123233"/>
                    <a:pt x="2266950" y="144823"/>
                    <a:pt x="2272030" y="166413"/>
                  </a:cubicBezTo>
                  <a:cubicBezTo>
                    <a:pt x="2278380" y="188003"/>
                    <a:pt x="2279650" y="212133"/>
                    <a:pt x="2278380" y="234993"/>
                  </a:cubicBezTo>
                  <a:cubicBezTo>
                    <a:pt x="2277110" y="256583"/>
                    <a:pt x="2272030" y="280713"/>
                    <a:pt x="2263140" y="301033"/>
                  </a:cubicBezTo>
                  <a:cubicBezTo>
                    <a:pt x="2254250" y="321353"/>
                    <a:pt x="2241550" y="341673"/>
                    <a:pt x="2226310" y="359453"/>
                  </a:cubicBezTo>
                  <a:cubicBezTo>
                    <a:pt x="2212340" y="375963"/>
                    <a:pt x="2193290" y="391203"/>
                    <a:pt x="2174240" y="402633"/>
                  </a:cubicBezTo>
                  <a:cubicBezTo>
                    <a:pt x="2155190" y="412793"/>
                    <a:pt x="2132330" y="421683"/>
                    <a:pt x="2110740" y="426763"/>
                  </a:cubicBezTo>
                  <a:cubicBezTo>
                    <a:pt x="2089150" y="430573"/>
                    <a:pt x="2065020" y="431843"/>
                    <a:pt x="2042160" y="429303"/>
                  </a:cubicBezTo>
                  <a:cubicBezTo>
                    <a:pt x="2020570" y="426763"/>
                    <a:pt x="1997710" y="419143"/>
                    <a:pt x="1977390" y="410253"/>
                  </a:cubicBezTo>
                  <a:cubicBezTo>
                    <a:pt x="1957070" y="400093"/>
                    <a:pt x="1938020" y="386123"/>
                    <a:pt x="1921510" y="370883"/>
                  </a:cubicBezTo>
                  <a:cubicBezTo>
                    <a:pt x="1905000" y="355643"/>
                    <a:pt x="1891030" y="335323"/>
                    <a:pt x="1880870" y="316273"/>
                  </a:cubicBezTo>
                  <a:cubicBezTo>
                    <a:pt x="1870710" y="295953"/>
                    <a:pt x="1863090" y="273093"/>
                    <a:pt x="1860550" y="251503"/>
                  </a:cubicBezTo>
                  <a:cubicBezTo>
                    <a:pt x="1856740" y="228643"/>
                    <a:pt x="1856740" y="204513"/>
                    <a:pt x="1861820" y="182923"/>
                  </a:cubicBezTo>
                  <a:cubicBezTo>
                    <a:pt x="1865630" y="161333"/>
                    <a:pt x="1873250" y="138473"/>
                    <a:pt x="1883410" y="119423"/>
                  </a:cubicBezTo>
                  <a:cubicBezTo>
                    <a:pt x="1894840" y="99103"/>
                    <a:pt x="1910080" y="80053"/>
                    <a:pt x="1926590" y="64813"/>
                  </a:cubicBezTo>
                  <a:cubicBezTo>
                    <a:pt x="1943100" y="49573"/>
                    <a:pt x="1962150" y="36873"/>
                    <a:pt x="1982470" y="27983"/>
                  </a:cubicBezTo>
                  <a:cubicBezTo>
                    <a:pt x="2004060" y="19093"/>
                    <a:pt x="2026920" y="12743"/>
                    <a:pt x="2048510" y="10203"/>
                  </a:cubicBezTo>
                  <a:cubicBezTo>
                    <a:pt x="2071370" y="8933"/>
                    <a:pt x="2095500" y="10203"/>
                    <a:pt x="2117090" y="15283"/>
                  </a:cubicBezTo>
                  <a:cubicBezTo>
                    <a:pt x="2138680" y="20363"/>
                    <a:pt x="2160270" y="29253"/>
                    <a:pt x="2179320" y="41953"/>
                  </a:cubicBezTo>
                  <a:cubicBezTo>
                    <a:pt x="2198370" y="53383"/>
                    <a:pt x="2216150" y="68623"/>
                    <a:pt x="2231390" y="86403"/>
                  </a:cubicBezTo>
                  <a:cubicBezTo>
                    <a:pt x="2245360" y="104183"/>
                    <a:pt x="2256790" y="124503"/>
                    <a:pt x="2265680" y="144823"/>
                  </a:cubicBezTo>
                  <a:cubicBezTo>
                    <a:pt x="2273300" y="166413"/>
                    <a:pt x="2278380" y="189273"/>
                    <a:pt x="2278380" y="212133"/>
                  </a:cubicBezTo>
                  <a:cubicBezTo>
                    <a:pt x="2279650" y="234993"/>
                    <a:pt x="2277110" y="257853"/>
                    <a:pt x="2270760" y="279443"/>
                  </a:cubicBezTo>
                  <a:cubicBezTo>
                    <a:pt x="2264410" y="301033"/>
                    <a:pt x="2254250" y="322623"/>
                    <a:pt x="2240280" y="340403"/>
                  </a:cubicBezTo>
                  <a:cubicBezTo>
                    <a:pt x="2227580" y="359453"/>
                    <a:pt x="2211070" y="375963"/>
                    <a:pt x="2193290" y="389933"/>
                  </a:cubicBezTo>
                  <a:cubicBezTo>
                    <a:pt x="2175510" y="402633"/>
                    <a:pt x="2153920" y="414063"/>
                    <a:pt x="2132330" y="420413"/>
                  </a:cubicBezTo>
                  <a:cubicBezTo>
                    <a:pt x="2110740" y="428033"/>
                    <a:pt x="2096770" y="429303"/>
                    <a:pt x="2065020" y="430573"/>
                  </a:cubicBezTo>
                  <a:cubicBezTo>
                    <a:pt x="1997710" y="434383"/>
                    <a:pt x="1837690" y="419143"/>
                    <a:pt x="1736090" y="422953"/>
                  </a:cubicBezTo>
                  <a:cubicBezTo>
                    <a:pt x="1651000" y="426763"/>
                    <a:pt x="1611630" y="443273"/>
                    <a:pt x="1499870" y="449623"/>
                  </a:cubicBezTo>
                  <a:cubicBezTo>
                    <a:pt x="1235710" y="466133"/>
                    <a:pt x="331470" y="499153"/>
                    <a:pt x="154940" y="462323"/>
                  </a:cubicBezTo>
                  <a:cubicBezTo>
                    <a:pt x="109220" y="453433"/>
                    <a:pt x="92710" y="439463"/>
                    <a:pt x="72390" y="425493"/>
                  </a:cubicBezTo>
                  <a:cubicBezTo>
                    <a:pt x="57150" y="415333"/>
                    <a:pt x="49530" y="405173"/>
                    <a:pt x="39370" y="393743"/>
                  </a:cubicBezTo>
                  <a:cubicBezTo>
                    <a:pt x="30480" y="381043"/>
                    <a:pt x="22860" y="370883"/>
                    <a:pt x="16510" y="354373"/>
                  </a:cubicBezTo>
                  <a:cubicBezTo>
                    <a:pt x="7620" y="331513"/>
                    <a:pt x="0" y="289603"/>
                    <a:pt x="0" y="265473"/>
                  </a:cubicBezTo>
                  <a:cubicBezTo>
                    <a:pt x="0" y="247693"/>
                    <a:pt x="1270" y="236263"/>
                    <a:pt x="7620" y="219753"/>
                  </a:cubicBezTo>
                  <a:cubicBezTo>
                    <a:pt x="16510" y="196893"/>
                    <a:pt x="38100" y="161333"/>
                    <a:pt x="54610" y="142283"/>
                  </a:cubicBezTo>
                  <a:cubicBezTo>
                    <a:pt x="66040" y="129583"/>
                    <a:pt x="74930" y="121963"/>
                    <a:pt x="90170" y="114343"/>
                  </a:cubicBezTo>
                  <a:cubicBezTo>
                    <a:pt x="111760" y="102913"/>
                    <a:pt x="176530" y="86403"/>
                    <a:pt x="176530" y="86403"/>
                  </a:cubicBezTo>
                </a:path>
              </a:pathLst>
            </a:custGeom>
            <a:solidFill>
              <a:srgbClr val="FFFFFF"/>
            </a:solidFill>
            <a:ln cap="sq">
              <a:noFill/>
              <a:prstDash val="solid"/>
              <a:miter/>
            </a:ln>
          </p:spPr>
        </p:sp>
      </p:grpSp>
      <p:grpSp>
        <p:nvGrpSpPr>
          <p:cNvPr name="Group 55" id="55"/>
          <p:cNvGrpSpPr/>
          <p:nvPr/>
        </p:nvGrpSpPr>
        <p:grpSpPr>
          <a:xfrm rot="0">
            <a:off x="16372523" y="5163503"/>
            <a:ext cx="350520" cy="350520"/>
            <a:chOff x="0" y="0"/>
            <a:chExt cx="467360" cy="467360"/>
          </a:xfrm>
        </p:grpSpPr>
        <p:sp>
          <p:nvSpPr>
            <p:cNvPr name="Freeform 56" id="56"/>
            <p:cNvSpPr/>
            <p:nvPr/>
          </p:nvSpPr>
          <p:spPr>
            <a:xfrm flipH="false" flipV="false" rot="0">
              <a:off x="50640" y="47829"/>
              <a:ext cx="360840" cy="367652"/>
            </a:xfrm>
            <a:custGeom>
              <a:avLst/>
              <a:gdLst/>
              <a:ahLst/>
              <a:cxnLst/>
              <a:rect r="r" b="b" t="t" l="l"/>
              <a:pathLst>
                <a:path h="367652" w="360840">
                  <a:moveTo>
                    <a:pt x="360840" y="128701"/>
                  </a:moveTo>
                  <a:cubicBezTo>
                    <a:pt x="360840" y="245541"/>
                    <a:pt x="346870" y="274751"/>
                    <a:pt x="329090" y="297611"/>
                  </a:cubicBezTo>
                  <a:cubicBezTo>
                    <a:pt x="311310" y="320471"/>
                    <a:pt x="285910" y="339521"/>
                    <a:pt x="260510" y="352221"/>
                  </a:cubicBezTo>
                  <a:cubicBezTo>
                    <a:pt x="233840" y="363651"/>
                    <a:pt x="202090" y="368731"/>
                    <a:pt x="172880" y="367461"/>
                  </a:cubicBezTo>
                  <a:cubicBezTo>
                    <a:pt x="144940" y="366191"/>
                    <a:pt x="113190" y="356031"/>
                    <a:pt x="89060" y="340791"/>
                  </a:cubicBezTo>
                  <a:cubicBezTo>
                    <a:pt x="64930" y="326821"/>
                    <a:pt x="42070" y="303961"/>
                    <a:pt x="26830" y="278561"/>
                  </a:cubicBezTo>
                  <a:cubicBezTo>
                    <a:pt x="11590" y="254431"/>
                    <a:pt x="2700" y="223951"/>
                    <a:pt x="160" y="194741"/>
                  </a:cubicBezTo>
                  <a:cubicBezTo>
                    <a:pt x="-1110" y="166801"/>
                    <a:pt x="5240" y="133781"/>
                    <a:pt x="16670" y="108381"/>
                  </a:cubicBezTo>
                  <a:cubicBezTo>
                    <a:pt x="28100" y="81711"/>
                    <a:pt x="48420" y="56311"/>
                    <a:pt x="71280" y="38531"/>
                  </a:cubicBezTo>
                  <a:cubicBezTo>
                    <a:pt x="92870" y="20751"/>
                    <a:pt x="123350" y="8051"/>
                    <a:pt x="151290" y="2971"/>
                  </a:cubicBezTo>
                  <a:cubicBezTo>
                    <a:pt x="179230" y="-2109"/>
                    <a:pt x="212250" y="-839"/>
                    <a:pt x="238920" y="8051"/>
                  </a:cubicBezTo>
                  <a:cubicBezTo>
                    <a:pt x="266860" y="16941"/>
                    <a:pt x="315120" y="53771"/>
                    <a:pt x="315120" y="53771"/>
                  </a:cubicBezTo>
                </a:path>
              </a:pathLst>
            </a:custGeom>
            <a:solidFill>
              <a:srgbClr val="FFFFFF"/>
            </a:solidFill>
            <a:ln cap="sq">
              <a:noFill/>
              <a:prstDash val="solid"/>
              <a:miter/>
            </a:ln>
          </p:spPr>
        </p:sp>
      </p:grpSp>
      <p:grpSp>
        <p:nvGrpSpPr>
          <p:cNvPr name="Group 57" id="57"/>
          <p:cNvGrpSpPr/>
          <p:nvPr/>
        </p:nvGrpSpPr>
        <p:grpSpPr>
          <a:xfrm rot="0">
            <a:off x="15139035" y="4785360"/>
            <a:ext cx="350520" cy="350520"/>
            <a:chOff x="0" y="0"/>
            <a:chExt cx="467360" cy="467360"/>
          </a:xfrm>
        </p:grpSpPr>
        <p:sp>
          <p:nvSpPr>
            <p:cNvPr name="Freeform 58" id="58"/>
            <p:cNvSpPr/>
            <p:nvPr/>
          </p:nvSpPr>
          <p:spPr>
            <a:xfrm flipH="false" flipV="false" rot="0">
              <a:off x="50640" y="48211"/>
              <a:ext cx="359650" cy="368509"/>
            </a:xfrm>
            <a:custGeom>
              <a:avLst/>
              <a:gdLst/>
              <a:ahLst/>
              <a:cxnLst/>
              <a:rect r="r" b="b" t="t" l="l"/>
              <a:pathLst>
                <a:path h="368509" w="359650">
                  <a:moveTo>
                    <a:pt x="359570" y="129589"/>
                  </a:moveTo>
                  <a:cubicBezTo>
                    <a:pt x="360840" y="245159"/>
                    <a:pt x="346870" y="275639"/>
                    <a:pt x="329090" y="297229"/>
                  </a:cubicBezTo>
                  <a:cubicBezTo>
                    <a:pt x="311310" y="320089"/>
                    <a:pt x="285910" y="340409"/>
                    <a:pt x="259240" y="351839"/>
                  </a:cubicBezTo>
                  <a:cubicBezTo>
                    <a:pt x="233840" y="363269"/>
                    <a:pt x="202090" y="369619"/>
                    <a:pt x="172880" y="368349"/>
                  </a:cubicBezTo>
                  <a:cubicBezTo>
                    <a:pt x="144940" y="365809"/>
                    <a:pt x="113190" y="356919"/>
                    <a:pt x="89060" y="341679"/>
                  </a:cubicBezTo>
                  <a:cubicBezTo>
                    <a:pt x="64930" y="326439"/>
                    <a:pt x="40800" y="303579"/>
                    <a:pt x="26830" y="279449"/>
                  </a:cubicBezTo>
                  <a:cubicBezTo>
                    <a:pt x="11590" y="255319"/>
                    <a:pt x="2700" y="223569"/>
                    <a:pt x="160" y="195629"/>
                  </a:cubicBezTo>
                  <a:cubicBezTo>
                    <a:pt x="-1110" y="166419"/>
                    <a:pt x="5240" y="134669"/>
                    <a:pt x="16670" y="107999"/>
                  </a:cubicBezTo>
                  <a:cubicBezTo>
                    <a:pt x="28100" y="82599"/>
                    <a:pt x="48420" y="57199"/>
                    <a:pt x="71280" y="39419"/>
                  </a:cubicBezTo>
                  <a:cubicBezTo>
                    <a:pt x="92870" y="21639"/>
                    <a:pt x="123350" y="7669"/>
                    <a:pt x="151290" y="2589"/>
                  </a:cubicBezTo>
                  <a:cubicBezTo>
                    <a:pt x="179230" y="-2491"/>
                    <a:pt x="212250" y="49"/>
                    <a:pt x="238920" y="8939"/>
                  </a:cubicBezTo>
                  <a:cubicBezTo>
                    <a:pt x="266860" y="16559"/>
                    <a:pt x="313850" y="53389"/>
                    <a:pt x="313850" y="53389"/>
                  </a:cubicBezTo>
                </a:path>
              </a:pathLst>
            </a:custGeom>
            <a:solidFill>
              <a:srgbClr val="FFFFFF"/>
            </a:solidFill>
            <a:ln cap="sq">
              <a:noFill/>
              <a:prstDash val="solid"/>
              <a:miter/>
            </a:ln>
          </p:spPr>
        </p:sp>
      </p:grpSp>
      <p:grpSp>
        <p:nvGrpSpPr>
          <p:cNvPr name="Group 59" id="59"/>
          <p:cNvGrpSpPr/>
          <p:nvPr/>
        </p:nvGrpSpPr>
        <p:grpSpPr>
          <a:xfrm rot="0">
            <a:off x="15164752" y="4685347"/>
            <a:ext cx="350520" cy="350520"/>
            <a:chOff x="0" y="0"/>
            <a:chExt cx="467360" cy="467360"/>
          </a:xfrm>
        </p:grpSpPr>
        <p:sp>
          <p:nvSpPr>
            <p:cNvPr name="Freeform 60" id="60"/>
            <p:cNvSpPr/>
            <p:nvPr/>
          </p:nvSpPr>
          <p:spPr>
            <a:xfrm flipH="false" flipV="false" rot="0">
              <a:off x="50244" y="47829"/>
              <a:ext cx="359966" cy="367650"/>
            </a:xfrm>
            <a:custGeom>
              <a:avLst/>
              <a:gdLst/>
              <a:ahLst/>
              <a:cxnLst/>
              <a:rect r="r" b="b" t="t" l="l"/>
              <a:pathLst>
                <a:path h="367650" w="359966">
                  <a:moveTo>
                    <a:pt x="359966" y="128701"/>
                  </a:moveTo>
                  <a:cubicBezTo>
                    <a:pt x="359966" y="244271"/>
                    <a:pt x="345996" y="274751"/>
                    <a:pt x="329486" y="297611"/>
                  </a:cubicBezTo>
                  <a:cubicBezTo>
                    <a:pt x="311706" y="319201"/>
                    <a:pt x="285036" y="339521"/>
                    <a:pt x="259636" y="350951"/>
                  </a:cubicBezTo>
                  <a:cubicBezTo>
                    <a:pt x="232966" y="363651"/>
                    <a:pt x="201216" y="368731"/>
                    <a:pt x="173276" y="367461"/>
                  </a:cubicBezTo>
                  <a:cubicBezTo>
                    <a:pt x="144066" y="366191"/>
                    <a:pt x="113586" y="356031"/>
                    <a:pt x="88186" y="340791"/>
                  </a:cubicBezTo>
                  <a:cubicBezTo>
                    <a:pt x="64056" y="326821"/>
                    <a:pt x="41196" y="302691"/>
                    <a:pt x="25956" y="278561"/>
                  </a:cubicBezTo>
                  <a:cubicBezTo>
                    <a:pt x="11986" y="254431"/>
                    <a:pt x="1826" y="222681"/>
                    <a:pt x="556" y="194741"/>
                  </a:cubicBezTo>
                  <a:cubicBezTo>
                    <a:pt x="-1984" y="166801"/>
                    <a:pt x="4366" y="133781"/>
                    <a:pt x="15796" y="108381"/>
                  </a:cubicBezTo>
                  <a:cubicBezTo>
                    <a:pt x="27226" y="81711"/>
                    <a:pt x="47546" y="56311"/>
                    <a:pt x="70406" y="38531"/>
                  </a:cubicBezTo>
                  <a:cubicBezTo>
                    <a:pt x="93266" y="20751"/>
                    <a:pt x="122476" y="8051"/>
                    <a:pt x="150416" y="2971"/>
                  </a:cubicBezTo>
                  <a:cubicBezTo>
                    <a:pt x="178356" y="-2109"/>
                    <a:pt x="211376" y="-839"/>
                    <a:pt x="239316" y="8051"/>
                  </a:cubicBezTo>
                  <a:cubicBezTo>
                    <a:pt x="265986" y="15671"/>
                    <a:pt x="314246" y="53771"/>
                    <a:pt x="314246" y="53771"/>
                  </a:cubicBezTo>
                </a:path>
              </a:pathLst>
            </a:custGeom>
            <a:solidFill>
              <a:srgbClr val="FFFFFF"/>
            </a:solidFill>
            <a:ln cap="sq">
              <a:noFill/>
              <a:prstDash val="solid"/>
              <a:miter/>
            </a:ln>
          </p:spPr>
        </p:sp>
      </p:grpSp>
      <p:grpSp>
        <p:nvGrpSpPr>
          <p:cNvPr name="Group 61" id="61"/>
          <p:cNvGrpSpPr/>
          <p:nvPr/>
        </p:nvGrpSpPr>
        <p:grpSpPr>
          <a:xfrm rot="0">
            <a:off x="10507028" y="6111240"/>
            <a:ext cx="350520" cy="350520"/>
            <a:chOff x="0" y="0"/>
            <a:chExt cx="467360" cy="467360"/>
          </a:xfrm>
        </p:grpSpPr>
        <p:sp>
          <p:nvSpPr>
            <p:cNvPr name="Freeform 62" id="62"/>
            <p:cNvSpPr/>
            <p:nvPr/>
          </p:nvSpPr>
          <p:spPr>
            <a:xfrm flipH="false" flipV="false" rot="0">
              <a:off x="50609" y="48211"/>
              <a:ext cx="359601" cy="368509"/>
            </a:xfrm>
            <a:custGeom>
              <a:avLst/>
              <a:gdLst/>
              <a:ahLst/>
              <a:cxnLst/>
              <a:rect r="r" b="b" t="t" l="l"/>
              <a:pathLst>
                <a:path h="368509" w="359601">
                  <a:moveTo>
                    <a:pt x="359601" y="129589"/>
                  </a:moveTo>
                  <a:cubicBezTo>
                    <a:pt x="359601" y="245159"/>
                    <a:pt x="346901" y="275639"/>
                    <a:pt x="329121" y="297229"/>
                  </a:cubicBezTo>
                  <a:cubicBezTo>
                    <a:pt x="311341" y="320089"/>
                    <a:pt x="285941" y="340409"/>
                    <a:pt x="259271" y="351839"/>
                  </a:cubicBezTo>
                  <a:cubicBezTo>
                    <a:pt x="233871" y="363269"/>
                    <a:pt x="200851" y="369619"/>
                    <a:pt x="172911" y="368349"/>
                  </a:cubicBezTo>
                  <a:cubicBezTo>
                    <a:pt x="143701" y="365809"/>
                    <a:pt x="113221" y="356919"/>
                    <a:pt x="89091" y="341679"/>
                  </a:cubicBezTo>
                  <a:cubicBezTo>
                    <a:pt x="63691" y="326439"/>
                    <a:pt x="40831" y="303579"/>
                    <a:pt x="26861" y="279449"/>
                  </a:cubicBezTo>
                  <a:cubicBezTo>
                    <a:pt x="11621" y="255319"/>
                    <a:pt x="1461" y="223569"/>
                    <a:pt x="191" y="195629"/>
                  </a:cubicBezTo>
                  <a:cubicBezTo>
                    <a:pt x="-1079" y="166419"/>
                    <a:pt x="4001" y="134669"/>
                    <a:pt x="15431" y="107999"/>
                  </a:cubicBezTo>
                  <a:cubicBezTo>
                    <a:pt x="28131" y="82599"/>
                    <a:pt x="48451" y="57199"/>
                    <a:pt x="70041" y="39419"/>
                  </a:cubicBezTo>
                  <a:cubicBezTo>
                    <a:pt x="92901" y="21639"/>
                    <a:pt x="122111" y="7669"/>
                    <a:pt x="151321" y="2589"/>
                  </a:cubicBezTo>
                  <a:cubicBezTo>
                    <a:pt x="179261" y="-2491"/>
                    <a:pt x="211011" y="49"/>
                    <a:pt x="238951" y="8939"/>
                  </a:cubicBezTo>
                  <a:cubicBezTo>
                    <a:pt x="265621" y="16559"/>
                    <a:pt x="313881" y="53389"/>
                    <a:pt x="313881" y="53389"/>
                  </a:cubicBezTo>
                </a:path>
              </a:pathLst>
            </a:custGeom>
            <a:solidFill>
              <a:srgbClr val="FFFFFF"/>
            </a:solidFill>
            <a:ln cap="sq">
              <a:noFill/>
              <a:prstDash val="solid"/>
              <a:miter/>
            </a:ln>
          </p:spPr>
        </p:sp>
      </p:grpSp>
      <p:grpSp>
        <p:nvGrpSpPr>
          <p:cNvPr name="Group 63" id="63"/>
          <p:cNvGrpSpPr/>
          <p:nvPr/>
        </p:nvGrpSpPr>
        <p:grpSpPr>
          <a:xfrm rot="0">
            <a:off x="10347007" y="6053138"/>
            <a:ext cx="350520" cy="350520"/>
            <a:chOff x="0" y="0"/>
            <a:chExt cx="467360" cy="467360"/>
          </a:xfrm>
        </p:grpSpPr>
        <p:sp>
          <p:nvSpPr>
            <p:cNvPr name="Freeform 64" id="64"/>
            <p:cNvSpPr/>
            <p:nvPr/>
          </p:nvSpPr>
          <p:spPr>
            <a:xfrm flipH="false" flipV="false" rot="0">
              <a:off x="50640" y="47829"/>
              <a:ext cx="360840" cy="367652"/>
            </a:xfrm>
            <a:custGeom>
              <a:avLst/>
              <a:gdLst/>
              <a:ahLst/>
              <a:cxnLst/>
              <a:rect r="r" b="b" t="t" l="l"/>
              <a:pathLst>
                <a:path h="367652" w="360840">
                  <a:moveTo>
                    <a:pt x="360840" y="128701"/>
                  </a:moveTo>
                  <a:cubicBezTo>
                    <a:pt x="360840" y="245541"/>
                    <a:pt x="346870" y="274751"/>
                    <a:pt x="329090" y="297611"/>
                  </a:cubicBezTo>
                  <a:cubicBezTo>
                    <a:pt x="312580" y="319201"/>
                    <a:pt x="285910" y="339521"/>
                    <a:pt x="260510" y="352221"/>
                  </a:cubicBezTo>
                  <a:cubicBezTo>
                    <a:pt x="233840" y="363651"/>
                    <a:pt x="202090" y="368731"/>
                    <a:pt x="172880" y="367461"/>
                  </a:cubicBezTo>
                  <a:cubicBezTo>
                    <a:pt x="144940" y="366191"/>
                    <a:pt x="113190" y="356031"/>
                    <a:pt x="89060" y="340791"/>
                  </a:cubicBezTo>
                  <a:cubicBezTo>
                    <a:pt x="64930" y="326821"/>
                    <a:pt x="42070" y="303961"/>
                    <a:pt x="26830" y="278561"/>
                  </a:cubicBezTo>
                  <a:cubicBezTo>
                    <a:pt x="12860" y="254431"/>
                    <a:pt x="2700" y="222681"/>
                    <a:pt x="160" y="194741"/>
                  </a:cubicBezTo>
                  <a:cubicBezTo>
                    <a:pt x="-1110" y="166801"/>
                    <a:pt x="5240" y="133781"/>
                    <a:pt x="16670" y="108381"/>
                  </a:cubicBezTo>
                  <a:cubicBezTo>
                    <a:pt x="28100" y="81711"/>
                    <a:pt x="48420" y="56311"/>
                    <a:pt x="71280" y="38531"/>
                  </a:cubicBezTo>
                  <a:cubicBezTo>
                    <a:pt x="92870" y="20751"/>
                    <a:pt x="123350" y="8051"/>
                    <a:pt x="151290" y="2971"/>
                  </a:cubicBezTo>
                  <a:cubicBezTo>
                    <a:pt x="179230" y="-2109"/>
                    <a:pt x="212250" y="-839"/>
                    <a:pt x="238920" y="8051"/>
                  </a:cubicBezTo>
                  <a:cubicBezTo>
                    <a:pt x="266860" y="16941"/>
                    <a:pt x="315120" y="53771"/>
                    <a:pt x="315120" y="53771"/>
                  </a:cubicBezTo>
                </a:path>
              </a:pathLst>
            </a:custGeom>
            <a:solidFill>
              <a:srgbClr val="FFFFFF"/>
            </a:solidFill>
            <a:ln cap="sq">
              <a:noFill/>
              <a:prstDash val="solid"/>
              <a:miter/>
            </a:ln>
          </p:spPr>
        </p:sp>
      </p:grpSp>
      <p:grpSp>
        <p:nvGrpSpPr>
          <p:cNvPr name="Group 65" id="65"/>
          <p:cNvGrpSpPr/>
          <p:nvPr/>
        </p:nvGrpSpPr>
        <p:grpSpPr>
          <a:xfrm rot="0">
            <a:off x="10246995" y="6011228"/>
            <a:ext cx="350520" cy="350520"/>
            <a:chOff x="0" y="0"/>
            <a:chExt cx="467360" cy="467360"/>
          </a:xfrm>
        </p:grpSpPr>
        <p:sp>
          <p:nvSpPr>
            <p:cNvPr name="Freeform 66" id="66"/>
            <p:cNvSpPr/>
            <p:nvPr/>
          </p:nvSpPr>
          <p:spPr>
            <a:xfrm flipH="false" flipV="false" rot="0">
              <a:off x="50244" y="47829"/>
              <a:ext cx="359966" cy="367650"/>
            </a:xfrm>
            <a:custGeom>
              <a:avLst/>
              <a:gdLst/>
              <a:ahLst/>
              <a:cxnLst/>
              <a:rect r="r" b="b" t="t" l="l"/>
              <a:pathLst>
                <a:path h="367650" w="359966">
                  <a:moveTo>
                    <a:pt x="359966" y="128701"/>
                  </a:moveTo>
                  <a:cubicBezTo>
                    <a:pt x="359966" y="244271"/>
                    <a:pt x="345996" y="274751"/>
                    <a:pt x="329486" y="297611"/>
                  </a:cubicBezTo>
                  <a:cubicBezTo>
                    <a:pt x="311706" y="319201"/>
                    <a:pt x="285036" y="339521"/>
                    <a:pt x="259636" y="350951"/>
                  </a:cubicBezTo>
                  <a:cubicBezTo>
                    <a:pt x="234236" y="363651"/>
                    <a:pt x="201216" y="368731"/>
                    <a:pt x="173276" y="367461"/>
                  </a:cubicBezTo>
                  <a:cubicBezTo>
                    <a:pt x="144066" y="366191"/>
                    <a:pt x="113586" y="356031"/>
                    <a:pt x="88186" y="340791"/>
                  </a:cubicBezTo>
                  <a:cubicBezTo>
                    <a:pt x="64056" y="326821"/>
                    <a:pt x="41196" y="302691"/>
                    <a:pt x="25956" y="278561"/>
                  </a:cubicBezTo>
                  <a:cubicBezTo>
                    <a:pt x="11986" y="254431"/>
                    <a:pt x="1826" y="222681"/>
                    <a:pt x="556" y="194741"/>
                  </a:cubicBezTo>
                  <a:cubicBezTo>
                    <a:pt x="-1984" y="166801"/>
                    <a:pt x="4366" y="133781"/>
                    <a:pt x="15796" y="108381"/>
                  </a:cubicBezTo>
                  <a:cubicBezTo>
                    <a:pt x="27226" y="81711"/>
                    <a:pt x="47546" y="56311"/>
                    <a:pt x="70406" y="38531"/>
                  </a:cubicBezTo>
                  <a:cubicBezTo>
                    <a:pt x="93266" y="20751"/>
                    <a:pt x="122476" y="8051"/>
                    <a:pt x="150416" y="2971"/>
                  </a:cubicBezTo>
                  <a:cubicBezTo>
                    <a:pt x="178356" y="-2109"/>
                    <a:pt x="211376" y="-839"/>
                    <a:pt x="239316" y="8051"/>
                  </a:cubicBezTo>
                  <a:cubicBezTo>
                    <a:pt x="265986" y="16941"/>
                    <a:pt x="314246" y="53771"/>
                    <a:pt x="314246" y="53771"/>
                  </a:cubicBezTo>
                </a:path>
              </a:pathLst>
            </a:custGeom>
            <a:solidFill>
              <a:srgbClr val="FFFFFF"/>
            </a:solidFill>
            <a:ln cap="sq">
              <a:noFill/>
              <a:prstDash val="solid"/>
              <a:miter/>
            </a:ln>
          </p:spPr>
        </p:sp>
      </p:grpSp>
      <p:grpSp>
        <p:nvGrpSpPr>
          <p:cNvPr name="Group 67" id="67"/>
          <p:cNvGrpSpPr/>
          <p:nvPr/>
        </p:nvGrpSpPr>
        <p:grpSpPr>
          <a:xfrm rot="0">
            <a:off x="10288905" y="5851208"/>
            <a:ext cx="350520" cy="350520"/>
            <a:chOff x="0" y="0"/>
            <a:chExt cx="467360" cy="467360"/>
          </a:xfrm>
        </p:grpSpPr>
        <p:sp>
          <p:nvSpPr>
            <p:cNvPr name="Freeform 68" id="68"/>
            <p:cNvSpPr/>
            <p:nvPr/>
          </p:nvSpPr>
          <p:spPr>
            <a:xfrm flipH="false" flipV="false" rot="0">
              <a:off x="50244" y="48157"/>
              <a:ext cx="359966" cy="368563"/>
            </a:xfrm>
            <a:custGeom>
              <a:avLst/>
              <a:gdLst/>
              <a:ahLst/>
              <a:cxnLst/>
              <a:rect r="r" b="b" t="t" l="l"/>
              <a:pathLst>
                <a:path h="368563" w="359966">
                  <a:moveTo>
                    <a:pt x="359966" y="129643"/>
                  </a:moveTo>
                  <a:cubicBezTo>
                    <a:pt x="359966" y="245213"/>
                    <a:pt x="347266" y="275693"/>
                    <a:pt x="329486" y="297283"/>
                  </a:cubicBezTo>
                  <a:cubicBezTo>
                    <a:pt x="311706" y="320143"/>
                    <a:pt x="286306" y="340463"/>
                    <a:pt x="259636" y="351893"/>
                  </a:cubicBezTo>
                  <a:cubicBezTo>
                    <a:pt x="234236" y="363323"/>
                    <a:pt x="201216" y="369673"/>
                    <a:pt x="173276" y="368403"/>
                  </a:cubicBezTo>
                  <a:cubicBezTo>
                    <a:pt x="144066" y="365863"/>
                    <a:pt x="113586" y="356973"/>
                    <a:pt x="89456" y="341733"/>
                  </a:cubicBezTo>
                  <a:cubicBezTo>
                    <a:pt x="64056" y="326493"/>
                    <a:pt x="41196" y="303633"/>
                    <a:pt x="25956" y="279503"/>
                  </a:cubicBezTo>
                  <a:cubicBezTo>
                    <a:pt x="11986" y="255373"/>
                    <a:pt x="1826" y="223623"/>
                    <a:pt x="556" y="195683"/>
                  </a:cubicBezTo>
                  <a:cubicBezTo>
                    <a:pt x="-1984" y="166473"/>
                    <a:pt x="4366" y="134723"/>
                    <a:pt x="15796" y="108053"/>
                  </a:cubicBezTo>
                  <a:cubicBezTo>
                    <a:pt x="28496" y="82653"/>
                    <a:pt x="47546" y="57253"/>
                    <a:pt x="70406" y="39473"/>
                  </a:cubicBezTo>
                  <a:cubicBezTo>
                    <a:pt x="93266" y="21693"/>
                    <a:pt x="122476" y="7723"/>
                    <a:pt x="150416" y="2643"/>
                  </a:cubicBezTo>
                  <a:cubicBezTo>
                    <a:pt x="179626" y="-2437"/>
                    <a:pt x="211376" y="103"/>
                    <a:pt x="239316" y="7723"/>
                  </a:cubicBezTo>
                  <a:cubicBezTo>
                    <a:pt x="265986" y="16613"/>
                    <a:pt x="314246" y="53443"/>
                    <a:pt x="314246" y="53443"/>
                  </a:cubicBezTo>
                </a:path>
              </a:pathLst>
            </a:custGeom>
            <a:solidFill>
              <a:srgbClr val="FFFFFF"/>
            </a:solidFill>
            <a:ln cap="sq">
              <a:noFill/>
              <a:prstDash val="solid"/>
              <a:miter/>
            </a:ln>
          </p:spPr>
        </p:sp>
      </p:grpSp>
      <p:grpSp>
        <p:nvGrpSpPr>
          <p:cNvPr name="Group 69" id="69"/>
          <p:cNvGrpSpPr/>
          <p:nvPr/>
        </p:nvGrpSpPr>
        <p:grpSpPr>
          <a:xfrm rot="0">
            <a:off x="10288905" y="5650230"/>
            <a:ext cx="350520" cy="350520"/>
            <a:chOff x="0" y="0"/>
            <a:chExt cx="467360" cy="467360"/>
          </a:xfrm>
        </p:grpSpPr>
        <p:sp>
          <p:nvSpPr>
            <p:cNvPr name="Freeform 70" id="70"/>
            <p:cNvSpPr/>
            <p:nvPr/>
          </p:nvSpPr>
          <p:spPr>
            <a:xfrm flipH="false" flipV="false" rot="0">
              <a:off x="50244" y="47829"/>
              <a:ext cx="359966" cy="367652"/>
            </a:xfrm>
            <a:custGeom>
              <a:avLst/>
              <a:gdLst/>
              <a:ahLst/>
              <a:cxnLst/>
              <a:rect r="r" b="b" t="t" l="l"/>
              <a:pathLst>
                <a:path h="367652" w="359966">
                  <a:moveTo>
                    <a:pt x="359966" y="128701"/>
                  </a:moveTo>
                  <a:cubicBezTo>
                    <a:pt x="359966" y="245541"/>
                    <a:pt x="347266" y="274751"/>
                    <a:pt x="329486" y="297611"/>
                  </a:cubicBezTo>
                  <a:cubicBezTo>
                    <a:pt x="311706" y="320471"/>
                    <a:pt x="286306" y="339521"/>
                    <a:pt x="259636" y="352221"/>
                  </a:cubicBezTo>
                  <a:cubicBezTo>
                    <a:pt x="234236" y="363651"/>
                    <a:pt x="201216" y="368731"/>
                    <a:pt x="173276" y="367461"/>
                  </a:cubicBezTo>
                  <a:cubicBezTo>
                    <a:pt x="144066" y="366191"/>
                    <a:pt x="113586" y="356031"/>
                    <a:pt x="89456" y="340791"/>
                  </a:cubicBezTo>
                  <a:cubicBezTo>
                    <a:pt x="64056" y="326821"/>
                    <a:pt x="41196" y="303961"/>
                    <a:pt x="25956" y="278561"/>
                  </a:cubicBezTo>
                  <a:cubicBezTo>
                    <a:pt x="11986" y="254431"/>
                    <a:pt x="1826" y="223951"/>
                    <a:pt x="556" y="194741"/>
                  </a:cubicBezTo>
                  <a:cubicBezTo>
                    <a:pt x="-1984" y="166801"/>
                    <a:pt x="4366" y="133781"/>
                    <a:pt x="15796" y="108381"/>
                  </a:cubicBezTo>
                  <a:cubicBezTo>
                    <a:pt x="28496" y="81711"/>
                    <a:pt x="47546" y="56311"/>
                    <a:pt x="70406" y="38531"/>
                  </a:cubicBezTo>
                  <a:cubicBezTo>
                    <a:pt x="93266" y="20751"/>
                    <a:pt x="122476" y="8051"/>
                    <a:pt x="150416" y="2971"/>
                  </a:cubicBezTo>
                  <a:cubicBezTo>
                    <a:pt x="179626" y="-2109"/>
                    <a:pt x="211376" y="-839"/>
                    <a:pt x="239316" y="8051"/>
                  </a:cubicBezTo>
                  <a:cubicBezTo>
                    <a:pt x="265986" y="16941"/>
                    <a:pt x="314246" y="53771"/>
                    <a:pt x="314246" y="53771"/>
                  </a:cubicBezTo>
                </a:path>
              </a:pathLst>
            </a:custGeom>
            <a:solidFill>
              <a:srgbClr val="FFFFFF"/>
            </a:solidFill>
            <a:ln cap="sq">
              <a:noFill/>
              <a:prstDash val="solid"/>
              <a:miter/>
            </a:ln>
          </p:spPr>
        </p:sp>
      </p:grpSp>
      <p:grpSp>
        <p:nvGrpSpPr>
          <p:cNvPr name="Group 71" id="71"/>
          <p:cNvGrpSpPr/>
          <p:nvPr/>
        </p:nvGrpSpPr>
        <p:grpSpPr>
          <a:xfrm rot="0">
            <a:off x="10199370" y="4670108"/>
            <a:ext cx="545782" cy="1694498"/>
            <a:chOff x="0" y="0"/>
            <a:chExt cx="727710" cy="2259330"/>
          </a:xfrm>
        </p:grpSpPr>
        <p:sp>
          <p:nvSpPr>
            <p:cNvPr name="Freeform 72" id="72"/>
            <p:cNvSpPr/>
            <p:nvPr/>
          </p:nvSpPr>
          <p:spPr>
            <a:xfrm flipH="false" flipV="false" rot="0">
              <a:off x="50800" y="50483"/>
              <a:ext cx="626288" cy="2158048"/>
            </a:xfrm>
            <a:custGeom>
              <a:avLst/>
              <a:gdLst/>
              <a:ahLst/>
              <a:cxnLst/>
              <a:rect r="r" b="b" t="t" l="l"/>
              <a:pathLst>
                <a:path h="2158048" w="626288">
                  <a:moveTo>
                    <a:pt x="252730" y="2008187"/>
                  </a:moveTo>
                  <a:cubicBezTo>
                    <a:pt x="129540" y="1429067"/>
                    <a:pt x="40640" y="1136967"/>
                    <a:pt x="15240" y="983297"/>
                  </a:cubicBezTo>
                  <a:cubicBezTo>
                    <a:pt x="1270" y="898207"/>
                    <a:pt x="0" y="838517"/>
                    <a:pt x="0" y="781367"/>
                  </a:cubicBezTo>
                  <a:cubicBezTo>
                    <a:pt x="0" y="740727"/>
                    <a:pt x="0" y="708977"/>
                    <a:pt x="8890" y="675957"/>
                  </a:cubicBezTo>
                  <a:cubicBezTo>
                    <a:pt x="19050" y="644207"/>
                    <a:pt x="38100" y="609917"/>
                    <a:pt x="53340" y="588327"/>
                  </a:cubicBezTo>
                  <a:cubicBezTo>
                    <a:pt x="64770" y="573087"/>
                    <a:pt x="73660" y="565467"/>
                    <a:pt x="90170" y="555307"/>
                  </a:cubicBezTo>
                  <a:cubicBezTo>
                    <a:pt x="113030" y="541337"/>
                    <a:pt x="149860" y="523557"/>
                    <a:pt x="181610" y="518477"/>
                  </a:cubicBezTo>
                  <a:cubicBezTo>
                    <a:pt x="212090" y="514667"/>
                    <a:pt x="248920" y="518477"/>
                    <a:pt x="278130" y="529907"/>
                  </a:cubicBezTo>
                  <a:cubicBezTo>
                    <a:pt x="308610" y="540067"/>
                    <a:pt x="340360" y="565467"/>
                    <a:pt x="359410" y="583247"/>
                  </a:cubicBezTo>
                  <a:cubicBezTo>
                    <a:pt x="373380" y="597217"/>
                    <a:pt x="381000" y="607377"/>
                    <a:pt x="388620" y="623887"/>
                  </a:cubicBezTo>
                  <a:cubicBezTo>
                    <a:pt x="400050" y="648017"/>
                    <a:pt x="400050" y="682307"/>
                    <a:pt x="412750" y="719137"/>
                  </a:cubicBezTo>
                  <a:cubicBezTo>
                    <a:pt x="433070" y="773747"/>
                    <a:pt x="481330" y="844867"/>
                    <a:pt x="508000" y="919797"/>
                  </a:cubicBezTo>
                  <a:cubicBezTo>
                    <a:pt x="541020" y="1009967"/>
                    <a:pt x="584200" y="1150937"/>
                    <a:pt x="586740" y="1224597"/>
                  </a:cubicBezTo>
                  <a:cubicBezTo>
                    <a:pt x="589280" y="1266507"/>
                    <a:pt x="582930" y="1293177"/>
                    <a:pt x="570230" y="1323657"/>
                  </a:cubicBezTo>
                  <a:cubicBezTo>
                    <a:pt x="557530" y="1352867"/>
                    <a:pt x="534670" y="1382077"/>
                    <a:pt x="510540" y="1402397"/>
                  </a:cubicBezTo>
                  <a:cubicBezTo>
                    <a:pt x="485140" y="1422717"/>
                    <a:pt x="450850" y="1439227"/>
                    <a:pt x="419100" y="1445577"/>
                  </a:cubicBezTo>
                  <a:cubicBezTo>
                    <a:pt x="387350" y="1451927"/>
                    <a:pt x="350520" y="1449387"/>
                    <a:pt x="318770" y="1440497"/>
                  </a:cubicBezTo>
                  <a:cubicBezTo>
                    <a:pt x="288290" y="1431607"/>
                    <a:pt x="256540" y="1412557"/>
                    <a:pt x="232410" y="1389697"/>
                  </a:cubicBezTo>
                  <a:cubicBezTo>
                    <a:pt x="209550" y="1368107"/>
                    <a:pt x="193040" y="1349057"/>
                    <a:pt x="180340" y="1304607"/>
                  </a:cubicBezTo>
                  <a:cubicBezTo>
                    <a:pt x="146050" y="1191577"/>
                    <a:pt x="179070" y="844867"/>
                    <a:pt x="165100" y="651827"/>
                  </a:cubicBezTo>
                  <a:cubicBezTo>
                    <a:pt x="153670" y="496887"/>
                    <a:pt x="116840" y="315277"/>
                    <a:pt x="114300" y="235267"/>
                  </a:cubicBezTo>
                  <a:cubicBezTo>
                    <a:pt x="113030" y="202247"/>
                    <a:pt x="113030" y="188277"/>
                    <a:pt x="118110" y="166687"/>
                  </a:cubicBezTo>
                  <a:cubicBezTo>
                    <a:pt x="123190" y="143827"/>
                    <a:pt x="132080" y="122237"/>
                    <a:pt x="143510" y="103187"/>
                  </a:cubicBezTo>
                  <a:cubicBezTo>
                    <a:pt x="154940" y="82867"/>
                    <a:pt x="171450" y="65087"/>
                    <a:pt x="187960" y="49847"/>
                  </a:cubicBezTo>
                  <a:cubicBezTo>
                    <a:pt x="205740" y="35877"/>
                    <a:pt x="226060" y="23177"/>
                    <a:pt x="247650" y="15557"/>
                  </a:cubicBezTo>
                  <a:cubicBezTo>
                    <a:pt x="267970" y="6667"/>
                    <a:pt x="292100" y="1587"/>
                    <a:pt x="313690" y="317"/>
                  </a:cubicBezTo>
                  <a:cubicBezTo>
                    <a:pt x="336550" y="-953"/>
                    <a:pt x="360680" y="1587"/>
                    <a:pt x="382270" y="7937"/>
                  </a:cubicBezTo>
                  <a:cubicBezTo>
                    <a:pt x="403860" y="14287"/>
                    <a:pt x="426720" y="24447"/>
                    <a:pt x="444500" y="37147"/>
                  </a:cubicBezTo>
                  <a:cubicBezTo>
                    <a:pt x="463550" y="49847"/>
                    <a:pt x="481330" y="66357"/>
                    <a:pt x="495300" y="84137"/>
                  </a:cubicBezTo>
                  <a:cubicBezTo>
                    <a:pt x="508000" y="101917"/>
                    <a:pt x="519430" y="123507"/>
                    <a:pt x="527050" y="145097"/>
                  </a:cubicBezTo>
                  <a:cubicBezTo>
                    <a:pt x="533400" y="166687"/>
                    <a:pt x="537210" y="190817"/>
                    <a:pt x="537210" y="212407"/>
                  </a:cubicBezTo>
                  <a:cubicBezTo>
                    <a:pt x="537210" y="235267"/>
                    <a:pt x="533400" y="259397"/>
                    <a:pt x="527050" y="280987"/>
                  </a:cubicBezTo>
                  <a:cubicBezTo>
                    <a:pt x="519430" y="302577"/>
                    <a:pt x="508000" y="322897"/>
                    <a:pt x="494030" y="341947"/>
                  </a:cubicBezTo>
                  <a:cubicBezTo>
                    <a:pt x="480060" y="359727"/>
                    <a:pt x="463550" y="376237"/>
                    <a:pt x="444500" y="388937"/>
                  </a:cubicBezTo>
                  <a:cubicBezTo>
                    <a:pt x="425450" y="401637"/>
                    <a:pt x="403860" y="411797"/>
                    <a:pt x="382270" y="416877"/>
                  </a:cubicBezTo>
                  <a:cubicBezTo>
                    <a:pt x="359410" y="423227"/>
                    <a:pt x="336550" y="425767"/>
                    <a:pt x="313690" y="424497"/>
                  </a:cubicBezTo>
                  <a:cubicBezTo>
                    <a:pt x="290830" y="423227"/>
                    <a:pt x="266700" y="418147"/>
                    <a:pt x="246380" y="409257"/>
                  </a:cubicBezTo>
                  <a:cubicBezTo>
                    <a:pt x="224790" y="401637"/>
                    <a:pt x="204470" y="388937"/>
                    <a:pt x="187960" y="373697"/>
                  </a:cubicBezTo>
                  <a:cubicBezTo>
                    <a:pt x="170180" y="359727"/>
                    <a:pt x="154940" y="340677"/>
                    <a:pt x="143510" y="321627"/>
                  </a:cubicBezTo>
                  <a:cubicBezTo>
                    <a:pt x="132080" y="302577"/>
                    <a:pt x="123190" y="279717"/>
                    <a:pt x="118110" y="258127"/>
                  </a:cubicBezTo>
                  <a:cubicBezTo>
                    <a:pt x="113030" y="235267"/>
                    <a:pt x="111760" y="211137"/>
                    <a:pt x="114300" y="189547"/>
                  </a:cubicBezTo>
                  <a:cubicBezTo>
                    <a:pt x="116840" y="166687"/>
                    <a:pt x="123190" y="143827"/>
                    <a:pt x="133350" y="122237"/>
                  </a:cubicBezTo>
                  <a:cubicBezTo>
                    <a:pt x="142240" y="101917"/>
                    <a:pt x="156210" y="82867"/>
                    <a:pt x="171450" y="66357"/>
                  </a:cubicBezTo>
                  <a:cubicBezTo>
                    <a:pt x="186690" y="49847"/>
                    <a:pt x="205740" y="34607"/>
                    <a:pt x="226060" y="24447"/>
                  </a:cubicBezTo>
                  <a:cubicBezTo>
                    <a:pt x="246380" y="14287"/>
                    <a:pt x="269240" y="6667"/>
                    <a:pt x="290830" y="2857"/>
                  </a:cubicBezTo>
                  <a:cubicBezTo>
                    <a:pt x="313690" y="-953"/>
                    <a:pt x="337820" y="-953"/>
                    <a:pt x="360680" y="2857"/>
                  </a:cubicBezTo>
                  <a:cubicBezTo>
                    <a:pt x="382270" y="6667"/>
                    <a:pt x="405130" y="14287"/>
                    <a:pt x="425450" y="24447"/>
                  </a:cubicBezTo>
                  <a:cubicBezTo>
                    <a:pt x="445770" y="35877"/>
                    <a:pt x="464820" y="49847"/>
                    <a:pt x="480060" y="66357"/>
                  </a:cubicBezTo>
                  <a:cubicBezTo>
                    <a:pt x="495300" y="82867"/>
                    <a:pt x="509270" y="103187"/>
                    <a:pt x="518160" y="123507"/>
                  </a:cubicBezTo>
                  <a:cubicBezTo>
                    <a:pt x="528320" y="143827"/>
                    <a:pt x="530860" y="156527"/>
                    <a:pt x="535940" y="189547"/>
                  </a:cubicBezTo>
                  <a:cubicBezTo>
                    <a:pt x="554990" y="287337"/>
                    <a:pt x="586740" y="595947"/>
                    <a:pt x="591820" y="772477"/>
                  </a:cubicBezTo>
                  <a:cubicBezTo>
                    <a:pt x="595630" y="918527"/>
                    <a:pt x="571500" y="1105217"/>
                    <a:pt x="577850" y="1175067"/>
                  </a:cubicBezTo>
                  <a:cubicBezTo>
                    <a:pt x="579120" y="1199197"/>
                    <a:pt x="586740" y="1205547"/>
                    <a:pt x="586740" y="1224597"/>
                  </a:cubicBezTo>
                  <a:cubicBezTo>
                    <a:pt x="588010" y="1251267"/>
                    <a:pt x="582930" y="1293177"/>
                    <a:pt x="570230" y="1323657"/>
                  </a:cubicBezTo>
                  <a:cubicBezTo>
                    <a:pt x="557530" y="1352867"/>
                    <a:pt x="529590" y="1384617"/>
                    <a:pt x="510540" y="1402397"/>
                  </a:cubicBezTo>
                  <a:cubicBezTo>
                    <a:pt x="495300" y="1416367"/>
                    <a:pt x="485140" y="1422717"/>
                    <a:pt x="467360" y="1429067"/>
                  </a:cubicBezTo>
                  <a:cubicBezTo>
                    <a:pt x="441960" y="1439227"/>
                    <a:pt x="401320" y="1450657"/>
                    <a:pt x="369570" y="1449387"/>
                  </a:cubicBezTo>
                  <a:cubicBezTo>
                    <a:pt x="336550" y="1446847"/>
                    <a:pt x="300990" y="1436687"/>
                    <a:pt x="273050" y="1420177"/>
                  </a:cubicBezTo>
                  <a:cubicBezTo>
                    <a:pt x="245110" y="1403667"/>
                    <a:pt x="226060" y="1390967"/>
                    <a:pt x="201930" y="1350327"/>
                  </a:cubicBezTo>
                  <a:cubicBezTo>
                    <a:pt x="138430" y="1249997"/>
                    <a:pt x="13970" y="816927"/>
                    <a:pt x="3810" y="724217"/>
                  </a:cubicBezTo>
                  <a:cubicBezTo>
                    <a:pt x="1270" y="700087"/>
                    <a:pt x="6350" y="691197"/>
                    <a:pt x="8890" y="675957"/>
                  </a:cubicBezTo>
                  <a:cubicBezTo>
                    <a:pt x="12700" y="659447"/>
                    <a:pt x="16510" y="645477"/>
                    <a:pt x="26670" y="628967"/>
                  </a:cubicBezTo>
                  <a:cubicBezTo>
                    <a:pt x="39370" y="606107"/>
                    <a:pt x="64770" y="573087"/>
                    <a:pt x="90170" y="555307"/>
                  </a:cubicBezTo>
                  <a:cubicBezTo>
                    <a:pt x="115570" y="536257"/>
                    <a:pt x="149860" y="523557"/>
                    <a:pt x="181610" y="518477"/>
                  </a:cubicBezTo>
                  <a:cubicBezTo>
                    <a:pt x="212090" y="514667"/>
                    <a:pt x="252730" y="522287"/>
                    <a:pt x="278130" y="529907"/>
                  </a:cubicBezTo>
                  <a:cubicBezTo>
                    <a:pt x="297180" y="534987"/>
                    <a:pt x="307340" y="540067"/>
                    <a:pt x="322580" y="551497"/>
                  </a:cubicBezTo>
                  <a:cubicBezTo>
                    <a:pt x="344170" y="568007"/>
                    <a:pt x="374650" y="601027"/>
                    <a:pt x="388620" y="623887"/>
                  </a:cubicBezTo>
                  <a:cubicBezTo>
                    <a:pt x="398780" y="640397"/>
                    <a:pt x="402590" y="648017"/>
                    <a:pt x="406400" y="669607"/>
                  </a:cubicBezTo>
                  <a:cubicBezTo>
                    <a:pt x="415290" y="712787"/>
                    <a:pt x="403860" y="802957"/>
                    <a:pt x="408940" y="874077"/>
                  </a:cubicBezTo>
                  <a:cubicBezTo>
                    <a:pt x="415290" y="952817"/>
                    <a:pt x="427990" y="1029017"/>
                    <a:pt x="444500" y="1119187"/>
                  </a:cubicBezTo>
                  <a:cubicBezTo>
                    <a:pt x="467360" y="1236027"/>
                    <a:pt x="511810" y="1378267"/>
                    <a:pt x="541020" y="1515427"/>
                  </a:cubicBezTo>
                  <a:cubicBezTo>
                    <a:pt x="571500" y="1662747"/>
                    <a:pt x="629920" y="1882457"/>
                    <a:pt x="626110" y="1975167"/>
                  </a:cubicBezTo>
                  <a:cubicBezTo>
                    <a:pt x="623570" y="2015807"/>
                    <a:pt x="612140" y="2039937"/>
                    <a:pt x="601980" y="2061527"/>
                  </a:cubicBezTo>
                  <a:cubicBezTo>
                    <a:pt x="594360" y="2078037"/>
                    <a:pt x="586740" y="2086927"/>
                    <a:pt x="574040" y="2098357"/>
                  </a:cubicBezTo>
                  <a:cubicBezTo>
                    <a:pt x="556260" y="2114867"/>
                    <a:pt x="521970" y="2137727"/>
                    <a:pt x="499110" y="2147887"/>
                  </a:cubicBezTo>
                  <a:cubicBezTo>
                    <a:pt x="482600" y="2154237"/>
                    <a:pt x="468630" y="2155507"/>
                    <a:pt x="454660" y="2156777"/>
                  </a:cubicBezTo>
                  <a:cubicBezTo>
                    <a:pt x="439420" y="2158047"/>
                    <a:pt x="425450" y="2159317"/>
                    <a:pt x="408940" y="2155507"/>
                  </a:cubicBezTo>
                  <a:cubicBezTo>
                    <a:pt x="384810" y="2150427"/>
                    <a:pt x="345440" y="2133917"/>
                    <a:pt x="325120" y="2121217"/>
                  </a:cubicBezTo>
                  <a:cubicBezTo>
                    <a:pt x="311150" y="2111057"/>
                    <a:pt x="302260" y="2103437"/>
                    <a:pt x="292100" y="2089467"/>
                  </a:cubicBezTo>
                  <a:cubicBezTo>
                    <a:pt x="278130" y="2070417"/>
                    <a:pt x="252730" y="2008187"/>
                    <a:pt x="252730" y="2008187"/>
                  </a:cubicBezTo>
                </a:path>
              </a:pathLst>
            </a:custGeom>
            <a:solidFill>
              <a:srgbClr val="FFFFFF"/>
            </a:solidFill>
            <a:ln cap="sq">
              <a:noFill/>
              <a:prstDash val="solid"/>
              <a:miter/>
            </a:ln>
          </p:spPr>
        </p:sp>
      </p:grpSp>
      <p:grpSp>
        <p:nvGrpSpPr>
          <p:cNvPr name="Group 73" id="73"/>
          <p:cNvGrpSpPr/>
          <p:nvPr/>
        </p:nvGrpSpPr>
        <p:grpSpPr>
          <a:xfrm rot="0">
            <a:off x="10212705" y="3487103"/>
            <a:ext cx="500062" cy="409575"/>
            <a:chOff x="0" y="0"/>
            <a:chExt cx="666750" cy="546100"/>
          </a:xfrm>
        </p:grpSpPr>
        <p:sp>
          <p:nvSpPr>
            <p:cNvPr name="Freeform 74" id="74"/>
            <p:cNvSpPr/>
            <p:nvPr/>
          </p:nvSpPr>
          <p:spPr>
            <a:xfrm flipH="false" flipV="false" rot="0">
              <a:off x="49085" y="50357"/>
              <a:ext cx="566865" cy="443673"/>
            </a:xfrm>
            <a:custGeom>
              <a:avLst/>
              <a:gdLst/>
              <a:ahLst/>
              <a:cxnLst/>
              <a:rect r="r" b="b" t="t" l="l"/>
              <a:pathLst>
                <a:path h="443673" w="566865">
                  <a:moveTo>
                    <a:pt x="146495" y="74103"/>
                  </a:moveTo>
                  <a:cubicBezTo>
                    <a:pt x="267145" y="42353"/>
                    <a:pt x="297625" y="15683"/>
                    <a:pt x="324295" y="6793"/>
                  </a:cubicBezTo>
                  <a:cubicBezTo>
                    <a:pt x="345885" y="443"/>
                    <a:pt x="364935" y="-827"/>
                    <a:pt x="385255" y="443"/>
                  </a:cubicBezTo>
                  <a:cubicBezTo>
                    <a:pt x="405575" y="1713"/>
                    <a:pt x="427165" y="5523"/>
                    <a:pt x="444945" y="13143"/>
                  </a:cubicBezTo>
                  <a:cubicBezTo>
                    <a:pt x="463995" y="20763"/>
                    <a:pt x="483045" y="30923"/>
                    <a:pt x="498285" y="44893"/>
                  </a:cubicBezTo>
                  <a:cubicBezTo>
                    <a:pt x="513525" y="57593"/>
                    <a:pt x="527495" y="74103"/>
                    <a:pt x="538925" y="90613"/>
                  </a:cubicBezTo>
                  <a:cubicBezTo>
                    <a:pt x="549085" y="108393"/>
                    <a:pt x="556705" y="127443"/>
                    <a:pt x="561785" y="147763"/>
                  </a:cubicBezTo>
                  <a:cubicBezTo>
                    <a:pt x="565595" y="168083"/>
                    <a:pt x="566865" y="188403"/>
                    <a:pt x="565595" y="208723"/>
                  </a:cubicBezTo>
                  <a:cubicBezTo>
                    <a:pt x="563055" y="229043"/>
                    <a:pt x="557975" y="250633"/>
                    <a:pt x="549085" y="268413"/>
                  </a:cubicBezTo>
                  <a:cubicBezTo>
                    <a:pt x="541465" y="286193"/>
                    <a:pt x="528765" y="305243"/>
                    <a:pt x="514795" y="319213"/>
                  </a:cubicBezTo>
                  <a:cubicBezTo>
                    <a:pt x="500825" y="334453"/>
                    <a:pt x="484315" y="347153"/>
                    <a:pt x="466535" y="357313"/>
                  </a:cubicBezTo>
                  <a:cubicBezTo>
                    <a:pt x="448755" y="366203"/>
                    <a:pt x="428435" y="373823"/>
                    <a:pt x="408115" y="376363"/>
                  </a:cubicBezTo>
                  <a:cubicBezTo>
                    <a:pt x="389065" y="380173"/>
                    <a:pt x="367475" y="380173"/>
                    <a:pt x="347155" y="377633"/>
                  </a:cubicBezTo>
                  <a:cubicBezTo>
                    <a:pt x="326835" y="373823"/>
                    <a:pt x="306515" y="367473"/>
                    <a:pt x="288735" y="358583"/>
                  </a:cubicBezTo>
                  <a:cubicBezTo>
                    <a:pt x="270955" y="348423"/>
                    <a:pt x="253175" y="335723"/>
                    <a:pt x="239205" y="321753"/>
                  </a:cubicBezTo>
                  <a:cubicBezTo>
                    <a:pt x="225235" y="306513"/>
                    <a:pt x="213805" y="288733"/>
                    <a:pt x="204915" y="270953"/>
                  </a:cubicBezTo>
                  <a:cubicBezTo>
                    <a:pt x="196025" y="251903"/>
                    <a:pt x="189675" y="231583"/>
                    <a:pt x="188405" y="211263"/>
                  </a:cubicBezTo>
                  <a:cubicBezTo>
                    <a:pt x="185865" y="190943"/>
                    <a:pt x="185865" y="170623"/>
                    <a:pt x="190945" y="150303"/>
                  </a:cubicBezTo>
                  <a:cubicBezTo>
                    <a:pt x="194755" y="129983"/>
                    <a:pt x="202375" y="110933"/>
                    <a:pt x="212535" y="93153"/>
                  </a:cubicBezTo>
                  <a:cubicBezTo>
                    <a:pt x="223965" y="75373"/>
                    <a:pt x="236665" y="58863"/>
                    <a:pt x="251905" y="46163"/>
                  </a:cubicBezTo>
                  <a:cubicBezTo>
                    <a:pt x="268415" y="32193"/>
                    <a:pt x="286195" y="22033"/>
                    <a:pt x="305245" y="14413"/>
                  </a:cubicBezTo>
                  <a:cubicBezTo>
                    <a:pt x="324295" y="6793"/>
                    <a:pt x="344615" y="1713"/>
                    <a:pt x="364935" y="443"/>
                  </a:cubicBezTo>
                  <a:cubicBezTo>
                    <a:pt x="385255" y="-827"/>
                    <a:pt x="406845" y="1713"/>
                    <a:pt x="425895" y="6793"/>
                  </a:cubicBezTo>
                  <a:cubicBezTo>
                    <a:pt x="444945" y="11873"/>
                    <a:pt x="465265" y="20763"/>
                    <a:pt x="481775" y="32193"/>
                  </a:cubicBezTo>
                  <a:cubicBezTo>
                    <a:pt x="498285" y="43623"/>
                    <a:pt x="514795" y="57593"/>
                    <a:pt x="526225" y="74103"/>
                  </a:cubicBezTo>
                  <a:cubicBezTo>
                    <a:pt x="538925" y="89343"/>
                    <a:pt x="549085" y="108393"/>
                    <a:pt x="555435" y="127443"/>
                  </a:cubicBezTo>
                  <a:cubicBezTo>
                    <a:pt x="563055" y="147763"/>
                    <a:pt x="565595" y="168083"/>
                    <a:pt x="566865" y="188403"/>
                  </a:cubicBezTo>
                  <a:cubicBezTo>
                    <a:pt x="566865" y="208723"/>
                    <a:pt x="563055" y="230313"/>
                    <a:pt x="556705" y="249363"/>
                  </a:cubicBezTo>
                  <a:cubicBezTo>
                    <a:pt x="550355" y="268413"/>
                    <a:pt x="540195" y="287463"/>
                    <a:pt x="528765" y="303973"/>
                  </a:cubicBezTo>
                  <a:cubicBezTo>
                    <a:pt x="516065" y="320483"/>
                    <a:pt x="504635" y="331913"/>
                    <a:pt x="484315" y="345883"/>
                  </a:cubicBezTo>
                  <a:cubicBezTo>
                    <a:pt x="447485" y="371283"/>
                    <a:pt x="370015" y="405573"/>
                    <a:pt x="315405" y="422083"/>
                  </a:cubicBezTo>
                  <a:cubicBezTo>
                    <a:pt x="269685" y="436053"/>
                    <a:pt x="213805" y="443673"/>
                    <a:pt x="180785" y="443673"/>
                  </a:cubicBezTo>
                  <a:cubicBezTo>
                    <a:pt x="161735" y="443673"/>
                    <a:pt x="152845" y="442403"/>
                    <a:pt x="136335" y="437323"/>
                  </a:cubicBezTo>
                  <a:cubicBezTo>
                    <a:pt x="113475" y="428433"/>
                    <a:pt x="79185" y="413193"/>
                    <a:pt x="58865" y="392873"/>
                  </a:cubicBezTo>
                  <a:cubicBezTo>
                    <a:pt x="37275" y="372553"/>
                    <a:pt x="19495" y="344613"/>
                    <a:pt x="9335" y="317943"/>
                  </a:cubicBezTo>
                  <a:cubicBezTo>
                    <a:pt x="445" y="290003"/>
                    <a:pt x="-2095" y="256983"/>
                    <a:pt x="1715" y="229043"/>
                  </a:cubicBezTo>
                  <a:cubicBezTo>
                    <a:pt x="5525" y="199833"/>
                    <a:pt x="18225" y="169353"/>
                    <a:pt x="36005" y="146493"/>
                  </a:cubicBezTo>
                  <a:cubicBezTo>
                    <a:pt x="52515" y="123633"/>
                    <a:pt x="82995" y="100773"/>
                    <a:pt x="104585" y="89343"/>
                  </a:cubicBezTo>
                  <a:cubicBezTo>
                    <a:pt x="119825" y="80453"/>
                    <a:pt x="146495" y="74103"/>
                    <a:pt x="146495" y="74103"/>
                  </a:cubicBezTo>
                </a:path>
              </a:pathLst>
            </a:custGeom>
            <a:solidFill>
              <a:srgbClr val="FFFFFF"/>
            </a:solidFill>
            <a:ln cap="sq">
              <a:noFill/>
              <a:prstDash val="solid"/>
              <a:miter/>
            </a:ln>
          </p:spPr>
        </p:sp>
      </p:grpSp>
      <p:grpSp>
        <p:nvGrpSpPr>
          <p:cNvPr name="Group 75" id="75"/>
          <p:cNvGrpSpPr/>
          <p:nvPr/>
        </p:nvGrpSpPr>
        <p:grpSpPr>
          <a:xfrm rot="0">
            <a:off x="10355580" y="3493770"/>
            <a:ext cx="350520" cy="350520"/>
            <a:chOff x="0" y="0"/>
            <a:chExt cx="467360" cy="467360"/>
          </a:xfrm>
        </p:grpSpPr>
        <p:sp>
          <p:nvSpPr>
            <p:cNvPr name="Freeform 76" id="76"/>
            <p:cNvSpPr/>
            <p:nvPr/>
          </p:nvSpPr>
          <p:spPr>
            <a:xfrm flipH="false" flipV="false" rot="0">
              <a:off x="50640" y="47273"/>
              <a:ext cx="359650" cy="368207"/>
            </a:xfrm>
            <a:custGeom>
              <a:avLst/>
              <a:gdLst/>
              <a:ahLst/>
              <a:cxnLst/>
              <a:rect r="r" b="b" t="t" l="l"/>
              <a:pathLst>
                <a:path h="368207" w="359650">
                  <a:moveTo>
                    <a:pt x="359570" y="129257"/>
                  </a:moveTo>
                  <a:cubicBezTo>
                    <a:pt x="360840" y="244827"/>
                    <a:pt x="346870" y="275307"/>
                    <a:pt x="329090" y="298167"/>
                  </a:cubicBezTo>
                  <a:cubicBezTo>
                    <a:pt x="311310" y="319757"/>
                    <a:pt x="285910" y="340077"/>
                    <a:pt x="260510" y="351507"/>
                  </a:cubicBezTo>
                  <a:cubicBezTo>
                    <a:pt x="233840" y="364207"/>
                    <a:pt x="202090" y="369287"/>
                    <a:pt x="172880" y="368017"/>
                  </a:cubicBezTo>
                  <a:cubicBezTo>
                    <a:pt x="144940" y="366747"/>
                    <a:pt x="113190" y="356587"/>
                    <a:pt x="89060" y="341347"/>
                  </a:cubicBezTo>
                  <a:cubicBezTo>
                    <a:pt x="64930" y="327377"/>
                    <a:pt x="42070" y="303247"/>
                    <a:pt x="26830" y="279117"/>
                  </a:cubicBezTo>
                  <a:cubicBezTo>
                    <a:pt x="11590" y="254987"/>
                    <a:pt x="2700" y="223237"/>
                    <a:pt x="160" y="195297"/>
                  </a:cubicBezTo>
                  <a:cubicBezTo>
                    <a:pt x="-1110" y="166087"/>
                    <a:pt x="5240" y="134337"/>
                    <a:pt x="16670" y="108937"/>
                  </a:cubicBezTo>
                  <a:cubicBezTo>
                    <a:pt x="28100" y="82267"/>
                    <a:pt x="48420" y="56867"/>
                    <a:pt x="71280" y="39087"/>
                  </a:cubicBezTo>
                  <a:cubicBezTo>
                    <a:pt x="92870" y="21307"/>
                    <a:pt x="123350" y="8607"/>
                    <a:pt x="151290" y="3527"/>
                  </a:cubicBezTo>
                  <a:cubicBezTo>
                    <a:pt x="179230" y="-2823"/>
                    <a:pt x="212250" y="-283"/>
                    <a:pt x="238920" y="8607"/>
                  </a:cubicBezTo>
                  <a:cubicBezTo>
                    <a:pt x="266860" y="16227"/>
                    <a:pt x="315120" y="54327"/>
                    <a:pt x="315120" y="54327"/>
                  </a:cubicBezTo>
                </a:path>
              </a:pathLst>
            </a:custGeom>
            <a:solidFill>
              <a:srgbClr val="FFFFFF"/>
            </a:solidFill>
            <a:ln cap="sq">
              <a:noFill/>
              <a:prstDash val="solid"/>
              <a:miter/>
            </a:ln>
          </p:spPr>
        </p:sp>
      </p:grpSp>
      <p:grpSp>
        <p:nvGrpSpPr>
          <p:cNvPr name="Group 77" id="77"/>
          <p:cNvGrpSpPr/>
          <p:nvPr/>
        </p:nvGrpSpPr>
        <p:grpSpPr>
          <a:xfrm rot="0">
            <a:off x="10364152" y="3719512"/>
            <a:ext cx="350520" cy="350520"/>
            <a:chOff x="0" y="0"/>
            <a:chExt cx="467360" cy="467360"/>
          </a:xfrm>
        </p:grpSpPr>
        <p:sp>
          <p:nvSpPr>
            <p:cNvPr name="Freeform 78" id="78"/>
            <p:cNvSpPr/>
            <p:nvPr/>
          </p:nvSpPr>
          <p:spPr>
            <a:xfrm flipH="false" flipV="false" rot="0">
              <a:off x="50611" y="48211"/>
              <a:ext cx="359599" cy="368509"/>
            </a:xfrm>
            <a:custGeom>
              <a:avLst/>
              <a:gdLst/>
              <a:ahLst/>
              <a:cxnLst/>
              <a:rect r="r" b="b" t="t" l="l"/>
              <a:pathLst>
                <a:path h="368509" w="359599">
                  <a:moveTo>
                    <a:pt x="359599" y="129589"/>
                  </a:moveTo>
                  <a:cubicBezTo>
                    <a:pt x="359599" y="245159"/>
                    <a:pt x="346899" y="275639"/>
                    <a:pt x="329119" y="297229"/>
                  </a:cubicBezTo>
                  <a:cubicBezTo>
                    <a:pt x="311339" y="320089"/>
                    <a:pt x="285939" y="340409"/>
                    <a:pt x="259269" y="351839"/>
                  </a:cubicBezTo>
                  <a:cubicBezTo>
                    <a:pt x="233869" y="363269"/>
                    <a:pt x="200849" y="369619"/>
                    <a:pt x="172909" y="368349"/>
                  </a:cubicBezTo>
                  <a:cubicBezTo>
                    <a:pt x="144969" y="365809"/>
                    <a:pt x="113219" y="356919"/>
                    <a:pt x="89089" y="341679"/>
                  </a:cubicBezTo>
                  <a:cubicBezTo>
                    <a:pt x="64959" y="326439"/>
                    <a:pt x="40829" y="303579"/>
                    <a:pt x="26859" y="279449"/>
                  </a:cubicBezTo>
                  <a:cubicBezTo>
                    <a:pt x="11619" y="255319"/>
                    <a:pt x="1459" y="223569"/>
                    <a:pt x="189" y="195629"/>
                  </a:cubicBezTo>
                  <a:cubicBezTo>
                    <a:pt x="-1081" y="166419"/>
                    <a:pt x="3999" y="134669"/>
                    <a:pt x="16699" y="107999"/>
                  </a:cubicBezTo>
                  <a:cubicBezTo>
                    <a:pt x="28129" y="82599"/>
                    <a:pt x="48449" y="57199"/>
                    <a:pt x="70039" y="39419"/>
                  </a:cubicBezTo>
                  <a:cubicBezTo>
                    <a:pt x="92899" y="21639"/>
                    <a:pt x="123379" y="7669"/>
                    <a:pt x="151319" y="2589"/>
                  </a:cubicBezTo>
                  <a:cubicBezTo>
                    <a:pt x="179259" y="-2491"/>
                    <a:pt x="212279" y="49"/>
                    <a:pt x="238949" y="8939"/>
                  </a:cubicBezTo>
                  <a:cubicBezTo>
                    <a:pt x="265619" y="16559"/>
                    <a:pt x="313879" y="54659"/>
                    <a:pt x="313879" y="54659"/>
                  </a:cubicBezTo>
                </a:path>
              </a:pathLst>
            </a:custGeom>
            <a:solidFill>
              <a:srgbClr val="FFFFFF"/>
            </a:solidFill>
            <a:ln cap="sq">
              <a:noFill/>
              <a:prstDash val="solid"/>
              <a:miter/>
            </a:ln>
          </p:spPr>
        </p:sp>
      </p:grpSp>
      <p:grpSp>
        <p:nvGrpSpPr>
          <p:cNvPr name="Group 79" id="79"/>
          <p:cNvGrpSpPr/>
          <p:nvPr/>
        </p:nvGrpSpPr>
        <p:grpSpPr>
          <a:xfrm rot="0">
            <a:off x="10305098" y="3879533"/>
            <a:ext cx="350520" cy="350520"/>
            <a:chOff x="0" y="0"/>
            <a:chExt cx="467360" cy="467360"/>
          </a:xfrm>
        </p:grpSpPr>
        <p:sp>
          <p:nvSpPr>
            <p:cNvPr name="Freeform 80" id="80"/>
            <p:cNvSpPr/>
            <p:nvPr/>
          </p:nvSpPr>
          <p:spPr>
            <a:xfrm flipH="false" flipV="false" rot="0">
              <a:off x="50640" y="47829"/>
              <a:ext cx="360840" cy="368017"/>
            </a:xfrm>
            <a:custGeom>
              <a:avLst/>
              <a:gdLst/>
              <a:ahLst/>
              <a:cxnLst/>
              <a:rect r="r" b="b" t="t" l="l"/>
              <a:pathLst>
                <a:path h="368017" w="360840">
                  <a:moveTo>
                    <a:pt x="360840" y="128701"/>
                  </a:moveTo>
                  <a:cubicBezTo>
                    <a:pt x="360840" y="245541"/>
                    <a:pt x="346870" y="274751"/>
                    <a:pt x="329090" y="297611"/>
                  </a:cubicBezTo>
                  <a:cubicBezTo>
                    <a:pt x="311310" y="320471"/>
                    <a:pt x="285910" y="339521"/>
                    <a:pt x="260510" y="352221"/>
                  </a:cubicBezTo>
                  <a:cubicBezTo>
                    <a:pt x="233840" y="363651"/>
                    <a:pt x="202090" y="370001"/>
                    <a:pt x="172880" y="367461"/>
                  </a:cubicBezTo>
                  <a:cubicBezTo>
                    <a:pt x="144940" y="366191"/>
                    <a:pt x="113190" y="356031"/>
                    <a:pt x="89060" y="340791"/>
                  </a:cubicBezTo>
                  <a:cubicBezTo>
                    <a:pt x="64930" y="326821"/>
                    <a:pt x="42070" y="303961"/>
                    <a:pt x="26830" y="278561"/>
                  </a:cubicBezTo>
                  <a:cubicBezTo>
                    <a:pt x="11590" y="254431"/>
                    <a:pt x="2700" y="223951"/>
                    <a:pt x="160" y="194741"/>
                  </a:cubicBezTo>
                  <a:cubicBezTo>
                    <a:pt x="-1110" y="166801"/>
                    <a:pt x="5240" y="133781"/>
                    <a:pt x="16670" y="108381"/>
                  </a:cubicBezTo>
                  <a:cubicBezTo>
                    <a:pt x="28100" y="81711"/>
                    <a:pt x="48420" y="56311"/>
                    <a:pt x="71280" y="38531"/>
                  </a:cubicBezTo>
                  <a:cubicBezTo>
                    <a:pt x="92870" y="20751"/>
                    <a:pt x="123350" y="8051"/>
                    <a:pt x="151290" y="2971"/>
                  </a:cubicBezTo>
                  <a:cubicBezTo>
                    <a:pt x="179230" y="-2109"/>
                    <a:pt x="212250" y="-839"/>
                    <a:pt x="238920" y="8051"/>
                  </a:cubicBezTo>
                  <a:cubicBezTo>
                    <a:pt x="266860" y="16941"/>
                    <a:pt x="315120" y="53771"/>
                    <a:pt x="315120" y="53771"/>
                  </a:cubicBezTo>
                </a:path>
              </a:pathLst>
            </a:custGeom>
            <a:solidFill>
              <a:srgbClr val="FFFFFF"/>
            </a:solidFill>
            <a:ln cap="sq">
              <a:noFill/>
              <a:prstDash val="solid"/>
              <a:miter/>
            </a:ln>
          </p:spPr>
        </p:sp>
      </p:grpSp>
      <p:grpSp>
        <p:nvGrpSpPr>
          <p:cNvPr name="Group 81" id="81"/>
          <p:cNvGrpSpPr/>
          <p:nvPr/>
        </p:nvGrpSpPr>
        <p:grpSpPr>
          <a:xfrm rot="0">
            <a:off x="10481310" y="3879533"/>
            <a:ext cx="350520" cy="350520"/>
            <a:chOff x="0" y="0"/>
            <a:chExt cx="467360" cy="467360"/>
          </a:xfrm>
        </p:grpSpPr>
        <p:sp>
          <p:nvSpPr>
            <p:cNvPr name="Freeform 82" id="82"/>
            <p:cNvSpPr/>
            <p:nvPr/>
          </p:nvSpPr>
          <p:spPr>
            <a:xfrm flipH="false" flipV="false" rot="0">
              <a:off x="50640" y="47829"/>
              <a:ext cx="360840" cy="368017"/>
            </a:xfrm>
            <a:custGeom>
              <a:avLst/>
              <a:gdLst/>
              <a:ahLst/>
              <a:cxnLst/>
              <a:rect r="r" b="b" t="t" l="l"/>
              <a:pathLst>
                <a:path h="368017" w="360840">
                  <a:moveTo>
                    <a:pt x="360840" y="128701"/>
                  </a:moveTo>
                  <a:cubicBezTo>
                    <a:pt x="360840" y="245541"/>
                    <a:pt x="346870" y="274751"/>
                    <a:pt x="329090" y="297611"/>
                  </a:cubicBezTo>
                  <a:cubicBezTo>
                    <a:pt x="311310" y="320471"/>
                    <a:pt x="285910" y="339521"/>
                    <a:pt x="260510" y="352221"/>
                  </a:cubicBezTo>
                  <a:cubicBezTo>
                    <a:pt x="233840" y="363651"/>
                    <a:pt x="202090" y="370001"/>
                    <a:pt x="172880" y="367461"/>
                  </a:cubicBezTo>
                  <a:cubicBezTo>
                    <a:pt x="144940" y="366191"/>
                    <a:pt x="113190" y="356031"/>
                    <a:pt x="89060" y="340791"/>
                  </a:cubicBezTo>
                  <a:cubicBezTo>
                    <a:pt x="64930" y="326821"/>
                    <a:pt x="42070" y="303961"/>
                    <a:pt x="26830" y="278561"/>
                  </a:cubicBezTo>
                  <a:cubicBezTo>
                    <a:pt x="11590" y="254431"/>
                    <a:pt x="2700" y="223951"/>
                    <a:pt x="160" y="194741"/>
                  </a:cubicBezTo>
                  <a:cubicBezTo>
                    <a:pt x="-1110" y="166801"/>
                    <a:pt x="5240" y="133781"/>
                    <a:pt x="16670" y="108381"/>
                  </a:cubicBezTo>
                  <a:cubicBezTo>
                    <a:pt x="28100" y="81711"/>
                    <a:pt x="48420" y="56311"/>
                    <a:pt x="71280" y="38531"/>
                  </a:cubicBezTo>
                  <a:cubicBezTo>
                    <a:pt x="92870" y="20751"/>
                    <a:pt x="123350" y="8051"/>
                    <a:pt x="151290" y="2971"/>
                  </a:cubicBezTo>
                  <a:cubicBezTo>
                    <a:pt x="179230" y="-2109"/>
                    <a:pt x="212250" y="-839"/>
                    <a:pt x="238920" y="8051"/>
                  </a:cubicBezTo>
                  <a:cubicBezTo>
                    <a:pt x="266860" y="16941"/>
                    <a:pt x="315120" y="53771"/>
                    <a:pt x="315120" y="53771"/>
                  </a:cubicBezTo>
                </a:path>
              </a:pathLst>
            </a:custGeom>
            <a:solidFill>
              <a:srgbClr val="FFFFFF"/>
            </a:solidFill>
            <a:ln cap="sq">
              <a:noFill/>
              <a:prstDash val="solid"/>
              <a:miter/>
            </a:ln>
          </p:spPr>
        </p:sp>
      </p:grpSp>
      <p:grpSp>
        <p:nvGrpSpPr>
          <p:cNvPr name="Group 83" id="83"/>
          <p:cNvGrpSpPr/>
          <p:nvPr/>
        </p:nvGrpSpPr>
        <p:grpSpPr>
          <a:xfrm rot="0">
            <a:off x="10364152" y="4055745"/>
            <a:ext cx="350520" cy="350520"/>
            <a:chOff x="0" y="0"/>
            <a:chExt cx="467360" cy="467360"/>
          </a:xfrm>
        </p:grpSpPr>
        <p:sp>
          <p:nvSpPr>
            <p:cNvPr name="Freeform 84" id="84"/>
            <p:cNvSpPr/>
            <p:nvPr/>
          </p:nvSpPr>
          <p:spPr>
            <a:xfrm flipH="false" flipV="false" rot="0">
              <a:off x="50611" y="47829"/>
              <a:ext cx="359599" cy="368017"/>
            </a:xfrm>
            <a:custGeom>
              <a:avLst/>
              <a:gdLst/>
              <a:ahLst/>
              <a:cxnLst/>
              <a:rect r="r" b="b" t="t" l="l"/>
              <a:pathLst>
                <a:path h="368017" w="359599">
                  <a:moveTo>
                    <a:pt x="359599" y="128701"/>
                  </a:moveTo>
                  <a:cubicBezTo>
                    <a:pt x="359599" y="245541"/>
                    <a:pt x="346899" y="274751"/>
                    <a:pt x="329119" y="297611"/>
                  </a:cubicBezTo>
                  <a:cubicBezTo>
                    <a:pt x="311339" y="320471"/>
                    <a:pt x="285939" y="339521"/>
                    <a:pt x="259269" y="352221"/>
                  </a:cubicBezTo>
                  <a:cubicBezTo>
                    <a:pt x="233869" y="363651"/>
                    <a:pt x="200849" y="370001"/>
                    <a:pt x="172909" y="367461"/>
                  </a:cubicBezTo>
                  <a:cubicBezTo>
                    <a:pt x="144969" y="366191"/>
                    <a:pt x="113219" y="356031"/>
                    <a:pt x="89089" y="342061"/>
                  </a:cubicBezTo>
                  <a:cubicBezTo>
                    <a:pt x="64959" y="326821"/>
                    <a:pt x="40829" y="303961"/>
                    <a:pt x="26859" y="278561"/>
                  </a:cubicBezTo>
                  <a:cubicBezTo>
                    <a:pt x="11619" y="254431"/>
                    <a:pt x="1459" y="223951"/>
                    <a:pt x="189" y="194741"/>
                  </a:cubicBezTo>
                  <a:cubicBezTo>
                    <a:pt x="-1081" y="166801"/>
                    <a:pt x="3999" y="133781"/>
                    <a:pt x="16699" y="108381"/>
                  </a:cubicBezTo>
                  <a:cubicBezTo>
                    <a:pt x="28129" y="81711"/>
                    <a:pt x="48449" y="56311"/>
                    <a:pt x="70039" y="38531"/>
                  </a:cubicBezTo>
                  <a:cubicBezTo>
                    <a:pt x="92899" y="20751"/>
                    <a:pt x="123379" y="8051"/>
                    <a:pt x="151319" y="2971"/>
                  </a:cubicBezTo>
                  <a:cubicBezTo>
                    <a:pt x="179259" y="-2109"/>
                    <a:pt x="212279" y="-839"/>
                    <a:pt x="238949" y="8051"/>
                  </a:cubicBezTo>
                  <a:cubicBezTo>
                    <a:pt x="265619" y="16941"/>
                    <a:pt x="313879" y="53771"/>
                    <a:pt x="313879" y="53771"/>
                  </a:cubicBezTo>
                </a:path>
              </a:pathLst>
            </a:custGeom>
            <a:solidFill>
              <a:srgbClr val="FFFFFF"/>
            </a:solidFill>
            <a:ln cap="sq">
              <a:noFill/>
              <a:prstDash val="solid"/>
              <a:miter/>
            </a:ln>
          </p:spPr>
        </p:sp>
      </p:grpSp>
      <p:grpSp>
        <p:nvGrpSpPr>
          <p:cNvPr name="Group 85" id="85"/>
          <p:cNvGrpSpPr/>
          <p:nvPr/>
        </p:nvGrpSpPr>
        <p:grpSpPr>
          <a:xfrm rot="0">
            <a:off x="10305098" y="4298632"/>
            <a:ext cx="350520" cy="350520"/>
            <a:chOff x="0" y="0"/>
            <a:chExt cx="467360" cy="467360"/>
          </a:xfrm>
        </p:grpSpPr>
        <p:sp>
          <p:nvSpPr>
            <p:cNvPr name="Freeform 86" id="86"/>
            <p:cNvSpPr/>
            <p:nvPr/>
          </p:nvSpPr>
          <p:spPr>
            <a:xfrm flipH="false" flipV="false" rot="0">
              <a:off x="50640" y="48211"/>
              <a:ext cx="360840" cy="368509"/>
            </a:xfrm>
            <a:custGeom>
              <a:avLst/>
              <a:gdLst/>
              <a:ahLst/>
              <a:cxnLst/>
              <a:rect r="r" b="b" t="t" l="l"/>
              <a:pathLst>
                <a:path h="368509" w="360840">
                  <a:moveTo>
                    <a:pt x="360840" y="129589"/>
                  </a:moveTo>
                  <a:cubicBezTo>
                    <a:pt x="360840" y="245159"/>
                    <a:pt x="346870" y="275639"/>
                    <a:pt x="329090" y="297229"/>
                  </a:cubicBezTo>
                  <a:cubicBezTo>
                    <a:pt x="311310" y="320089"/>
                    <a:pt x="285910" y="340409"/>
                    <a:pt x="260510" y="351839"/>
                  </a:cubicBezTo>
                  <a:cubicBezTo>
                    <a:pt x="233840" y="363269"/>
                    <a:pt x="202090" y="369619"/>
                    <a:pt x="172880" y="368349"/>
                  </a:cubicBezTo>
                  <a:cubicBezTo>
                    <a:pt x="144940" y="365809"/>
                    <a:pt x="113190" y="356919"/>
                    <a:pt x="89060" y="341679"/>
                  </a:cubicBezTo>
                  <a:cubicBezTo>
                    <a:pt x="64930" y="326439"/>
                    <a:pt x="42070" y="303579"/>
                    <a:pt x="26830" y="279449"/>
                  </a:cubicBezTo>
                  <a:cubicBezTo>
                    <a:pt x="11590" y="255319"/>
                    <a:pt x="2700" y="223569"/>
                    <a:pt x="160" y="195629"/>
                  </a:cubicBezTo>
                  <a:cubicBezTo>
                    <a:pt x="-1110" y="166419"/>
                    <a:pt x="5240" y="134669"/>
                    <a:pt x="16670" y="107999"/>
                  </a:cubicBezTo>
                  <a:cubicBezTo>
                    <a:pt x="28100" y="82599"/>
                    <a:pt x="48420" y="57199"/>
                    <a:pt x="71280" y="39419"/>
                  </a:cubicBezTo>
                  <a:cubicBezTo>
                    <a:pt x="92870" y="21639"/>
                    <a:pt x="123350" y="7669"/>
                    <a:pt x="151290" y="2589"/>
                  </a:cubicBezTo>
                  <a:cubicBezTo>
                    <a:pt x="179230" y="-2491"/>
                    <a:pt x="212250" y="49"/>
                    <a:pt x="238920" y="8939"/>
                  </a:cubicBezTo>
                  <a:cubicBezTo>
                    <a:pt x="266860" y="16559"/>
                    <a:pt x="315120" y="53389"/>
                    <a:pt x="315120" y="53389"/>
                  </a:cubicBezTo>
                </a:path>
              </a:pathLst>
            </a:custGeom>
            <a:solidFill>
              <a:srgbClr val="FFFFFF"/>
            </a:solidFill>
            <a:ln cap="sq">
              <a:noFill/>
              <a:prstDash val="solid"/>
              <a:miter/>
            </a:ln>
          </p:spPr>
        </p:sp>
      </p:grpSp>
      <p:grpSp>
        <p:nvGrpSpPr>
          <p:cNvPr name="Group 87" id="87"/>
          <p:cNvGrpSpPr/>
          <p:nvPr/>
        </p:nvGrpSpPr>
        <p:grpSpPr>
          <a:xfrm rot="0">
            <a:off x="10288905" y="4432935"/>
            <a:ext cx="350520" cy="350520"/>
            <a:chOff x="0" y="0"/>
            <a:chExt cx="467360" cy="467360"/>
          </a:xfrm>
        </p:grpSpPr>
        <p:sp>
          <p:nvSpPr>
            <p:cNvPr name="Freeform 88" id="88"/>
            <p:cNvSpPr/>
            <p:nvPr/>
          </p:nvSpPr>
          <p:spPr>
            <a:xfrm flipH="false" flipV="false" rot="0">
              <a:off x="50244" y="48157"/>
              <a:ext cx="359966" cy="368563"/>
            </a:xfrm>
            <a:custGeom>
              <a:avLst/>
              <a:gdLst/>
              <a:ahLst/>
              <a:cxnLst/>
              <a:rect r="r" b="b" t="t" l="l"/>
              <a:pathLst>
                <a:path h="368563" w="359966">
                  <a:moveTo>
                    <a:pt x="359966" y="129643"/>
                  </a:moveTo>
                  <a:cubicBezTo>
                    <a:pt x="359966" y="245213"/>
                    <a:pt x="347266" y="275693"/>
                    <a:pt x="329486" y="297283"/>
                  </a:cubicBezTo>
                  <a:cubicBezTo>
                    <a:pt x="311706" y="320143"/>
                    <a:pt x="286306" y="340463"/>
                    <a:pt x="259636" y="351893"/>
                  </a:cubicBezTo>
                  <a:cubicBezTo>
                    <a:pt x="234236" y="363323"/>
                    <a:pt x="201216" y="369673"/>
                    <a:pt x="173276" y="368403"/>
                  </a:cubicBezTo>
                  <a:cubicBezTo>
                    <a:pt x="144066" y="365863"/>
                    <a:pt x="113586" y="356973"/>
                    <a:pt x="89456" y="341733"/>
                  </a:cubicBezTo>
                  <a:cubicBezTo>
                    <a:pt x="64056" y="326493"/>
                    <a:pt x="41196" y="303633"/>
                    <a:pt x="25956" y="279503"/>
                  </a:cubicBezTo>
                  <a:cubicBezTo>
                    <a:pt x="11986" y="255373"/>
                    <a:pt x="1826" y="223623"/>
                    <a:pt x="556" y="195683"/>
                  </a:cubicBezTo>
                  <a:cubicBezTo>
                    <a:pt x="-1984" y="166473"/>
                    <a:pt x="4366" y="134723"/>
                    <a:pt x="15796" y="108053"/>
                  </a:cubicBezTo>
                  <a:cubicBezTo>
                    <a:pt x="28496" y="82653"/>
                    <a:pt x="47546" y="57253"/>
                    <a:pt x="70406" y="39473"/>
                  </a:cubicBezTo>
                  <a:cubicBezTo>
                    <a:pt x="93266" y="21693"/>
                    <a:pt x="122476" y="7723"/>
                    <a:pt x="150416" y="2643"/>
                  </a:cubicBezTo>
                  <a:cubicBezTo>
                    <a:pt x="179626" y="-2437"/>
                    <a:pt x="211376" y="103"/>
                    <a:pt x="239316" y="7723"/>
                  </a:cubicBezTo>
                  <a:cubicBezTo>
                    <a:pt x="265986" y="16613"/>
                    <a:pt x="314246" y="53443"/>
                    <a:pt x="314246" y="53443"/>
                  </a:cubicBezTo>
                </a:path>
              </a:pathLst>
            </a:custGeom>
            <a:solidFill>
              <a:srgbClr val="FFFFFF"/>
            </a:solidFill>
            <a:ln cap="sq">
              <a:noFill/>
              <a:prstDash val="solid"/>
              <a:miter/>
            </a:ln>
          </p:spPr>
        </p:sp>
      </p:grpSp>
      <p:grpSp>
        <p:nvGrpSpPr>
          <p:cNvPr name="Group 89" id="89"/>
          <p:cNvGrpSpPr/>
          <p:nvPr/>
        </p:nvGrpSpPr>
        <p:grpSpPr>
          <a:xfrm rot="0">
            <a:off x="10414635" y="4256722"/>
            <a:ext cx="350520" cy="350520"/>
            <a:chOff x="0" y="0"/>
            <a:chExt cx="467360" cy="467360"/>
          </a:xfrm>
        </p:grpSpPr>
        <p:sp>
          <p:nvSpPr>
            <p:cNvPr name="Freeform 90" id="90"/>
            <p:cNvSpPr/>
            <p:nvPr/>
          </p:nvSpPr>
          <p:spPr>
            <a:xfrm flipH="false" flipV="false" rot="0">
              <a:off x="50609" y="48157"/>
              <a:ext cx="359601" cy="368563"/>
            </a:xfrm>
            <a:custGeom>
              <a:avLst/>
              <a:gdLst/>
              <a:ahLst/>
              <a:cxnLst/>
              <a:rect r="r" b="b" t="t" l="l"/>
              <a:pathLst>
                <a:path h="368563" w="359601">
                  <a:moveTo>
                    <a:pt x="359601" y="129643"/>
                  </a:moveTo>
                  <a:cubicBezTo>
                    <a:pt x="359601" y="245213"/>
                    <a:pt x="346901" y="275693"/>
                    <a:pt x="329121" y="297283"/>
                  </a:cubicBezTo>
                  <a:cubicBezTo>
                    <a:pt x="311341" y="320143"/>
                    <a:pt x="285941" y="340463"/>
                    <a:pt x="259271" y="351893"/>
                  </a:cubicBezTo>
                  <a:cubicBezTo>
                    <a:pt x="233871" y="363323"/>
                    <a:pt x="200851" y="369673"/>
                    <a:pt x="172911" y="368403"/>
                  </a:cubicBezTo>
                  <a:cubicBezTo>
                    <a:pt x="144971" y="365863"/>
                    <a:pt x="113221" y="356973"/>
                    <a:pt x="89091" y="341733"/>
                  </a:cubicBezTo>
                  <a:cubicBezTo>
                    <a:pt x="63691" y="326493"/>
                    <a:pt x="40831" y="303633"/>
                    <a:pt x="26861" y="279503"/>
                  </a:cubicBezTo>
                  <a:cubicBezTo>
                    <a:pt x="11621" y="255373"/>
                    <a:pt x="1461" y="223623"/>
                    <a:pt x="191" y="195683"/>
                  </a:cubicBezTo>
                  <a:cubicBezTo>
                    <a:pt x="-1079" y="166473"/>
                    <a:pt x="4001" y="134723"/>
                    <a:pt x="15431" y="108053"/>
                  </a:cubicBezTo>
                  <a:cubicBezTo>
                    <a:pt x="28131" y="82653"/>
                    <a:pt x="48451" y="57253"/>
                    <a:pt x="70041" y="39473"/>
                  </a:cubicBezTo>
                  <a:cubicBezTo>
                    <a:pt x="92901" y="21693"/>
                    <a:pt x="122111" y="7723"/>
                    <a:pt x="151321" y="2643"/>
                  </a:cubicBezTo>
                  <a:cubicBezTo>
                    <a:pt x="179261" y="-2437"/>
                    <a:pt x="211011" y="103"/>
                    <a:pt x="238951" y="7723"/>
                  </a:cubicBezTo>
                  <a:cubicBezTo>
                    <a:pt x="265621" y="16613"/>
                    <a:pt x="313881" y="53443"/>
                    <a:pt x="313881" y="53443"/>
                  </a:cubicBezTo>
                </a:path>
              </a:pathLst>
            </a:custGeom>
            <a:solidFill>
              <a:srgbClr val="FFFFFF"/>
            </a:solidFill>
            <a:ln cap="sq">
              <a:noFill/>
              <a:prstDash val="solid"/>
              <a:miter/>
            </a:ln>
          </p:spPr>
        </p:sp>
      </p:grpSp>
      <p:grpSp>
        <p:nvGrpSpPr>
          <p:cNvPr name="Group 91" id="91"/>
          <p:cNvGrpSpPr/>
          <p:nvPr/>
        </p:nvGrpSpPr>
        <p:grpSpPr>
          <a:xfrm rot="0">
            <a:off x="10305098" y="4223385"/>
            <a:ext cx="350520" cy="350520"/>
            <a:chOff x="0" y="0"/>
            <a:chExt cx="467360" cy="467360"/>
          </a:xfrm>
        </p:grpSpPr>
        <p:sp>
          <p:nvSpPr>
            <p:cNvPr name="Freeform 92" id="92"/>
            <p:cNvSpPr/>
            <p:nvPr/>
          </p:nvSpPr>
          <p:spPr>
            <a:xfrm flipH="false" flipV="false" rot="0">
              <a:off x="50640" y="48157"/>
              <a:ext cx="360840" cy="367689"/>
            </a:xfrm>
            <a:custGeom>
              <a:avLst/>
              <a:gdLst/>
              <a:ahLst/>
              <a:cxnLst/>
              <a:rect r="r" b="b" t="t" l="l"/>
              <a:pathLst>
                <a:path h="367689" w="360840">
                  <a:moveTo>
                    <a:pt x="360840" y="129643"/>
                  </a:moveTo>
                  <a:cubicBezTo>
                    <a:pt x="360840" y="245213"/>
                    <a:pt x="346870" y="274423"/>
                    <a:pt x="329090" y="297283"/>
                  </a:cubicBezTo>
                  <a:cubicBezTo>
                    <a:pt x="311310" y="320143"/>
                    <a:pt x="285910" y="340463"/>
                    <a:pt x="260510" y="351893"/>
                  </a:cubicBezTo>
                  <a:cubicBezTo>
                    <a:pt x="233840" y="363323"/>
                    <a:pt x="202090" y="369673"/>
                    <a:pt x="172880" y="367133"/>
                  </a:cubicBezTo>
                  <a:cubicBezTo>
                    <a:pt x="144940" y="365863"/>
                    <a:pt x="113190" y="355703"/>
                    <a:pt x="89060" y="341733"/>
                  </a:cubicBezTo>
                  <a:cubicBezTo>
                    <a:pt x="64930" y="326493"/>
                    <a:pt x="42070" y="303633"/>
                    <a:pt x="26830" y="279503"/>
                  </a:cubicBezTo>
                  <a:cubicBezTo>
                    <a:pt x="11590" y="254103"/>
                    <a:pt x="2700" y="223623"/>
                    <a:pt x="160" y="194413"/>
                  </a:cubicBezTo>
                  <a:cubicBezTo>
                    <a:pt x="-1110" y="166473"/>
                    <a:pt x="5240" y="134723"/>
                    <a:pt x="16670" y="108053"/>
                  </a:cubicBezTo>
                  <a:cubicBezTo>
                    <a:pt x="28100" y="82653"/>
                    <a:pt x="48420" y="55983"/>
                    <a:pt x="71280" y="38203"/>
                  </a:cubicBezTo>
                  <a:cubicBezTo>
                    <a:pt x="92870" y="21693"/>
                    <a:pt x="123350" y="7723"/>
                    <a:pt x="151290" y="2643"/>
                  </a:cubicBezTo>
                  <a:cubicBezTo>
                    <a:pt x="179230" y="-2437"/>
                    <a:pt x="212250" y="103"/>
                    <a:pt x="238920" y="7723"/>
                  </a:cubicBezTo>
                  <a:cubicBezTo>
                    <a:pt x="266860" y="16613"/>
                    <a:pt x="315120" y="53443"/>
                    <a:pt x="315120" y="53443"/>
                  </a:cubicBezTo>
                </a:path>
              </a:pathLst>
            </a:custGeom>
            <a:solidFill>
              <a:srgbClr val="FFFFFF"/>
            </a:solidFill>
            <a:ln cap="sq">
              <a:noFill/>
              <a:prstDash val="solid"/>
              <a:miter/>
            </a:ln>
          </p:spPr>
        </p:sp>
      </p:grpSp>
      <p:grpSp>
        <p:nvGrpSpPr>
          <p:cNvPr name="Group 93" id="93"/>
          <p:cNvGrpSpPr/>
          <p:nvPr/>
        </p:nvGrpSpPr>
        <p:grpSpPr>
          <a:xfrm rot="0">
            <a:off x="10515600" y="4509135"/>
            <a:ext cx="350520" cy="350520"/>
            <a:chOff x="0" y="0"/>
            <a:chExt cx="467360" cy="467360"/>
          </a:xfrm>
        </p:grpSpPr>
        <p:sp>
          <p:nvSpPr>
            <p:cNvPr name="Freeform 94" id="94"/>
            <p:cNvSpPr/>
            <p:nvPr/>
          </p:nvSpPr>
          <p:spPr>
            <a:xfrm flipH="false" flipV="false" rot="0">
              <a:off x="50244" y="47829"/>
              <a:ext cx="359966" cy="367650"/>
            </a:xfrm>
            <a:custGeom>
              <a:avLst/>
              <a:gdLst/>
              <a:ahLst/>
              <a:cxnLst/>
              <a:rect r="r" b="b" t="t" l="l"/>
              <a:pathLst>
                <a:path h="367650" w="359966">
                  <a:moveTo>
                    <a:pt x="359966" y="128701"/>
                  </a:moveTo>
                  <a:cubicBezTo>
                    <a:pt x="359966" y="244271"/>
                    <a:pt x="345996" y="274751"/>
                    <a:pt x="329486" y="297611"/>
                  </a:cubicBezTo>
                  <a:cubicBezTo>
                    <a:pt x="311706" y="319201"/>
                    <a:pt x="285036" y="339521"/>
                    <a:pt x="259636" y="350951"/>
                  </a:cubicBezTo>
                  <a:cubicBezTo>
                    <a:pt x="232966" y="363651"/>
                    <a:pt x="201216" y="368731"/>
                    <a:pt x="173276" y="367461"/>
                  </a:cubicBezTo>
                  <a:cubicBezTo>
                    <a:pt x="144066" y="366191"/>
                    <a:pt x="113586" y="356031"/>
                    <a:pt x="88186" y="340791"/>
                  </a:cubicBezTo>
                  <a:cubicBezTo>
                    <a:pt x="64056" y="326821"/>
                    <a:pt x="41196" y="302691"/>
                    <a:pt x="25956" y="278561"/>
                  </a:cubicBezTo>
                  <a:cubicBezTo>
                    <a:pt x="11986" y="254431"/>
                    <a:pt x="1826" y="222681"/>
                    <a:pt x="556" y="194741"/>
                  </a:cubicBezTo>
                  <a:cubicBezTo>
                    <a:pt x="-1984" y="166801"/>
                    <a:pt x="4366" y="133781"/>
                    <a:pt x="15796" y="108381"/>
                  </a:cubicBezTo>
                  <a:cubicBezTo>
                    <a:pt x="27226" y="81711"/>
                    <a:pt x="47546" y="56311"/>
                    <a:pt x="70406" y="38531"/>
                  </a:cubicBezTo>
                  <a:cubicBezTo>
                    <a:pt x="93266" y="20751"/>
                    <a:pt x="122476" y="8051"/>
                    <a:pt x="150416" y="2971"/>
                  </a:cubicBezTo>
                  <a:cubicBezTo>
                    <a:pt x="178356" y="-2109"/>
                    <a:pt x="211376" y="-839"/>
                    <a:pt x="239316" y="8051"/>
                  </a:cubicBezTo>
                  <a:cubicBezTo>
                    <a:pt x="265986" y="15671"/>
                    <a:pt x="314246" y="53771"/>
                    <a:pt x="314246" y="53771"/>
                  </a:cubicBezTo>
                </a:path>
              </a:pathLst>
            </a:custGeom>
            <a:solidFill>
              <a:srgbClr val="FFFFFF"/>
            </a:solidFill>
            <a:ln cap="sq">
              <a:noFill/>
              <a:prstDash val="solid"/>
              <a:miter/>
            </a:ln>
          </p:spPr>
        </p:sp>
      </p:grpSp>
      <p:grpSp>
        <p:nvGrpSpPr>
          <p:cNvPr name="Group 95" id="95"/>
          <p:cNvGrpSpPr/>
          <p:nvPr/>
        </p:nvGrpSpPr>
        <p:grpSpPr>
          <a:xfrm rot="0">
            <a:off x="1339215" y="3997642"/>
            <a:ext cx="497205" cy="1955483"/>
            <a:chOff x="0" y="0"/>
            <a:chExt cx="662940" cy="2607310"/>
          </a:xfrm>
        </p:grpSpPr>
        <p:sp>
          <p:nvSpPr>
            <p:cNvPr name="Freeform 96" id="96"/>
            <p:cNvSpPr/>
            <p:nvPr/>
          </p:nvSpPr>
          <p:spPr>
            <a:xfrm flipH="false" flipV="false" rot="0">
              <a:off x="50597" y="50800"/>
              <a:ext cx="564409" cy="2505904"/>
            </a:xfrm>
            <a:custGeom>
              <a:avLst/>
              <a:gdLst/>
              <a:ahLst/>
              <a:cxnLst/>
              <a:rect r="r" b="b" t="t" l="l"/>
              <a:pathLst>
                <a:path h="2505904" w="564409">
                  <a:moveTo>
                    <a:pt x="10363" y="2317750"/>
                  </a:moveTo>
                  <a:cubicBezTo>
                    <a:pt x="20523" y="1449070"/>
                    <a:pt x="57353" y="1035050"/>
                    <a:pt x="59893" y="853440"/>
                  </a:cubicBezTo>
                  <a:cubicBezTo>
                    <a:pt x="61163" y="768350"/>
                    <a:pt x="62433" y="742950"/>
                    <a:pt x="56083" y="668020"/>
                  </a:cubicBezTo>
                  <a:cubicBezTo>
                    <a:pt x="48463" y="552450"/>
                    <a:pt x="-1067" y="323850"/>
                    <a:pt x="203" y="229870"/>
                  </a:cubicBezTo>
                  <a:cubicBezTo>
                    <a:pt x="1473" y="185420"/>
                    <a:pt x="7823" y="156210"/>
                    <a:pt x="16713" y="129540"/>
                  </a:cubicBezTo>
                  <a:cubicBezTo>
                    <a:pt x="23063" y="111760"/>
                    <a:pt x="29413" y="100330"/>
                    <a:pt x="42113" y="85090"/>
                  </a:cubicBezTo>
                  <a:cubicBezTo>
                    <a:pt x="59893" y="64770"/>
                    <a:pt x="96723" y="34290"/>
                    <a:pt x="120853" y="21590"/>
                  </a:cubicBezTo>
                  <a:cubicBezTo>
                    <a:pt x="137363" y="11430"/>
                    <a:pt x="148793" y="7620"/>
                    <a:pt x="169113" y="5080"/>
                  </a:cubicBezTo>
                  <a:cubicBezTo>
                    <a:pt x="195783" y="1270"/>
                    <a:pt x="238963" y="0"/>
                    <a:pt x="269443" y="8890"/>
                  </a:cubicBezTo>
                  <a:cubicBezTo>
                    <a:pt x="301193" y="17780"/>
                    <a:pt x="334213" y="36830"/>
                    <a:pt x="358343" y="58420"/>
                  </a:cubicBezTo>
                  <a:cubicBezTo>
                    <a:pt x="381203" y="81280"/>
                    <a:pt x="395173" y="101600"/>
                    <a:pt x="412953" y="144780"/>
                  </a:cubicBezTo>
                  <a:cubicBezTo>
                    <a:pt x="453593" y="245110"/>
                    <a:pt x="501853" y="551180"/>
                    <a:pt x="523443" y="684530"/>
                  </a:cubicBezTo>
                  <a:cubicBezTo>
                    <a:pt x="536143" y="762000"/>
                    <a:pt x="539953" y="806450"/>
                    <a:pt x="546303" y="871220"/>
                  </a:cubicBezTo>
                  <a:cubicBezTo>
                    <a:pt x="552653" y="942340"/>
                    <a:pt x="557733" y="1007110"/>
                    <a:pt x="559003" y="1093470"/>
                  </a:cubicBezTo>
                  <a:cubicBezTo>
                    <a:pt x="561543" y="1211580"/>
                    <a:pt x="546303" y="1400810"/>
                    <a:pt x="548843" y="1516380"/>
                  </a:cubicBezTo>
                  <a:cubicBezTo>
                    <a:pt x="550113" y="1597660"/>
                    <a:pt x="560273" y="1642110"/>
                    <a:pt x="561543" y="1723390"/>
                  </a:cubicBezTo>
                  <a:cubicBezTo>
                    <a:pt x="564083" y="1840230"/>
                    <a:pt x="570433" y="2073910"/>
                    <a:pt x="548843" y="2151380"/>
                  </a:cubicBezTo>
                  <a:cubicBezTo>
                    <a:pt x="541223" y="2181860"/>
                    <a:pt x="531063" y="2194560"/>
                    <a:pt x="517093" y="2212340"/>
                  </a:cubicBezTo>
                  <a:cubicBezTo>
                    <a:pt x="503123" y="2231390"/>
                    <a:pt x="485343" y="2247900"/>
                    <a:pt x="466293" y="2260600"/>
                  </a:cubicBezTo>
                  <a:cubicBezTo>
                    <a:pt x="447243" y="2273300"/>
                    <a:pt x="424383" y="2283460"/>
                    <a:pt x="402793" y="2289810"/>
                  </a:cubicBezTo>
                  <a:cubicBezTo>
                    <a:pt x="381203" y="2296160"/>
                    <a:pt x="357073" y="2298700"/>
                    <a:pt x="334213" y="2297430"/>
                  </a:cubicBezTo>
                  <a:cubicBezTo>
                    <a:pt x="311353" y="2296160"/>
                    <a:pt x="287223" y="2289810"/>
                    <a:pt x="265633" y="2282190"/>
                  </a:cubicBezTo>
                  <a:cubicBezTo>
                    <a:pt x="244043" y="2273300"/>
                    <a:pt x="223723" y="2260600"/>
                    <a:pt x="205943" y="2245360"/>
                  </a:cubicBezTo>
                  <a:cubicBezTo>
                    <a:pt x="188163" y="2231390"/>
                    <a:pt x="172923" y="2212340"/>
                    <a:pt x="161493" y="2193290"/>
                  </a:cubicBezTo>
                  <a:cubicBezTo>
                    <a:pt x="148793" y="2172970"/>
                    <a:pt x="139903" y="2150110"/>
                    <a:pt x="136093" y="2128520"/>
                  </a:cubicBezTo>
                  <a:cubicBezTo>
                    <a:pt x="131013" y="2105660"/>
                    <a:pt x="129743" y="2081530"/>
                    <a:pt x="132283" y="2058670"/>
                  </a:cubicBezTo>
                  <a:cubicBezTo>
                    <a:pt x="134823" y="2035810"/>
                    <a:pt x="141173" y="2012950"/>
                    <a:pt x="150063" y="1991360"/>
                  </a:cubicBezTo>
                  <a:cubicBezTo>
                    <a:pt x="160223" y="1971040"/>
                    <a:pt x="174193" y="1950720"/>
                    <a:pt x="189433" y="1934210"/>
                  </a:cubicBezTo>
                  <a:cubicBezTo>
                    <a:pt x="205943" y="1917700"/>
                    <a:pt x="224993" y="1902460"/>
                    <a:pt x="245313" y="1892300"/>
                  </a:cubicBezTo>
                  <a:cubicBezTo>
                    <a:pt x="265633" y="1880870"/>
                    <a:pt x="288493" y="1873250"/>
                    <a:pt x="311353" y="1869440"/>
                  </a:cubicBezTo>
                  <a:cubicBezTo>
                    <a:pt x="334213" y="1865630"/>
                    <a:pt x="358343" y="1865630"/>
                    <a:pt x="381203" y="1869440"/>
                  </a:cubicBezTo>
                  <a:cubicBezTo>
                    <a:pt x="402793" y="1873250"/>
                    <a:pt x="426923" y="1882140"/>
                    <a:pt x="447243" y="1892300"/>
                  </a:cubicBezTo>
                  <a:cubicBezTo>
                    <a:pt x="467563" y="1902460"/>
                    <a:pt x="486613" y="1917700"/>
                    <a:pt x="501853" y="1934210"/>
                  </a:cubicBezTo>
                  <a:cubicBezTo>
                    <a:pt x="518363" y="1950720"/>
                    <a:pt x="531063" y="1971040"/>
                    <a:pt x="541223" y="1992630"/>
                  </a:cubicBezTo>
                  <a:cubicBezTo>
                    <a:pt x="550113" y="2012950"/>
                    <a:pt x="557733" y="2037080"/>
                    <a:pt x="559003" y="2058670"/>
                  </a:cubicBezTo>
                  <a:cubicBezTo>
                    <a:pt x="561543" y="2081530"/>
                    <a:pt x="560273" y="2106930"/>
                    <a:pt x="555193" y="2128520"/>
                  </a:cubicBezTo>
                  <a:cubicBezTo>
                    <a:pt x="550113" y="2151380"/>
                    <a:pt x="541223" y="2174240"/>
                    <a:pt x="529793" y="2193290"/>
                  </a:cubicBezTo>
                  <a:cubicBezTo>
                    <a:pt x="518363" y="2213610"/>
                    <a:pt x="501853" y="2231390"/>
                    <a:pt x="484073" y="2246630"/>
                  </a:cubicBezTo>
                  <a:cubicBezTo>
                    <a:pt x="467563" y="2260600"/>
                    <a:pt x="445973" y="2273300"/>
                    <a:pt x="424383" y="2282190"/>
                  </a:cubicBezTo>
                  <a:cubicBezTo>
                    <a:pt x="404063" y="2291080"/>
                    <a:pt x="379933" y="2296160"/>
                    <a:pt x="357073" y="2297430"/>
                  </a:cubicBezTo>
                  <a:cubicBezTo>
                    <a:pt x="334213" y="2298700"/>
                    <a:pt x="310083" y="2296160"/>
                    <a:pt x="287223" y="2289810"/>
                  </a:cubicBezTo>
                  <a:cubicBezTo>
                    <a:pt x="265633" y="2283460"/>
                    <a:pt x="244043" y="2273300"/>
                    <a:pt x="224993" y="2260600"/>
                  </a:cubicBezTo>
                  <a:cubicBezTo>
                    <a:pt x="205943" y="2246630"/>
                    <a:pt x="188163" y="2230120"/>
                    <a:pt x="174193" y="2212340"/>
                  </a:cubicBezTo>
                  <a:cubicBezTo>
                    <a:pt x="160223" y="2193290"/>
                    <a:pt x="148793" y="2171700"/>
                    <a:pt x="141173" y="2150110"/>
                  </a:cubicBezTo>
                  <a:cubicBezTo>
                    <a:pt x="134823" y="2128520"/>
                    <a:pt x="132283" y="2110740"/>
                    <a:pt x="131013" y="2081530"/>
                  </a:cubicBezTo>
                  <a:cubicBezTo>
                    <a:pt x="128473" y="2035810"/>
                    <a:pt x="142443" y="1973580"/>
                    <a:pt x="142443" y="1902460"/>
                  </a:cubicBezTo>
                  <a:cubicBezTo>
                    <a:pt x="143713" y="1797050"/>
                    <a:pt x="123393" y="1649730"/>
                    <a:pt x="120853" y="1513840"/>
                  </a:cubicBezTo>
                  <a:cubicBezTo>
                    <a:pt x="118313" y="1362710"/>
                    <a:pt x="133553" y="1158240"/>
                    <a:pt x="131013" y="1036320"/>
                  </a:cubicBezTo>
                  <a:cubicBezTo>
                    <a:pt x="129743" y="960120"/>
                    <a:pt x="129743" y="925830"/>
                    <a:pt x="118313" y="852170"/>
                  </a:cubicBezTo>
                  <a:cubicBezTo>
                    <a:pt x="103073" y="739140"/>
                    <a:pt x="47193" y="541020"/>
                    <a:pt x="26873" y="425450"/>
                  </a:cubicBezTo>
                  <a:cubicBezTo>
                    <a:pt x="14173" y="347980"/>
                    <a:pt x="2743" y="274320"/>
                    <a:pt x="203" y="229870"/>
                  </a:cubicBezTo>
                  <a:cubicBezTo>
                    <a:pt x="203" y="208280"/>
                    <a:pt x="-1067" y="198120"/>
                    <a:pt x="2743" y="179070"/>
                  </a:cubicBezTo>
                  <a:cubicBezTo>
                    <a:pt x="9093" y="152400"/>
                    <a:pt x="21793" y="111760"/>
                    <a:pt x="42113" y="85090"/>
                  </a:cubicBezTo>
                  <a:cubicBezTo>
                    <a:pt x="61163" y="59690"/>
                    <a:pt x="90373" y="35560"/>
                    <a:pt x="120853" y="21590"/>
                  </a:cubicBezTo>
                  <a:cubicBezTo>
                    <a:pt x="150063" y="7620"/>
                    <a:pt x="186893" y="0"/>
                    <a:pt x="219913" y="0"/>
                  </a:cubicBezTo>
                  <a:cubicBezTo>
                    <a:pt x="251663" y="1270"/>
                    <a:pt x="288493" y="12700"/>
                    <a:pt x="316433" y="27940"/>
                  </a:cubicBezTo>
                  <a:cubicBezTo>
                    <a:pt x="345643" y="44450"/>
                    <a:pt x="372313" y="71120"/>
                    <a:pt x="390093" y="97790"/>
                  </a:cubicBezTo>
                  <a:cubicBezTo>
                    <a:pt x="407873" y="125730"/>
                    <a:pt x="412953" y="151130"/>
                    <a:pt x="423113" y="194310"/>
                  </a:cubicBezTo>
                  <a:cubicBezTo>
                    <a:pt x="442163" y="281940"/>
                    <a:pt x="458673" y="480060"/>
                    <a:pt x="465023" y="598170"/>
                  </a:cubicBezTo>
                  <a:cubicBezTo>
                    <a:pt x="471373" y="692150"/>
                    <a:pt x="472643" y="741680"/>
                    <a:pt x="468833" y="852170"/>
                  </a:cubicBezTo>
                  <a:cubicBezTo>
                    <a:pt x="462483" y="1057910"/>
                    <a:pt x="414223" y="1471930"/>
                    <a:pt x="400253" y="1742440"/>
                  </a:cubicBezTo>
                  <a:cubicBezTo>
                    <a:pt x="388823" y="1967230"/>
                    <a:pt x="401523" y="2277110"/>
                    <a:pt x="383743" y="2362200"/>
                  </a:cubicBezTo>
                  <a:cubicBezTo>
                    <a:pt x="379933" y="2386330"/>
                    <a:pt x="377393" y="2390140"/>
                    <a:pt x="368503" y="2405380"/>
                  </a:cubicBezTo>
                  <a:cubicBezTo>
                    <a:pt x="355803" y="2426970"/>
                    <a:pt x="327863" y="2457450"/>
                    <a:pt x="307543" y="2472690"/>
                  </a:cubicBezTo>
                  <a:cubicBezTo>
                    <a:pt x="293573" y="2484120"/>
                    <a:pt x="284683" y="2489200"/>
                    <a:pt x="266903" y="2494280"/>
                  </a:cubicBezTo>
                  <a:cubicBezTo>
                    <a:pt x="244043" y="2501900"/>
                    <a:pt x="202133" y="2506980"/>
                    <a:pt x="176733" y="2505710"/>
                  </a:cubicBezTo>
                  <a:cubicBezTo>
                    <a:pt x="160223" y="2504440"/>
                    <a:pt x="148793" y="2501900"/>
                    <a:pt x="133553" y="2494280"/>
                  </a:cubicBezTo>
                  <a:cubicBezTo>
                    <a:pt x="110693" y="2484120"/>
                    <a:pt x="77673" y="2465070"/>
                    <a:pt x="58623" y="2443480"/>
                  </a:cubicBezTo>
                  <a:cubicBezTo>
                    <a:pt x="38303" y="2420620"/>
                    <a:pt x="23063" y="2386330"/>
                    <a:pt x="16713" y="2362200"/>
                  </a:cubicBezTo>
                  <a:cubicBezTo>
                    <a:pt x="10363" y="2345690"/>
                    <a:pt x="10363" y="2317750"/>
                    <a:pt x="10363" y="2317750"/>
                  </a:cubicBezTo>
                </a:path>
              </a:pathLst>
            </a:custGeom>
            <a:solidFill>
              <a:srgbClr val="FFFFFF"/>
            </a:solidFill>
            <a:ln cap="sq">
              <a:noFill/>
              <a:prstDash val="solid"/>
              <a:miter/>
            </a:ln>
          </p:spPr>
        </p:sp>
      </p:grpSp>
      <p:grpSp>
        <p:nvGrpSpPr>
          <p:cNvPr name="Group 97" id="97"/>
          <p:cNvGrpSpPr/>
          <p:nvPr/>
        </p:nvGrpSpPr>
        <p:grpSpPr>
          <a:xfrm rot="0">
            <a:off x="1384935" y="3300412"/>
            <a:ext cx="350520" cy="350520"/>
            <a:chOff x="0" y="0"/>
            <a:chExt cx="467360" cy="467360"/>
          </a:xfrm>
        </p:grpSpPr>
        <p:sp>
          <p:nvSpPr>
            <p:cNvPr name="Freeform 98" id="98"/>
            <p:cNvSpPr/>
            <p:nvPr/>
          </p:nvSpPr>
          <p:spPr>
            <a:xfrm flipH="false" flipV="false" rot="0">
              <a:off x="50611" y="47829"/>
              <a:ext cx="359599" cy="368017"/>
            </a:xfrm>
            <a:custGeom>
              <a:avLst/>
              <a:gdLst/>
              <a:ahLst/>
              <a:cxnLst/>
              <a:rect r="r" b="b" t="t" l="l"/>
              <a:pathLst>
                <a:path h="368017" w="359599">
                  <a:moveTo>
                    <a:pt x="359599" y="128701"/>
                  </a:moveTo>
                  <a:cubicBezTo>
                    <a:pt x="359599" y="245541"/>
                    <a:pt x="346899" y="274751"/>
                    <a:pt x="329119" y="297611"/>
                  </a:cubicBezTo>
                  <a:cubicBezTo>
                    <a:pt x="311339" y="320471"/>
                    <a:pt x="285939" y="340791"/>
                    <a:pt x="259269" y="352221"/>
                  </a:cubicBezTo>
                  <a:cubicBezTo>
                    <a:pt x="233869" y="363651"/>
                    <a:pt x="200849" y="370001"/>
                    <a:pt x="172909" y="367461"/>
                  </a:cubicBezTo>
                  <a:cubicBezTo>
                    <a:pt x="144969" y="366191"/>
                    <a:pt x="113219" y="356031"/>
                    <a:pt x="89089" y="342061"/>
                  </a:cubicBezTo>
                  <a:cubicBezTo>
                    <a:pt x="63689" y="326821"/>
                    <a:pt x="40829" y="303961"/>
                    <a:pt x="26859" y="278561"/>
                  </a:cubicBezTo>
                  <a:cubicBezTo>
                    <a:pt x="11619" y="254431"/>
                    <a:pt x="1459" y="223951"/>
                    <a:pt x="189" y="194741"/>
                  </a:cubicBezTo>
                  <a:cubicBezTo>
                    <a:pt x="-1081" y="166801"/>
                    <a:pt x="3999" y="133781"/>
                    <a:pt x="16699" y="108381"/>
                  </a:cubicBezTo>
                  <a:cubicBezTo>
                    <a:pt x="28129" y="81711"/>
                    <a:pt x="48449" y="56311"/>
                    <a:pt x="70039" y="38531"/>
                  </a:cubicBezTo>
                  <a:cubicBezTo>
                    <a:pt x="92899" y="20751"/>
                    <a:pt x="123379" y="8051"/>
                    <a:pt x="151319" y="2971"/>
                  </a:cubicBezTo>
                  <a:cubicBezTo>
                    <a:pt x="179259" y="-2109"/>
                    <a:pt x="211009" y="-839"/>
                    <a:pt x="238949" y="8051"/>
                  </a:cubicBezTo>
                  <a:cubicBezTo>
                    <a:pt x="265619" y="16941"/>
                    <a:pt x="313879" y="53771"/>
                    <a:pt x="313879" y="53771"/>
                  </a:cubicBezTo>
                </a:path>
              </a:pathLst>
            </a:custGeom>
            <a:solidFill>
              <a:srgbClr val="FFFFFF"/>
            </a:solidFill>
            <a:ln cap="sq">
              <a:noFill/>
              <a:prstDash val="solid"/>
              <a:miter/>
            </a:ln>
          </p:spPr>
        </p:sp>
      </p:grpSp>
      <p:grpSp>
        <p:nvGrpSpPr>
          <p:cNvPr name="Group 99" id="99"/>
          <p:cNvGrpSpPr/>
          <p:nvPr/>
        </p:nvGrpSpPr>
        <p:grpSpPr>
          <a:xfrm rot="0">
            <a:off x="1343025" y="3577590"/>
            <a:ext cx="350520" cy="350520"/>
            <a:chOff x="0" y="0"/>
            <a:chExt cx="467360" cy="467360"/>
          </a:xfrm>
        </p:grpSpPr>
        <p:sp>
          <p:nvSpPr>
            <p:cNvPr name="Freeform 100" id="100"/>
            <p:cNvSpPr/>
            <p:nvPr/>
          </p:nvSpPr>
          <p:spPr>
            <a:xfrm flipH="false" flipV="false" rot="0">
              <a:off x="50609" y="47829"/>
              <a:ext cx="359601" cy="367650"/>
            </a:xfrm>
            <a:custGeom>
              <a:avLst/>
              <a:gdLst/>
              <a:ahLst/>
              <a:cxnLst/>
              <a:rect r="r" b="b" t="t" l="l"/>
              <a:pathLst>
                <a:path h="367650" w="359601">
                  <a:moveTo>
                    <a:pt x="359601" y="128701"/>
                  </a:moveTo>
                  <a:cubicBezTo>
                    <a:pt x="359601" y="244271"/>
                    <a:pt x="346901" y="274751"/>
                    <a:pt x="329121" y="297611"/>
                  </a:cubicBezTo>
                  <a:cubicBezTo>
                    <a:pt x="311341" y="319201"/>
                    <a:pt x="285941" y="339521"/>
                    <a:pt x="259271" y="350951"/>
                  </a:cubicBezTo>
                  <a:cubicBezTo>
                    <a:pt x="233871" y="363651"/>
                    <a:pt x="200851" y="368731"/>
                    <a:pt x="172911" y="367461"/>
                  </a:cubicBezTo>
                  <a:cubicBezTo>
                    <a:pt x="143701" y="366191"/>
                    <a:pt x="113221" y="356031"/>
                    <a:pt x="89091" y="340791"/>
                  </a:cubicBezTo>
                  <a:cubicBezTo>
                    <a:pt x="63691" y="326821"/>
                    <a:pt x="40831" y="302691"/>
                    <a:pt x="26861" y="278561"/>
                  </a:cubicBezTo>
                  <a:cubicBezTo>
                    <a:pt x="11621" y="254431"/>
                    <a:pt x="1461" y="222681"/>
                    <a:pt x="191" y="194741"/>
                  </a:cubicBezTo>
                  <a:cubicBezTo>
                    <a:pt x="-1079" y="166801"/>
                    <a:pt x="4001" y="133781"/>
                    <a:pt x="15431" y="108381"/>
                  </a:cubicBezTo>
                  <a:cubicBezTo>
                    <a:pt x="28131" y="81711"/>
                    <a:pt x="48451" y="56311"/>
                    <a:pt x="70041" y="38531"/>
                  </a:cubicBezTo>
                  <a:cubicBezTo>
                    <a:pt x="92901" y="20751"/>
                    <a:pt x="122111" y="8051"/>
                    <a:pt x="151321" y="2971"/>
                  </a:cubicBezTo>
                  <a:cubicBezTo>
                    <a:pt x="179261" y="-2109"/>
                    <a:pt x="211011" y="-839"/>
                    <a:pt x="238951" y="8051"/>
                  </a:cubicBezTo>
                  <a:cubicBezTo>
                    <a:pt x="265621" y="16941"/>
                    <a:pt x="313881" y="53771"/>
                    <a:pt x="313881" y="53771"/>
                  </a:cubicBezTo>
                </a:path>
              </a:pathLst>
            </a:custGeom>
            <a:solidFill>
              <a:srgbClr val="FFFFFF"/>
            </a:solidFill>
            <a:ln cap="sq">
              <a:noFill/>
              <a:prstDash val="solid"/>
              <a:miter/>
            </a:ln>
          </p:spPr>
        </p:sp>
      </p:grpSp>
      <p:grpSp>
        <p:nvGrpSpPr>
          <p:cNvPr name="Group 101" id="101"/>
          <p:cNvGrpSpPr/>
          <p:nvPr/>
        </p:nvGrpSpPr>
        <p:grpSpPr>
          <a:xfrm rot="0">
            <a:off x="1334452" y="3283267"/>
            <a:ext cx="350520" cy="350520"/>
            <a:chOff x="0" y="0"/>
            <a:chExt cx="467360" cy="467360"/>
          </a:xfrm>
        </p:grpSpPr>
        <p:sp>
          <p:nvSpPr>
            <p:cNvPr name="Freeform 102" id="102"/>
            <p:cNvSpPr/>
            <p:nvPr/>
          </p:nvSpPr>
          <p:spPr>
            <a:xfrm flipH="false" flipV="false" rot="0">
              <a:off x="50611" y="48157"/>
              <a:ext cx="359599" cy="368563"/>
            </a:xfrm>
            <a:custGeom>
              <a:avLst/>
              <a:gdLst/>
              <a:ahLst/>
              <a:cxnLst/>
              <a:rect r="r" b="b" t="t" l="l"/>
              <a:pathLst>
                <a:path h="368563" w="359599">
                  <a:moveTo>
                    <a:pt x="359599" y="129643"/>
                  </a:moveTo>
                  <a:cubicBezTo>
                    <a:pt x="359599" y="245213"/>
                    <a:pt x="346899" y="275693"/>
                    <a:pt x="329119" y="297283"/>
                  </a:cubicBezTo>
                  <a:cubicBezTo>
                    <a:pt x="311339" y="320143"/>
                    <a:pt x="285939" y="340463"/>
                    <a:pt x="259269" y="351893"/>
                  </a:cubicBezTo>
                  <a:cubicBezTo>
                    <a:pt x="233869" y="363323"/>
                    <a:pt x="202119" y="369673"/>
                    <a:pt x="172909" y="368403"/>
                  </a:cubicBezTo>
                  <a:cubicBezTo>
                    <a:pt x="144969" y="365863"/>
                    <a:pt x="113219" y="356973"/>
                    <a:pt x="89089" y="341733"/>
                  </a:cubicBezTo>
                  <a:cubicBezTo>
                    <a:pt x="64959" y="326493"/>
                    <a:pt x="40829" y="303633"/>
                    <a:pt x="26859" y="279503"/>
                  </a:cubicBezTo>
                  <a:cubicBezTo>
                    <a:pt x="11619" y="255373"/>
                    <a:pt x="1459" y="223623"/>
                    <a:pt x="189" y="195683"/>
                  </a:cubicBezTo>
                  <a:cubicBezTo>
                    <a:pt x="-1081" y="166473"/>
                    <a:pt x="3999" y="134723"/>
                    <a:pt x="16699" y="108053"/>
                  </a:cubicBezTo>
                  <a:cubicBezTo>
                    <a:pt x="28129" y="82653"/>
                    <a:pt x="48449" y="57253"/>
                    <a:pt x="70039" y="39473"/>
                  </a:cubicBezTo>
                  <a:cubicBezTo>
                    <a:pt x="92899" y="21693"/>
                    <a:pt x="123379" y="7723"/>
                    <a:pt x="151319" y="2643"/>
                  </a:cubicBezTo>
                  <a:cubicBezTo>
                    <a:pt x="179259" y="-2437"/>
                    <a:pt x="212279" y="103"/>
                    <a:pt x="238949" y="7723"/>
                  </a:cubicBezTo>
                  <a:cubicBezTo>
                    <a:pt x="265619" y="16613"/>
                    <a:pt x="313879" y="53443"/>
                    <a:pt x="313879" y="53443"/>
                  </a:cubicBezTo>
                </a:path>
              </a:pathLst>
            </a:custGeom>
            <a:solidFill>
              <a:srgbClr val="FFFFFF"/>
            </a:solidFill>
            <a:ln cap="sq">
              <a:noFill/>
              <a:prstDash val="solid"/>
              <a:miter/>
            </a:ln>
          </p:spPr>
        </p:sp>
      </p:grpSp>
      <p:grpSp>
        <p:nvGrpSpPr>
          <p:cNvPr name="Group 103" id="103"/>
          <p:cNvGrpSpPr/>
          <p:nvPr/>
        </p:nvGrpSpPr>
        <p:grpSpPr>
          <a:xfrm rot="0">
            <a:off x="1519238" y="3342322"/>
            <a:ext cx="350520" cy="350520"/>
            <a:chOff x="0" y="0"/>
            <a:chExt cx="467360" cy="467360"/>
          </a:xfrm>
        </p:grpSpPr>
        <p:sp>
          <p:nvSpPr>
            <p:cNvPr name="Freeform 104" id="104"/>
            <p:cNvSpPr/>
            <p:nvPr/>
          </p:nvSpPr>
          <p:spPr>
            <a:xfrm flipH="false" flipV="false" rot="0">
              <a:off x="50609" y="47829"/>
              <a:ext cx="359601" cy="368017"/>
            </a:xfrm>
            <a:custGeom>
              <a:avLst/>
              <a:gdLst/>
              <a:ahLst/>
              <a:cxnLst/>
              <a:rect r="r" b="b" t="t" l="l"/>
              <a:pathLst>
                <a:path h="368017" w="359601">
                  <a:moveTo>
                    <a:pt x="359601" y="128701"/>
                  </a:moveTo>
                  <a:cubicBezTo>
                    <a:pt x="359601" y="245541"/>
                    <a:pt x="346901" y="274751"/>
                    <a:pt x="329121" y="297611"/>
                  </a:cubicBezTo>
                  <a:cubicBezTo>
                    <a:pt x="311341" y="320471"/>
                    <a:pt x="285941" y="340791"/>
                    <a:pt x="259271" y="352221"/>
                  </a:cubicBezTo>
                  <a:cubicBezTo>
                    <a:pt x="233871" y="363651"/>
                    <a:pt x="200851" y="370001"/>
                    <a:pt x="172911" y="367461"/>
                  </a:cubicBezTo>
                  <a:cubicBezTo>
                    <a:pt x="144971" y="366191"/>
                    <a:pt x="113221" y="356031"/>
                    <a:pt x="89091" y="342061"/>
                  </a:cubicBezTo>
                  <a:cubicBezTo>
                    <a:pt x="63691" y="326821"/>
                    <a:pt x="40831" y="303961"/>
                    <a:pt x="26861" y="279831"/>
                  </a:cubicBezTo>
                  <a:cubicBezTo>
                    <a:pt x="11621" y="254431"/>
                    <a:pt x="1461" y="223951"/>
                    <a:pt x="191" y="194741"/>
                  </a:cubicBezTo>
                  <a:cubicBezTo>
                    <a:pt x="-1079" y="166801"/>
                    <a:pt x="4001" y="135051"/>
                    <a:pt x="15431" y="108381"/>
                  </a:cubicBezTo>
                  <a:cubicBezTo>
                    <a:pt x="28131" y="82981"/>
                    <a:pt x="48451" y="56311"/>
                    <a:pt x="70041" y="38531"/>
                  </a:cubicBezTo>
                  <a:cubicBezTo>
                    <a:pt x="92901" y="22021"/>
                    <a:pt x="122111" y="8051"/>
                    <a:pt x="151321" y="2971"/>
                  </a:cubicBezTo>
                  <a:cubicBezTo>
                    <a:pt x="179261" y="-2109"/>
                    <a:pt x="211011" y="-839"/>
                    <a:pt x="238951" y="8051"/>
                  </a:cubicBezTo>
                  <a:cubicBezTo>
                    <a:pt x="265621" y="16941"/>
                    <a:pt x="313881" y="53771"/>
                    <a:pt x="313881" y="53771"/>
                  </a:cubicBezTo>
                </a:path>
              </a:pathLst>
            </a:custGeom>
            <a:solidFill>
              <a:srgbClr val="FFFFFF"/>
            </a:solidFill>
            <a:ln cap="sq">
              <a:noFill/>
              <a:prstDash val="solid"/>
              <a:miter/>
            </a:ln>
          </p:spPr>
        </p:sp>
      </p:grpSp>
      <p:grpSp>
        <p:nvGrpSpPr>
          <p:cNvPr name="Group 105" id="105"/>
          <p:cNvGrpSpPr/>
          <p:nvPr/>
        </p:nvGrpSpPr>
        <p:grpSpPr>
          <a:xfrm rot="0">
            <a:off x="1367790" y="3450908"/>
            <a:ext cx="350520" cy="350520"/>
            <a:chOff x="0" y="0"/>
            <a:chExt cx="467360" cy="467360"/>
          </a:xfrm>
        </p:grpSpPr>
        <p:sp>
          <p:nvSpPr>
            <p:cNvPr name="Freeform 106" id="106"/>
            <p:cNvSpPr/>
            <p:nvPr/>
          </p:nvSpPr>
          <p:spPr>
            <a:xfrm flipH="false" flipV="false" rot="0">
              <a:off x="50640" y="48211"/>
              <a:ext cx="360840" cy="368538"/>
            </a:xfrm>
            <a:custGeom>
              <a:avLst/>
              <a:gdLst/>
              <a:ahLst/>
              <a:cxnLst/>
              <a:rect r="r" b="b" t="t" l="l"/>
              <a:pathLst>
                <a:path h="368538" w="360840">
                  <a:moveTo>
                    <a:pt x="360840" y="129589"/>
                  </a:moveTo>
                  <a:cubicBezTo>
                    <a:pt x="360840" y="245159"/>
                    <a:pt x="346870" y="275639"/>
                    <a:pt x="329090" y="298499"/>
                  </a:cubicBezTo>
                  <a:cubicBezTo>
                    <a:pt x="311310" y="320089"/>
                    <a:pt x="285910" y="340409"/>
                    <a:pt x="260510" y="351839"/>
                  </a:cubicBezTo>
                  <a:cubicBezTo>
                    <a:pt x="233840" y="364539"/>
                    <a:pt x="202090" y="369619"/>
                    <a:pt x="172880" y="368349"/>
                  </a:cubicBezTo>
                  <a:cubicBezTo>
                    <a:pt x="144940" y="365809"/>
                    <a:pt x="113190" y="356919"/>
                    <a:pt x="89060" y="341679"/>
                  </a:cubicBezTo>
                  <a:cubicBezTo>
                    <a:pt x="64930" y="327709"/>
                    <a:pt x="42070" y="303579"/>
                    <a:pt x="26830" y="279449"/>
                  </a:cubicBezTo>
                  <a:cubicBezTo>
                    <a:pt x="11590" y="255319"/>
                    <a:pt x="2700" y="223569"/>
                    <a:pt x="160" y="195629"/>
                  </a:cubicBezTo>
                  <a:cubicBezTo>
                    <a:pt x="-1110" y="166419"/>
                    <a:pt x="5240" y="134669"/>
                    <a:pt x="16670" y="109269"/>
                  </a:cubicBezTo>
                  <a:cubicBezTo>
                    <a:pt x="28100" y="82599"/>
                    <a:pt x="48420" y="57199"/>
                    <a:pt x="71280" y="39419"/>
                  </a:cubicBezTo>
                  <a:cubicBezTo>
                    <a:pt x="92870" y="21639"/>
                    <a:pt x="123350" y="8939"/>
                    <a:pt x="151290" y="2589"/>
                  </a:cubicBezTo>
                  <a:cubicBezTo>
                    <a:pt x="179230" y="-2491"/>
                    <a:pt x="212250" y="49"/>
                    <a:pt x="238920" y="8939"/>
                  </a:cubicBezTo>
                  <a:cubicBezTo>
                    <a:pt x="266860" y="16559"/>
                    <a:pt x="315120" y="54659"/>
                    <a:pt x="315120" y="54659"/>
                  </a:cubicBezTo>
                </a:path>
              </a:pathLst>
            </a:custGeom>
            <a:solidFill>
              <a:srgbClr val="FFFFFF"/>
            </a:solidFill>
            <a:ln cap="sq">
              <a:noFill/>
              <a:prstDash val="solid"/>
              <a:miter/>
            </a:ln>
          </p:spPr>
        </p:sp>
      </p:grpSp>
      <p:grpSp>
        <p:nvGrpSpPr>
          <p:cNvPr name="Group 107" id="107"/>
          <p:cNvGrpSpPr/>
          <p:nvPr/>
        </p:nvGrpSpPr>
        <p:grpSpPr>
          <a:xfrm rot="0">
            <a:off x="1347788" y="3239452"/>
            <a:ext cx="474345" cy="961073"/>
            <a:chOff x="0" y="0"/>
            <a:chExt cx="632460" cy="1281430"/>
          </a:xfrm>
        </p:grpSpPr>
        <p:sp>
          <p:nvSpPr>
            <p:cNvPr name="Freeform 108" id="108"/>
            <p:cNvSpPr/>
            <p:nvPr/>
          </p:nvSpPr>
          <p:spPr>
            <a:xfrm flipH="false" flipV="false" rot="0">
              <a:off x="49233" y="46831"/>
              <a:ext cx="532427" cy="1182971"/>
            </a:xfrm>
            <a:custGeom>
              <a:avLst/>
              <a:gdLst/>
              <a:ahLst/>
              <a:cxnLst/>
              <a:rect r="r" b="b" t="t" l="l"/>
              <a:pathLst>
                <a:path h="1182971" w="532427">
                  <a:moveTo>
                    <a:pt x="532427" y="217329"/>
                  </a:moveTo>
                  <a:cubicBezTo>
                    <a:pt x="432097" y="863759"/>
                    <a:pt x="349547" y="1003459"/>
                    <a:pt x="362247" y="1013619"/>
                  </a:cubicBezTo>
                  <a:cubicBezTo>
                    <a:pt x="367327" y="1017429"/>
                    <a:pt x="396537" y="981869"/>
                    <a:pt x="401617" y="985679"/>
                  </a:cubicBezTo>
                  <a:cubicBezTo>
                    <a:pt x="409237" y="989489"/>
                    <a:pt x="397807" y="1028859"/>
                    <a:pt x="390187" y="1049179"/>
                  </a:cubicBezTo>
                  <a:cubicBezTo>
                    <a:pt x="383837" y="1069499"/>
                    <a:pt x="372407" y="1089819"/>
                    <a:pt x="359707" y="1106329"/>
                  </a:cubicBezTo>
                  <a:cubicBezTo>
                    <a:pt x="345737" y="1122839"/>
                    <a:pt x="329227" y="1138079"/>
                    <a:pt x="311447" y="1150779"/>
                  </a:cubicBezTo>
                  <a:cubicBezTo>
                    <a:pt x="293667" y="1162209"/>
                    <a:pt x="272077" y="1171099"/>
                    <a:pt x="251757" y="1176179"/>
                  </a:cubicBezTo>
                  <a:cubicBezTo>
                    <a:pt x="231437" y="1182529"/>
                    <a:pt x="208577" y="1183799"/>
                    <a:pt x="186987" y="1182529"/>
                  </a:cubicBezTo>
                  <a:cubicBezTo>
                    <a:pt x="165397" y="1181259"/>
                    <a:pt x="143807" y="1176179"/>
                    <a:pt x="123487" y="1167289"/>
                  </a:cubicBezTo>
                  <a:cubicBezTo>
                    <a:pt x="104437" y="1159669"/>
                    <a:pt x="85387" y="1146969"/>
                    <a:pt x="68877" y="1132999"/>
                  </a:cubicBezTo>
                  <a:cubicBezTo>
                    <a:pt x="52367" y="1119029"/>
                    <a:pt x="38397" y="1101249"/>
                    <a:pt x="26967" y="1083469"/>
                  </a:cubicBezTo>
                  <a:cubicBezTo>
                    <a:pt x="16807" y="1064419"/>
                    <a:pt x="9187" y="1042829"/>
                    <a:pt x="4107" y="1022509"/>
                  </a:cubicBezTo>
                  <a:cubicBezTo>
                    <a:pt x="297" y="1000919"/>
                    <a:pt x="-973" y="978059"/>
                    <a:pt x="1567" y="957739"/>
                  </a:cubicBezTo>
                  <a:cubicBezTo>
                    <a:pt x="4107" y="936149"/>
                    <a:pt x="11727" y="914559"/>
                    <a:pt x="20617" y="895509"/>
                  </a:cubicBezTo>
                  <a:cubicBezTo>
                    <a:pt x="29507" y="875189"/>
                    <a:pt x="42207" y="857409"/>
                    <a:pt x="57447" y="842169"/>
                  </a:cubicBezTo>
                  <a:cubicBezTo>
                    <a:pt x="72687" y="826929"/>
                    <a:pt x="90467" y="812959"/>
                    <a:pt x="109517" y="802799"/>
                  </a:cubicBezTo>
                  <a:cubicBezTo>
                    <a:pt x="128567" y="793909"/>
                    <a:pt x="151427" y="786289"/>
                    <a:pt x="171747" y="783749"/>
                  </a:cubicBezTo>
                  <a:cubicBezTo>
                    <a:pt x="193337" y="779939"/>
                    <a:pt x="216197" y="781209"/>
                    <a:pt x="236517" y="785019"/>
                  </a:cubicBezTo>
                  <a:cubicBezTo>
                    <a:pt x="258107" y="788829"/>
                    <a:pt x="279697" y="796449"/>
                    <a:pt x="298747" y="806609"/>
                  </a:cubicBezTo>
                  <a:cubicBezTo>
                    <a:pt x="316527" y="816769"/>
                    <a:pt x="335577" y="830739"/>
                    <a:pt x="349547" y="845979"/>
                  </a:cubicBezTo>
                  <a:cubicBezTo>
                    <a:pt x="363517" y="862489"/>
                    <a:pt x="376217" y="881539"/>
                    <a:pt x="385107" y="900589"/>
                  </a:cubicBezTo>
                  <a:cubicBezTo>
                    <a:pt x="393997" y="920909"/>
                    <a:pt x="399077" y="942499"/>
                    <a:pt x="401617" y="964089"/>
                  </a:cubicBezTo>
                  <a:cubicBezTo>
                    <a:pt x="402887" y="985679"/>
                    <a:pt x="401617" y="1008539"/>
                    <a:pt x="396537" y="1028859"/>
                  </a:cubicBezTo>
                  <a:cubicBezTo>
                    <a:pt x="391457" y="1049179"/>
                    <a:pt x="382567" y="1070769"/>
                    <a:pt x="371137" y="1088549"/>
                  </a:cubicBezTo>
                  <a:cubicBezTo>
                    <a:pt x="360977" y="1106329"/>
                    <a:pt x="345737" y="1124109"/>
                    <a:pt x="329227" y="1138079"/>
                  </a:cubicBezTo>
                  <a:cubicBezTo>
                    <a:pt x="312717" y="1150779"/>
                    <a:pt x="292397" y="1162209"/>
                    <a:pt x="272077" y="1169829"/>
                  </a:cubicBezTo>
                  <a:cubicBezTo>
                    <a:pt x="253027" y="1177449"/>
                    <a:pt x="230167" y="1182529"/>
                    <a:pt x="208577" y="1182529"/>
                  </a:cubicBezTo>
                  <a:cubicBezTo>
                    <a:pt x="186987" y="1183799"/>
                    <a:pt x="165397" y="1181259"/>
                    <a:pt x="143807" y="1174909"/>
                  </a:cubicBezTo>
                  <a:cubicBezTo>
                    <a:pt x="123487" y="1168559"/>
                    <a:pt x="103167" y="1159669"/>
                    <a:pt x="85387" y="1146969"/>
                  </a:cubicBezTo>
                  <a:cubicBezTo>
                    <a:pt x="68877" y="1134269"/>
                    <a:pt x="52367" y="1119029"/>
                    <a:pt x="39667" y="1101249"/>
                  </a:cubicBezTo>
                  <a:cubicBezTo>
                    <a:pt x="26967" y="1083469"/>
                    <a:pt x="16807" y="1066959"/>
                    <a:pt x="10457" y="1042829"/>
                  </a:cubicBezTo>
                  <a:cubicBezTo>
                    <a:pt x="1567" y="1009809"/>
                    <a:pt x="-3513" y="964089"/>
                    <a:pt x="2837" y="918369"/>
                  </a:cubicBezTo>
                  <a:cubicBezTo>
                    <a:pt x="11727" y="857409"/>
                    <a:pt x="52367" y="796449"/>
                    <a:pt x="73957" y="708819"/>
                  </a:cubicBezTo>
                  <a:cubicBezTo>
                    <a:pt x="108247" y="570389"/>
                    <a:pt x="132377" y="259239"/>
                    <a:pt x="161587" y="157639"/>
                  </a:cubicBezTo>
                  <a:cubicBezTo>
                    <a:pt x="173017" y="116999"/>
                    <a:pt x="183177" y="95409"/>
                    <a:pt x="195877" y="75089"/>
                  </a:cubicBezTo>
                  <a:cubicBezTo>
                    <a:pt x="206037" y="61119"/>
                    <a:pt x="213657" y="52229"/>
                    <a:pt x="227627" y="42069"/>
                  </a:cubicBezTo>
                  <a:cubicBezTo>
                    <a:pt x="247947" y="28099"/>
                    <a:pt x="279697" y="10319"/>
                    <a:pt x="308907" y="3969"/>
                  </a:cubicBezTo>
                  <a:cubicBezTo>
                    <a:pt x="336847" y="-2381"/>
                    <a:pt x="371137" y="-1111"/>
                    <a:pt x="399077" y="7779"/>
                  </a:cubicBezTo>
                  <a:cubicBezTo>
                    <a:pt x="427017" y="15399"/>
                    <a:pt x="457497" y="35719"/>
                    <a:pt x="476547" y="52229"/>
                  </a:cubicBezTo>
                  <a:cubicBezTo>
                    <a:pt x="490517" y="63659"/>
                    <a:pt x="496867" y="73819"/>
                    <a:pt x="505757" y="86519"/>
                  </a:cubicBezTo>
                  <a:cubicBezTo>
                    <a:pt x="513377" y="99219"/>
                    <a:pt x="519727" y="110649"/>
                    <a:pt x="524807" y="128429"/>
                  </a:cubicBezTo>
                  <a:cubicBezTo>
                    <a:pt x="531157" y="151289"/>
                    <a:pt x="532427" y="217329"/>
                    <a:pt x="532427" y="217329"/>
                  </a:cubicBezTo>
                </a:path>
              </a:pathLst>
            </a:custGeom>
            <a:solidFill>
              <a:srgbClr val="FFFFFF"/>
            </a:solidFill>
            <a:ln cap="sq">
              <a:noFill/>
              <a:prstDash val="solid"/>
              <a:miter/>
            </a:ln>
          </p:spPr>
        </p:sp>
      </p:grpSp>
      <p:grpSp>
        <p:nvGrpSpPr>
          <p:cNvPr name="Group 109" id="109"/>
          <p:cNvGrpSpPr/>
          <p:nvPr/>
        </p:nvGrpSpPr>
        <p:grpSpPr>
          <a:xfrm rot="0">
            <a:off x="1360170" y="3837622"/>
            <a:ext cx="350520" cy="350520"/>
            <a:chOff x="0" y="0"/>
            <a:chExt cx="467360" cy="467360"/>
          </a:xfrm>
        </p:grpSpPr>
        <p:sp>
          <p:nvSpPr>
            <p:cNvPr name="Freeform 110" id="110"/>
            <p:cNvSpPr/>
            <p:nvPr/>
          </p:nvSpPr>
          <p:spPr>
            <a:xfrm flipH="false" flipV="false" rot="0">
              <a:off x="50244" y="47829"/>
              <a:ext cx="359966" cy="367652"/>
            </a:xfrm>
            <a:custGeom>
              <a:avLst/>
              <a:gdLst/>
              <a:ahLst/>
              <a:cxnLst/>
              <a:rect r="r" b="b" t="t" l="l"/>
              <a:pathLst>
                <a:path h="367652" w="359966">
                  <a:moveTo>
                    <a:pt x="359966" y="128701"/>
                  </a:moveTo>
                  <a:cubicBezTo>
                    <a:pt x="359966" y="245541"/>
                    <a:pt x="345996" y="274751"/>
                    <a:pt x="328216" y="297611"/>
                  </a:cubicBezTo>
                  <a:cubicBezTo>
                    <a:pt x="311706" y="319201"/>
                    <a:pt x="285036" y="339521"/>
                    <a:pt x="259636" y="352221"/>
                  </a:cubicBezTo>
                  <a:cubicBezTo>
                    <a:pt x="232966" y="363651"/>
                    <a:pt x="201216" y="368731"/>
                    <a:pt x="173276" y="367461"/>
                  </a:cubicBezTo>
                  <a:cubicBezTo>
                    <a:pt x="144066" y="366191"/>
                    <a:pt x="112316" y="356031"/>
                    <a:pt x="88186" y="340791"/>
                  </a:cubicBezTo>
                  <a:cubicBezTo>
                    <a:pt x="64056" y="326821"/>
                    <a:pt x="41196" y="303961"/>
                    <a:pt x="25956" y="278561"/>
                  </a:cubicBezTo>
                  <a:cubicBezTo>
                    <a:pt x="11986" y="254431"/>
                    <a:pt x="1826" y="223951"/>
                    <a:pt x="556" y="194741"/>
                  </a:cubicBezTo>
                  <a:cubicBezTo>
                    <a:pt x="-1984" y="166801"/>
                    <a:pt x="4366" y="133781"/>
                    <a:pt x="15796" y="108381"/>
                  </a:cubicBezTo>
                  <a:cubicBezTo>
                    <a:pt x="27226" y="81711"/>
                    <a:pt x="47546" y="56311"/>
                    <a:pt x="70406" y="38531"/>
                  </a:cubicBezTo>
                  <a:cubicBezTo>
                    <a:pt x="93266" y="20751"/>
                    <a:pt x="122476" y="8051"/>
                    <a:pt x="150416" y="2971"/>
                  </a:cubicBezTo>
                  <a:cubicBezTo>
                    <a:pt x="178356" y="-2109"/>
                    <a:pt x="211376" y="-839"/>
                    <a:pt x="238046" y="8051"/>
                  </a:cubicBezTo>
                  <a:cubicBezTo>
                    <a:pt x="265986" y="16941"/>
                    <a:pt x="314246" y="53771"/>
                    <a:pt x="314246" y="53771"/>
                  </a:cubicBezTo>
                </a:path>
              </a:pathLst>
            </a:custGeom>
            <a:solidFill>
              <a:srgbClr val="FFFFFF"/>
            </a:solidFill>
            <a:ln cap="sq">
              <a:noFill/>
              <a:prstDash val="solid"/>
              <a:miter/>
            </a:ln>
          </p:spPr>
        </p:sp>
      </p:grpSp>
      <p:grpSp>
        <p:nvGrpSpPr>
          <p:cNvPr name="Group 111" id="111"/>
          <p:cNvGrpSpPr/>
          <p:nvPr/>
        </p:nvGrpSpPr>
        <p:grpSpPr>
          <a:xfrm rot="0">
            <a:off x="1360170" y="3837622"/>
            <a:ext cx="350520" cy="350520"/>
            <a:chOff x="0" y="0"/>
            <a:chExt cx="467360" cy="467360"/>
          </a:xfrm>
        </p:grpSpPr>
        <p:sp>
          <p:nvSpPr>
            <p:cNvPr name="Freeform 112" id="112"/>
            <p:cNvSpPr/>
            <p:nvPr/>
          </p:nvSpPr>
          <p:spPr>
            <a:xfrm flipH="false" flipV="false" rot="0">
              <a:off x="50244" y="47829"/>
              <a:ext cx="359966" cy="367652"/>
            </a:xfrm>
            <a:custGeom>
              <a:avLst/>
              <a:gdLst/>
              <a:ahLst/>
              <a:cxnLst/>
              <a:rect r="r" b="b" t="t" l="l"/>
              <a:pathLst>
                <a:path h="367652" w="359966">
                  <a:moveTo>
                    <a:pt x="359966" y="128701"/>
                  </a:moveTo>
                  <a:cubicBezTo>
                    <a:pt x="359966" y="245541"/>
                    <a:pt x="345996" y="274751"/>
                    <a:pt x="328216" y="297611"/>
                  </a:cubicBezTo>
                  <a:cubicBezTo>
                    <a:pt x="311706" y="319201"/>
                    <a:pt x="285036" y="339521"/>
                    <a:pt x="259636" y="352221"/>
                  </a:cubicBezTo>
                  <a:cubicBezTo>
                    <a:pt x="232966" y="363651"/>
                    <a:pt x="201216" y="368731"/>
                    <a:pt x="173276" y="367461"/>
                  </a:cubicBezTo>
                  <a:cubicBezTo>
                    <a:pt x="144066" y="366191"/>
                    <a:pt x="112316" y="356031"/>
                    <a:pt x="88186" y="340791"/>
                  </a:cubicBezTo>
                  <a:cubicBezTo>
                    <a:pt x="64056" y="326821"/>
                    <a:pt x="41196" y="303961"/>
                    <a:pt x="25956" y="278561"/>
                  </a:cubicBezTo>
                  <a:cubicBezTo>
                    <a:pt x="11986" y="254431"/>
                    <a:pt x="1826" y="223951"/>
                    <a:pt x="556" y="194741"/>
                  </a:cubicBezTo>
                  <a:cubicBezTo>
                    <a:pt x="-1984" y="166801"/>
                    <a:pt x="4366" y="133781"/>
                    <a:pt x="15796" y="108381"/>
                  </a:cubicBezTo>
                  <a:cubicBezTo>
                    <a:pt x="27226" y="81711"/>
                    <a:pt x="47546" y="56311"/>
                    <a:pt x="70406" y="38531"/>
                  </a:cubicBezTo>
                  <a:cubicBezTo>
                    <a:pt x="93266" y="20751"/>
                    <a:pt x="122476" y="8051"/>
                    <a:pt x="150416" y="2971"/>
                  </a:cubicBezTo>
                  <a:cubicBezTo>
                    <a:pt x="178356" y="-2109"/>
                    <a:pt x="211376" y="-839"/>
                    <a:pt x="238046" y="8051"/>
                  </a:cubicBezTo>
                  <a:cubicBezTo>
                    <a:pt x="265986" y="16941"/>
                    <a:pt x="314246" y="53771"/>
                    <a:pt x="314246" y="53771"/>
                  </a:cubicBezTo>
                </a:path>
              </a:pathLst>
            </a:custGeom>
            <a:solidFill>
              <a:srgbClr val="FFFFFF"/>
            </a:solidFill>
            <a:ln cap="sq">
              <a:noFill/>
              <a:prstDash val="solid"/>
              <a:miter/>
            </a:ln>
          </p:spPr>
        </p:sp>
      </p:grpSp>
      <p:grpSp>
        <p:nvGrpSpPr>
          <p:cNvPr name="Group 113" id="113"/>
          <p:cNvGrpSpPr/>
          <p:nvPr/>
        </p:nvGrpSpPr>
        <p:grpSpPr>
          <a:xfrm rot="0">
            <a:off x="1435418" y="3988117"/>
            <a:ext cx="350520" cy="350520"/>
            <a:chOff x="0" y="0"/>
            <a:chExt cx="467360" cy="467360"/>
          </a:xfrm>
        </p:grpSpPr>
        <p:sp>
          <p:nvSpPr>
            <p:cNvPr name="Freeform 114" id="114"/>
            <p:cNvSpPr/>
            <p:nvPr/>
          </p:nvSpPr>
          <p:spPr>
            <a:xfrm flipH="false" flipV="false" rot="0">
              <a:off x="50609" y="48211"/>
              <a:ext cx="359601" cy="368509"/>
            </a:xfrm>
            <a:custGeom>
              <a:avLst/>
              <a:gdLst/>
              <a:ahLst/>
              <a:cxnLst/>
              <a:rect r="r" b="b" t="t" l="l"/>
              <a:pathLst>
                <a:path h="368509" w="359601">
                  <a:moveTo>
                    <a:pt x="359601" y="129589"/>
                  </a:moveTo>
                  <a:cubicBezTo>
                    <a:pt x="359601" y="245159"/>
                    <a:pt x="346901" y="275639"/>
                    <a:pt x="329121" y="297229"/>
                  </a:cubicBezTo>
                  <a:cubicBezTo>
                    <a:pt x="311341" y="320089"/>
                    <a:pt x="285941" y="340409"/>
                    <a:pt x="259271" y="351839"/>
                  </a:cubicBezTo>
                  <a:cubicBezTo>
                    <a:pt x="233871" y="363269"/>
                    <a:pt x="200851" y="369619"/>
                    <a:pt x="172911" y="368349"/>
                  </a:cubicBezTo>
                  <a:cubicBezTo>
                    <a:pt x="143701" y="365809"/>
                    <a:pt x="113221" y="356919"/>
                    <a:pt x="89091" y="341679"/>
                  </a:cubicBezTo>
                  <a:cubicBezTo>
                    <a:pt x="63691" y="326439"/>
                    <a:pt x="40831" y="303579"/>
                    <a:pt x="25591" y="279449"/>
                  </a:cubicBezTo>
                  <a:cubicBezTo>
                    <a:pt x="11621" y="255319"/>
                    <a:pt x="1461" y="223569"/>
                    <a:pt x="191" y="195629"/>
                  </a:cubicBezTo>
                  <a:cubicBezTo>
                    <a:pt x="-1079" y="166419"/>
                    <a:pt x="4001" y="134669"/>
                    <a:pt x="15431" y="107999"/>
                  </a:cubicBezTo>
                  <a:cubicBezTo>
                    <a:pt x="28131" y="82599"/>
                    <a:pt x="48451" y="57199"/>
                    <a:pt x="70041" y="39419"/>
                  </a:cubicBezTo>
                  <a:cubicBezTo>
                    <a:pt x="92901" y="21639"/>
                    <a:pt x="122111" y="7669"/>
                    <a:pt x="150051" y="2589"/>
                  </a:cubicBezTo>
                  <a:cubicBezTo>
                    <a:pt x="179261" y="-2491"/>
                    <a:pt x="211011" y="49"/>
                    <a:pt x="238951" y="8939"/>
                  </a:cubicBezTo>
                  <a:cubicBezTo>
                    <a:pt x="265621" y="16559"/>
                    <a:pt x="313881" y="53389"/>
                    <a:pt x="313881" y="53389"/>
                  </a:cubicBezTo>
                </a:path>
              </a:pathLst>
            </a:custGeom>
            <a:solidFill>
              <a:srgbClr val="FFFFFF"/>
            </a:solidFill>
            <a:ln cap="sq">
              <a:noFill/>
              <a:prstDash val="solid"/>
              <a:miter/>
            </a:ln>
          </p:spPr>
        </p:sp>
      </p:grpSp>
      <p:grpSp>
        <p:nvGrpSpPr>
          <p:cNvPr name="Group 115" id="115"/>
          <p:cNvGrpSpPr/>
          <p:nvPr/>
        </p:nvGrpSpPr>
        <p:grpSpPr>
          <a:xfrm rot="0">
            <a:off x="1426845" y="3829050"/>
            <a:ext cx="350520" cy="350520"/>
            <a:chOff x="0" y="0"/>
            <a:chExt cx="467360" cy="467360"/>
          </a:xfrm>
        </p:grpSpPr>
        <p:sp>
          <p:nvSpPr>
            <p:cNvPr name="Freeform 116" id="116"/>
            <p:cNvSpPr/>
            <p:nvPr/>
          </p:nvSpPr>
          <p:spPr>
            <a:xfrm flipH="false" flipV="false" rot="0">
              <a:off x="50611" y="47829"/>
              <a:ext cx="359599" cy="368017"/>
            </a:xfrm>
            <a:custGeom>
              <a:avLst/>
              <a:gdLst/>
              <a:ahLst/>
              <a:cxnLst/>
              <a:rect r="r" b="b" t="t" l="l"/>
              <a:pathLst>
                <a:path h="368017" w="359599">
                  <a:moveTo>
                    <a:pt x="359599" y="128701"/>
                  </a:moveTo>
                  <a:cubicBezTo>
                    <a:pt x="359599" y="245541"/>
                    <a:pt x="346899" y="274751"/>
                    <a:pt x="329119" y="297611"/>
                  </a:cubicBezTo>
                  <a:cubicBezTo>
                    <a:pt x="311339" y="320471"/>
                    <a:pt x="285939" y="340791"/>
                    <a:pt x="259269" y="352221"/>
                  </a:cubicBezTo>
                  <a:cubicBezTo>
                    <a:pt x="233869" y="363651"/>
                    <a:pt x="200849" y="370001"/>
                    <a:pt x="172909" y="367461"/>
                  </a:cubicBezTo>
                  <a:cubicBezTo>
                    <a:pt x="144969" y="366191"/>
                    <a:pt x="113219" y="356031"/>
                    <a:pt x="89089" y="342061"/>
                  </a:cubicBezTo>
                  <a:cubicBezTo>
                    <a:pt x="64959" y="326821"/>
                    <a:pt x="40829" y="303961"/>
                    <a:pt x="26859" y="279831"/>
                  </a:cubicBezTo>
                  <a:cubicBezTo>
                    <a:pt x="11619" y="254431"/>
                    <a:pt x="1459" y="223951"/>
                    <a:pt x="189" y="194741"/>
                  </a:cubicBezTo>
                  <a:cubicBezTo>
                    <a:pt x="-1081" y="166801"/>
                    <a:pt x="3999" y="135051"/>
                    <a:pt x="16699" y="108381"/>
                  </a:cubicBezTo>
                  <a:cubicBezTo>
                    <a:pt x="28129" y="82981"/>
                    <a:pt x="48449" y="56311"/>
                    <a:pt x="70039" y="38531"/>
                  </a:cubicBezTo>
                  <a:cubicBezTo>
                    <a:pt x="92899" y="22021"/>
                    <a:pt x="123379" y="8051"/>
                    <a:pt x="151319" y="2971"/>
                  </a:cubicBezTo>
                  <a:cubicBezTo>
                    <a:pt x="179259" y="-2109"/>
                    <a:pt x="212279" y="-839"/>
                    <a:pt x="238949" y="8051"/>
                  </a:cubicBezTo>
                  <a:cubicBezTo>
                    <a:pt x="265619" y="16941"/>
                    <a:pt x="313879" y="53771"/>
                    <a:pt x="313879" y="53771"/>
                  </a:cubicBezTo>
                </a:path>
              </a:pathLst>
            </a:custGeom>
            <a:solidFill>
              <a:srgbClr val="FFFFFF"/>
            </a:solidFill>
            <a:ln cap="sq">
              <a:noFill/>
              <a:prstDash val="solid"/>
              <a:miter/>
            </a:ln>
          </p:spPr>
        </p:sp>
      </p:grpSp>
      <p:grpSp>
        <p:nvGrpSpPr>
          <p:cNvPr name="Group 117" id="117"/>
          <p:cNvGrpSpPr/>
          <p:nvPr/>
        </p:nvGrpSpPr>
        <p:grpSpPr>
          <a:xfrm rot="0">
            <a:off x="1519238" y="3401378"/>
            <a:ext cx="350520" cy="350520"/>
            <a:chOff x="0" y="0"/>
            <a:chExt cx="467360" cy="467360"/>
          </a:xfrm>
        </p:grpSpPr>
        <p:sp>
          <p:nvSpPr>
            <p:cNvPr name="Freeform 118" id="118"/>
            <p:cNvSpPr/>
            <p:nvPr/>
          </p:nvSpPr>
          <p:spPr>
            <a:xfrm flipH="false" flipV="false" rot="0">
              <a:off x="50609" y="47829"/>
              <a:ext cx="359601" cy="367650"/>
            </a:xfrm>
            <a:custGeom>
              <a:avLst/>
              <a:gdLst/>
              <a:ahLst/>
              <a:cxnLst/>
              <a:rect r="r" b="b" t="t" l="l"/>
              <a:pathLst>
                <a:path h="367650" w="359601">
                  <a:moveTo>
                    <a:pt x="359601" y="128701"/>
                  </a:moveTo>
                  <a:cubicBezTo>
                    <a:pt x="359601" y="244271"/>
                    <a:pt x="346901" y="274751"/>
                    <a:pt x="329121" y="297611"/>
                  </a:cubicBezTo>
                  <a:cubicBezTo>
                    <a:pt x="311341" y="319201"/>
                    <a:pt x="285941" y="339521"/>
                    <a:pt x="259271" y="350951"/>
                  </a:cubicBezTo>
                  <a:cubicBezTo>
                    <a:pt x="233871" y="363651"/>
                    <a:pt x="200851" y="368731"/>
                    <a:pt x="172911" y="367461"/>
                  </a:cubicBezTo>
                  <a:cubicBezTo>
                    <a:pt x="144971" y="366191"/>
                    <a:pt x="113221" y="356031"/>
                    <a:pt x="89091" y="340791"/>
                  </a:cubicBezTo>
                  <a:cubicBezTo>
                    <a:pt x="63691" y="326821"/>
                    <a:pt x="40831" y="302691"/>
                    <a:pt x="26861" y="278561"/>
                  </a:cubicBezTo>
                  <a:cubicBezTo>
                    <a:pt x="11621" y="254431"/>
                    <a:pt x="1461" y="222681"/>
                    <a:pt x="191" y="194741"/>
                  </a:cubicBezTo>
                  <a:cubicBezTo>
                    <a:pt x="-1079" y="166801"/>
                    <a:pt x="4001" y="133781"/>
                    <a:pt x="15431" y="108381"/>
                  </a:cubicBezTo>
                  <a:cubicBezTo>
                    <a:pt x="28131" y="81711"/>
                    <a:pt x="48451" y="56311"/>
                    <a:pt x="70041" y="38531"/>
                  </a:cubicBezTo>
                  <a:cubicBezTo>
                    <a:pt x="92901" y="20751"/>
                    <a:pt x="122111" y="8051"/>
                    <a:pt x="151321" y="2971"/>
                  </a:cubicBezTo>
                  <a:cubicBezTo>
                    <a:pt x="179261" y="-2109"/>
                    <a:pt x="211011" y="-839"/>
                    <a:pt x="238951" y="8051"/>
                  </a:cubicBezTo>
                  <a:cubicBezTo>
                    <a:pt x="265621" y="15671"/>
                    <a:pt x="313881" y="53771"/>
                    <a:pt x="313881" y="53771"/>
                  </a:cubicBezTo>
                </a:path>
              </a:pathLst>
            </a:custGeom>
            <a:solidFill>
              <a:srgbClr val="FFFFFF"/>
            </a:solidFill>
            <a:ln cap="sq">
              <a:noFill/>
              <a:prstDash val="solid"/>
              <a:miter/>
            </a:ln>
          </p:spPr>
        </p:sp>
      </p:grpSp>
      <p:sp>
        <p:nvSpPr>
          <p:cNvPr name="TextBox 119" id="119"/>
          <p:cNvSpPr txBox="true"/>
          <p:nvPr/>
        </p:nvSpPr>
        <p:spPr>
          <a:xfrm rot="-5400000">
            <a:off x="585442" y="4593499"/>
            <a:ext cx="2008876" cy="678098"/>
          </a:xfrm>
          <a:prstGeom prst="rect">
            <a:avLst/>
          </a:prstGeom>
        </p:spPr>
        <p:txBody>
          <a:bodyPr anchor="t" rtlCol="false" tIns="0" lIns="0" bIns="0" rIns="0">
            <a:spAutoFit/>
          </a:bodyPr>
          <a:lstStyle/>
          <a:p>
            <a:pPr algn="l">
              <a:lnSpc>
                <a:spcPts val="5413"/>
              </a:lnSpc>
              <a:spcBef>
                <a:spcPct val="0"/>
              </a:spcBef>
            </a:pPr>
            <a:r>
              <a:rPr lang="en-US" b="true" sz="3866">
                <a:solidFill>
                  <a:srgbClr val="000000"/>
                </a:solidFill>
                <a:latin typeface="29LT Adir Semi-Bold"/>
                <a:ea typeface="29LT Adir Semi-Bold"/>
                <a:cs typeface="29LT Adir Semi-Bold"/>
                <a:sym typeface="29LT Adir Semi-Bold"/>
              </a:rPr>
              <a:t>Kuchayish</a:t>
            </a:r>
          </a:p>
        </p:txBody>
      </p:sp>
      <p:grpSp>
        <p:nvGrpSpPr>
          <p:cNvPr name="Group 120" id="120"/>
          <p:cNvGrpSpPr/>
          <p:nvPr/>
        </p:nvGrpSpPr>
        <p:grpSpPr>
          <a:xfrm rot="0">
            <a:off x="10371772" y="3121342"/>
            <a:ext cx="293370" cy="293370"/>
            <a:chOff x="0" y="0"/>
            <a:chExt cx="391160" cy="391160"/>
          </a:xfrm>
        </p:grpSpPr>
        <p:sp>
          <p:nvSpPr>
            <p:cNvPr name="Freeform 121" id="121"/>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4386" y="288452"/>
                    <a:pt x="158986" y="293532"/>
                    <a:pt x="137396" y="29226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122" id="122"/>
          <p:cNvGrpSpPr/>
          <p:nvPr/>
        </p:nvGrpSpPr>
        <p:grpSpPr>
          <a:xfrm rot="0">
            <a:off x="10334625" y="3121342"/>
            <a:ext cx="293370" cy="293370"/>
            <a:chOff x="0" y="0"/>
            <a:chExt cx="391160" cy="391160"/>
          </a:xfrm>
        </p:grpSpPr>
        <p:sp>
          <p:nvSpPr>
            <p:cNvPr name="Freeform 123" id="123"/>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4386" y="288452"/>
                    <a:pt x="158986" y="293532"/>
                    <a:pt x="137396" y="29226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124" id="124"/>
          <p:cNvGrpSpPr/>
          <p:nvPr/>
        </p:nvGrpSpPr>
        <p:grpSpPr>
          <a:xfrm rot="0">
            <a:off x="10402252" y="3111817"/>
            <a:ext cx="293370" cy="293370"/>
            <a:chOff x="0" y="0"/>
            <a:chExt cx="391160" cy="391160"/>
          </a:xfrm>
        </p:grpSpPr>
        <p:sp>
          <p:nvSpPr>
            <p:cNvPr name="Freeform 125" id="125"/>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9083" y="201533"/>
                    <a:pt x="1463" y="177403"/>
                    <a:pt x="193" y="154543"/>
                  </a:cubicBezTo>
                  <a:cubicBezTo>
                    <a:pt x="-1077" y="131683"/>
                    <a:pt x="4003" y="106283"/>
                    <a:pt x="12893" y="85963"/>
                  </a:cubicBezTo>
                  <a:cubicBezTo>
                    <a:pt x="21783" y="65643"/>
                    <a:pt x="38293" y="44053"/>
                    <a:pt x="56073" y="30083"/>
                  </a:cubicBezTo>
                  <a:cubicBezTo>
                    <a:pt x="73853" y="1611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sp>
        <p:nvSpPr>
          <p:cNvPr name="TextBox 126" id="126"/>
          <p:cNvSpPr txBox="true"/>
          <p:nvPr/>
        </p:nvSpPr>
        <p:spPr>
          <a:xfrm rot="0">
            <a:off x="14931717" y="4733313"/>
            <a:ext cx="1850837" cy="402567"/>
          </a:xfrm>
          <a:prstGeom prst="rect">
            <a:avLst/>
          </a:prstGeom>
        </p:spPr>
        <p:txBody>
          <a:bodyPr anchor="t" rtlCol="false" tIns="0" lIns="0" bIns="0" rIns="0">
            <a:spAutoFit/>
          </a:bodyPr>
          <a:lstStyle/>
          <a:p>
            <a:pPr algn="ctr">
              <a:lnSpc>
                <a:spcPts val="3208"/>
              </a:lnSpc>
              <a:spcBef>
                <a:spcPct val="0"/>
              </a:spcBef>
            </a:pPr>
            <a:r>
              <a:rPr lang="en-US" b="true" sz="2291">
                <a:solidFill>
                  <a:srgbClr val="000000"/>
                </a:solidFill>
                <a:latin typeface="29LT Adir Semi-Bold"/>
                <a:ea typeface="29LT Adir Semi-Bold"/>
                <a:cs typeface="29LT Adir Semi-Bold"/>
                <a:sym typeface="29LT Adir Semi-Bold"/>
              </a:rPr>
              <a:t>yo’naltirilgan</a:t>
            </a:r>
          </a:p>
        </p:txBody>
      </p:sp>
      <p:sp>
        <p:nvSpPr>
          <p:cNvPr name="TextBox 127" id="127"/>
          <p:cNvSpPr txBox="true"/>
          <p:nvPr/>
        </p:nvSpPr>
        <p:spPr>
          <a:xfrm rot="0">
            <a:off x="15000134" y="5088255"/>
            <a:ext cx="1680577" cy="390280"/>
          </a:xfrm>
          <a:prstGeom prst="rect">
            <a:avLst/>
          </a:prstGeom>
        </p:spPr>
        <p:txBody>
          <a:bodyPr anchor="t" rtlCol="false" tIns="0" lIns="0" bIns="0" rIns="0">
            <a:spAutoFit/>
          </a:bodyPr>
          <a:lstStyle/>
          <a:p>
            <a:pPr algn="ctr">
              <a:lnSpc>
                <a:spcPts val="3182"/>
              </a:lnSpc>
              <a:spcBef>
                <a:spcPct val="0"/>
              </a:spcBef>
            </a:pPr>
            <a:r>
              <a:rPr lang="en-US" b="true" sz="2273">
                <a:solidFill>
                  <a:srgbClr val="DB3349"/>
                </a:solidFill>
                <a:latin typeface="29LT Adir Semi-Bold"/>
                <a:ea typeface="29LT Adir Semi-Bold"/>
                <a:cs typeface="29LT Adir Semi-Bold"/>
                <a:sym typeface="29LT Adir Semi-Bold"/>
              </a:rPr>
              <a:t>yo’naltirilmagan</a:t>
            </a:r>
          </a:p>
        </p:txBody>
      </p:sp>
      <p:sp>
        <p:nvSpPr>
          <p:cNvPr name="TextBox 128" id="128"/>
          <p:cNvSpPr txBox="true"/>
          <p:nvPr/>
        </p:nvSpPr>
        <p:spPr>
          <a:xfrm rot="-5400000">
            <a:off x="8729548" y="4622164"/>
            <a:ext cx="3499152" cy="572062"/>
          </a:xfrm>
          <a:prstGeom prst="rect">
            <a:avLst/>
          </a:prstGeom>
        </p:spPr>
        <p:txBody>
          <a:bodyPr anchor="t" rtlCol="false" tIns="0" lIns="0" bIns="0" rIns="0">
            <a:spAutoFit/>
          </a:bodyPr>
          <a:lstStyle/>
          <a:p>
            <a:pPr algn="ctr">
              <a:lnSpc>
                <a:spcPts val="4693"/>
              </a:lnSpc>
              <a:spcBef>
                <a:spcPct val="0"/>
              </a:spcBef>
            </a:pPr>
            <a:r>
              <a:rPr lang="en-US" b="true" sz="3352">
                <a:solidFill>
                  <a:srgbClr val="000000"/>
                </a:solidFill>
                <a:latin typeface="29LT Adir Semi-Bold"/>
                <a:ea typeface="29LT Adir Semi-Bold"/>
                <a:cs typeface="29LT Adir Semi-Bold"/>
                <a:sym typeface="29LT Adir Semi-Bold"/>
              </a:rPr>
              <a:t>Nurlanish uzunligi       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true" flipV="false" rot="-228037">
            <a:off x="-192299" y="129086"/>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7" id="17"/>
          <p:cNvGrpSpPr/>
          <p:nvPr/>
        </p:nvGrpSpPr>
        <p:grpSpPr>
          <a:xfrm rot="0">
            <a:off x="15463683" y="648360"/>
            <a:ext cx="229651" cy="229651"/>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19" id="19"/>
          <p:cNvSpPr/>
          <p:nvPr/>
        </p:nvSpPr>
        <p:spPr>
          <a:xfrm flipH="false" flipV="false" rot="-771795">
            <a:off x="16721088" y="1118287"/>
            <a:ext cx="433712" cy="411632"/>
          </a:xfrm>
          <a:custGeom>
            <a:avLst/>
            <a:gdLst/>
            <a:ahLst/>
            <a:cxnLst/>
            <a:rect r="r" b="b" t="t" l="l"/>
            <a:pathLst>
              <a:path h="411632" w="433712">
                <a:moveTo>
                  <a:pt x="0" y="0"/>
                </a:moveTo>
                <a:lnTo>
                  <a:pt x="433712" y="0"/>
                </a:lnTo>
                <a:lnTo>
                  <a:pt x="433712" y="411631"/>
                </a:lnTo>
                <a:lnTo>
                  <a:pt x="0" y="411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0">
            <a:off x="16987053" y="4930928"/>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1" id="21"/>
          <p:cNvGrpSpPr>
            <a:grpSpLocks noChangeAspect="true"/>
          </p:cNvGrpSpPr>
          <p:nvPr/>
        </p:nvGrpSpPr>
        <p:grpSpPr>
          <a:xfrm rot="-874149">
            <a:off x="10857595" y="327319"/>
            <a:ext cx="498419" cy="262574"/>
            <a:chOff x="0" y="0"/>
            <a:chExt cx="1610360" cy="848360"/>
          </a:xfrm>
        </p:grpSpPr>
        <p:sp>
          <p:nvSpPr>
            <p:cNvPr name="Freeform 22" id="2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3" id="23"/>
          <p:cNvSpPr/>
          <p:nvPr/>
        </p:nvSpPr>
        <p:spPr>
          <a:xfrm flipH="false" flipV="false" rot="0">
            <a:off x="967090" y="970374"/>
            <a:ext cx="511826" cy="458783"/>
          </a:xfrm>
          <a:custGeom>
            <a:avLst/>
            <a:gdLst/>
            <a:ahLst/>
            <a:cxnLst/>
            <a:rect r="r" b="b" t="t" l="l"/>
            <a:pathLst>
              <a:path h="458783" w="511826">
                <a:moveTo>
                  <a:pt x="0" y="0"/>
                </a:moveTo>
                <a:lnTo>
                  <a:pt x="511826" y="0"/>
                </a:lnTo>
                <a:lnTo>
                  <a:pt x="511826" y="458782"/>
                </a:lnTo>
                <a:lnTo>
                  <a:pt x="0" y="458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4" id="24"/>
          <p:cNvGrpSpPr/>
          <p:nvPr/>
        </p:nvGrpSpPr>
        <p:grpSpPr>
          <a:xfrm rot="0">
            <a:off x="1799522" y="7601326"/>
            <a:ext cx="229651" cy="229651"/>
            <a:chOff x="0" y="0"/>
            <a:chExt cx="6350000" cy="6350000"/>
          </a:xfrm>
        </p:grpSpPr>
        <p:sp>
          <p:nvSpPr>
            <p:cNvPr name="Freeform 25" id="2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6" id="26"/>
          <p:cNvSpPr/>
          <p:nvPr/>
        </p:nvSpPr>
        <p:spPr>
          <a:xfrm flipH="false" flipV="false" rot="-771795">
            <a:off x="264351" y="9644811"/>
            <a:ext cx="535497" cy="508236"/>
          </a:xfrm>
          <a:custGeom>
            <a:avLst/>
            <a:gdLst/>
            <a:ahLst/>
            <a:cxnLst/>
            <a:rect r="r" b="b" t="t" l="l"/>
            <a:pathLst>
              <a:path h="508236" w="535497">
                <a:moveTo>
                  <a:pt x="0" y="0"/>
                </a:moveTo>
                <a:lnTo>
                  <a:pt x="535497" y="0"/>
                </a:lnTo>
                <a:lnTo>
                  <a:pt x="535497" y="508235"/>
                </a:lnTo>
                <a:lnTo>
                  <a:pt x="0" y="508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7" id="27"/>
          <p:cNvGrpSpPr>
            <a:grpSpLocks noChangeAspect="true"/>
          </p:cNvGrpSpPr>
          <p:nvPr/>
        </p:nvGrpSpPr>
        <p:grpSpPr>
          <a:xfrm rot="-874149">
            <a:off x="699572" y="5225285"/>
            <a:ext cx="498419" cy="262574"/>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29" id="29"/>
          <p:cNvSpPr txBox="true"/>
          <p:nvPr/>
        </p:nvSpPr>
        <p:spPr>
          <a:xfrm rot="0">
            <a:off x="1564967" y="754006"/>
            <a:ext cx="13146241" cy="1240239"/>
          </a:xfrm>
          <a:prstGeom prst="rect">
            <a:avLst/>
          </a:prstGeom>
        </p:spPr>
        <p:txBody>
          <a:bodyPr anchor="t" rtlCol="false" tIns="0" lIns="0" bIns="0" rIns="0">
            <a:spAutoFit/>
          </a:bodyPr>
          <a:lstStyle/>
          <a:p>
            <a:pPr algn="ctr">
              <a:lnSpc>
                <a:spcPts val="4760"/>
              </a:lnSpc>
            </a:pPr>
            <a:r>
              <a:rPr lang="en-US" sz="4760">
                <a:solidFill>
                  <a:srgbClr val="00AD9C"/>
                </a:solidFill>
                <a:latin typeface="Marykate"/>
                <a:ea typeface="Marykate"/>
                <a:cs typeface="Marykate"/>
                <a:sym typeface="Marykate"/>
              </a:rPr>
              <a:t>KOGERENT TORMOZLANISH NURLANISHI ORQALI HOSIL BO‘LGAN FOTONLARNING QUTBLANISHI</a:t>
            </a:r>
          </a:p>
        </p:txBody>
      </p:sp>
      <p:sp>
        <p:nvSpPr>
          <p:cNvPr name="TextBox 30" id="30"/>
          <p:cNvSpPr txBox="true"/>
          <p:nvPr/>
        </p:nvSpPr>
        <p:spPr>
          <a:xfrm rot="0">
            <a:off x="7193756" y="6049179"/>
            <a:ext cx="10750344" cy="2968671"/>
          </a:xfrm>
          <a:prstGeom prst="rect">
            <a:avLst/>
          </a:prstGeom>
        </p:spPr>
        <p:txBody>
          <a:bodyPr anchor="t" rtlCol="false" tIns="0" lIns="0" bIns="0" rIns="0">
            <a:spAutoFit/>
          </a:bodyPr>
          <a:lstStyle/>
          <a:p>
            <a:pPr algn="l" marL="712041" indent="-356020" lvl="1">
              <a:lnSpc>
                <a:spcPts val="3924"/>
              </a:lnSpc>
              <a:buFont typeface="Arial"/>
              <a:buChar char="•"/>
            </a:pPr>
            <a:r>
              <a:rPr lang="en-US" sz="3298">
                <a:solidFill>
                  <a:srgbClr val="003933"/>
                </a:solidFill>
                <a:latin typeface="Dosis"/>
                <a:ea typeface="Dosis"/>
                <a:cs typeface="Dosis"/>
                <a:sym typeface="Dosis"/>
              </a:rPr>
              <a:t>Kogerent tormozlanish nurlanishi :</a:t>
            </a:r>
          </a:p>
          <a:p>
            <a:pPr algn="l">
              <a:lnSpc>
                <a:spcPts val="3924"/>
              </a:lnSpc>
            </a:pPr>
            <a:r>
              <a:rPr lang="en-US" sz="3298">
                <a:solidFill>
                  <a:srgbClr val="003933"/>
                </a:solidFill>
                <a:latin typeface="Dosis"/>
                <a:ea typeface="Dosis"/>
                <a:cs typeface="Dosis"/>
                <a:sym typeface="Dosis"/>
              </a:rPr>
              <a:t>         Qutblanish</a:t>
            </a:r>
            <a:r>
              <a:rPr lang="en-US" sz="3298">
                <a:solidFill>
                  <a:srgbClr val="003933"/>
                </a:solidFill>
                <a:latin typeface="Dosis"/>
                <a:ea typeface="Dosis"/>
                <a:cs typeface="Dosis"/>
                <a:sym typeface="Dosis"/>
              </a:rPr>
              <a:t>siz elektronlarni yo‘naltirilgan bitta kristall orqali o‘tkazganda, </a:t>
            </a:r>
            <a:r>
              <a:rPr lang="en-US" sz="3298" b="true">
                <a:solidFill>
                  <a:srgbClr val="003933"/>
                </a:solidFill>
                <a:latin typeface="Dosis Bold"/>
                <a:ea typeface="Dosis Bold"/>
                <a:cs typeface="Dosis Bold"/>
                <a:sym typeface="Dosis Bold"/>
              </a:rPr>
              <a:t>chiziqli qutblangan fotonlar</a:t>
            </a:r>
            <a:r>
              <a:rPr lang="en-US" sz="3298">
                <a:solidFill>
                  <a:srgbClr val="003933"/>
                </a:solidFill>
                <a:latin typeface="Dosis"/>
                <a:ea typeface="Dosis"/>
                <a:cs typeface="Dosis"/>
                <a:sym typeface="Dosis"/>
              </a:rPr>
              <a:t> hosil bo‘ladi.</a:t>
            </a:r>
          </a:p>
          <a:p>
            <a:pPr algn="l" marL="712041" indent="-356020" lvl="1">
              <a:lnSpc>
                <a:spcPts val="3924"/>
              </a:lnSpc>
              <a:buFont typeface="Arial"/>
              <a:buChar char="•"/>
            </a:pPr>
            <a:r>
              <a:rPr lang="en-US" sz="3298">
                <a:solidFill>
                  <a:srgbClr val="003933"/>
                </a:solidFill>
                <a:latin typeface="Dosis"/>
                <a:ea typeface="Dosis"/>
                <a:cs typeface="Dosis"/>
                <a:sym typeface="Dosis"/>
              </a:rPr>
              <a:t>Agar boshlang‘ich elektron nurlari gorizontal qutblangan bo‘lsa,</a:t>
            </a:r>
          </a:p>
          <a:p>
            <a:pPr algn="l">
              <a:lnSpc>
                <a:spcPts val="3924"/>
              </a:lnSpc>
            </a:pPr>
            <a:r>
              <a:rPr lang="en-US" sz="3298">
                <a:solidFill>
                  <a:srgbClr val="003933"/>
                </a:solidFill>
                <a:latin typeface="Dosis"/>
                <a:ea typeface="Dosis"/>
                <a:cs typeface="Dosis"/>
                <a:sym typeface="Dosis"/>
              </a:rPr>
              <a:t>         </a:t>
            </a:r>
            <a:r>
              <a:rPr lang="en-US" sz="3298">
                <a:solidFill>
                  <a:srgbClr val="003933"/>
                </a:solidFill>
                <a:latin typeface="Dosis"/>
                <a:ea typeface="Dosis"/>
                <a:cs typeface="Dosis"/>
                <a:sym typeface="Dosis"/>
              </a:rPr>
              <a:t>hosil bo‘lgan fotonlar </a:t>
            </a:r>
            <a:r>
              <a:rPr lang="en-US" sz="3298" b="true">
                <a:solidFill>
                  <a:srgbClr val="003933"/>
                </a:solidFill>
                <a:latin typeface="Dosis Bold"/>
                <a:ea typeface="Dosis Bold"/>
                <a:cs typeface="Dosis Bold"/>
                <a:sym typeface="Dosis Bold"/>
              </a:rPr>
              <a:t>aylanma qutblanish</a:t>
            </a:r>
            <a:r>
              <a:rPr lang="en-US" sz="3298">
                <a:solidFill>
                  <a:srgbClr val="003933"/>
                </a:solidFill>
                <a:latin typeface="Dosis"/>
                <a:ea typeface="Dosis"/>
                <a:cs typeface="Dosis"/>
                <a:sym typeface="Dosis"/>
              </a:rPr>
              <a:t>ga ega bo‘ladi.</a:t>
            </a:r>
          </a:p>
          <a:p>
            <a:pPr algn="l">
              <a:lnSpc>
                <a:spcPts val="3924"/>
              </a:lnSpc>
            </a:pPr>
          </a:p>
        </p:txBody>
      </p:sp>
      <p:grpSp>
        <p:nvGrpSpPr>
          <p:cNvPr name="Group 31" id="31"/>
          <p:cNvGrpSpPr/>
          <p:nvPr/>
        </p:nvGrpSpPr>
        <p:grpSpPr>
          <a:xfrm rot="0">
            <a:off x="-717088" y="-387954"/>
            <a:ext cx="1425183" cy="11403846"/>
            <a:chOff x="0" y="0"/>
            <a:chExt cx="356429" cy="2852028"/>
          </a:xfrm>
        </p:grpSpPr>
        <p:sp>
          <p:nvSpPr>
            <p:cNvPr name="Freeform 32" id="32"/>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3" id="33"/>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4" id="34"/>
          <p:cNvGrpSpPr/>
          <p:nvPr/>
        </p:nvGrpSpPr>
        <p:grpSpPr>
          <a:xfrm rot="0">
            <a:off x="17944100" y="-387954"/>
            <a:ext cx="1425183" cy="11403846"/>
            <a:chOff x="0" y="0"/>
            <a:chExt cx="356429" cy="2852028"/>
          </a:xfrm>
        </p:grpSpPr>
        <p:sp>
          <p:nvSpPr>
            <p:cNvPr name="Freeform 35" id="3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6" id="3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7" id="37"/>
          <p:cNvGrpSpPr/>
          <p:nvPr/>
        </p:nvGrpSpPr>
        <p:grpSpPr>
          <a:xfrm rot="5400000">
            <a:off x="8883742" y="-9572383"/>
            <a:ext cx="1425183" cy="19201660"/>
            <a:chOff x="0" y="0"/>
            <a:chExt cx="356429" cy="4802210"/>
          </a:xfrm>
        </p:grpSpPr>
        <p:sp>
          <p:nvSpPr>
            <p:cNvPr name="Freeform 38" id="38"/>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9" id="39"/>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40" id="40"/>
          <p:cNvGrpSpPr/>
          <p:nvPr/>
        </p:nvGrpSpPr>
        <p:grpSpPr>
          <a:xfrm rot="5400000">
            <a:off x="8775126" y="1009161"/>
            <a:ext cx="1425183" cy="19201660"/>
            <a:chOff x="0" y="0"/>
            <a:chExt cx="356429" cy="4802210"/>
          </a:xfrm>
        </p:grpSpPr>
        <p:sp>
          <p:nvSpPr>
            <p:cNvPr name="Freeform 41" id="4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42" id="4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sp>
        <p:nvSpPr>
          <p:cNvPr name="Freeform 43" id="43"/>
          <p:cNvSpPr/>
          <p:nvPr/>
        </p:nvSpPr>
        <p:spPr>
          <a:xfrm flipH="false" flipV="false" rot="-1407288">
            <a:off x="17236877" y="129183"/>
            <a:ext cx="801299" cy="1421659"/>
          </a:xfrm>
          <a:custGeom>
            <a:avLst/>
            <a:gdLst/>
            <a:ahLst/>
            <a:cxnLst/>
            <a:rect r="r" b="b" t="t" l="l"/>
            <a:pathLst>
              <a:path h="1421659" w="801299">
                <a:moveTo>
                  <a:pt x="0" y="0"/>
                </a:moveTo>
                <a:lnTo>
                  <a:pt x="801299" y="0"/>
                </a:lnTo>
                <a:lnTo>
                  <a:pt x="801299" y="1421659"/>
                </a:lnTo>
                <a:lnTo>
                  <a:pt x="0" y="14216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44" id="44"/>
          <p:cNvSpPr/>
          <p:nvPr/>
        </p:nvSpPr>
        <p:spPr>
          <a:xfrm flipH="true" flipV="false" rot="-228037">
            <a:off x="-16304" y="16640"/>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5" id="45"/>
          <p:cNvSpPr/>
          <p:nvPr/>
        </p:nvSpPr>
        <p:spPr>
          <a:xfrm flipH="false" flipV="false" rot="0">
            <a:off x="1272409" y="2022819"/>
            <a:ext cx="15176271" cy="3888919"/>
          </a:xfrm>
          <a:custGeom>
            <a:avLst/>
            <a:gdLst/>
            <a:ahLst/>
            <a:cxnLst/>
            <a:rect r="r" b="b" t="t" l="l"/>
            <a:pathLst>
              <a:path h="3888919" w="15176271">
                <a:moveTo>
                  <a:pt x="0" y="0"/>
                </a:moveTo>
                <a:lnTo>
                  <a:pt x="15176271" y="0"/>
                </a:lnTo>
                <a:lnTo>
                  <a:pt x="15176271" y="3888920"/>
                </a:lnTo>
                <a:lnTo>
                  <a:pt x="0" y="3888920"/>
                </a:lnTo>
                <a:lnTo>
                  <a:pt x="0" y="0"/>
                </a:lnTo>
                <a:close/>
              </a:path>
            </a:pathLst>
          </a:custGeom>
          <a:blipFill>
            <a:blip r:embed="rId13"/>
            <a:stretch>
              <a:fillRect l="0" t="0" r="0" b="0"/>
            </a:stretch>
          </a:blipFill>
        </p:spPr>
      </p:sp>
      <p:grpSp>
        <p:nvGrpSpPr>
          <p:cNvPr name="Group 46" id="46"/>
          <p:cNvGrpSpPr/>
          <p:nvPr/>
        </p:nvGrpSpPr>
        <p:grpSpPr>
          <a:xfrm rot="0">
            <a:off x="9770745" y="8291512"/>
            <a:ext cx="188595" cy="184785"/>
            <a:chOff x="0" y="0"/>
            <a:chExt cx="251460" cy="246380"/>
          </a:xfrm>
        </p:grpSpPr>
        <p:sp>
          <p:nvSpPr>
            <p:cNvPr name="Freeform 47" id="47"/>
            <p:cNvSpPr/>
            <p:nvPr/>
          </p:nvSpPr>
          <p:spPr>
            <a:xfrm flipH="false" flipV="false" rot="0">
              <a:off x="50636" y="50749"/>
              <a:ext cx="148754" cy="147879"/>
            </a:xfrm>
            <a:custGeom>
              <a:avLst/>
              <a:gdLst/>
              <a:ahLst/>
              <a:cxnLst/>
              <a:rect r="r" b="b" t="t" l="l"/>
              <a:pathLst>
                <a:path h="147879" w="148754">
                  <a:moveTo>
                    <a:pt x="148754" y="52121"/>
                  </a:moveTo>
                  <a:cubicBezTo>
                    <a:pt x="129704" y="133401"/>
                    <a:pt x="119544" y="141021"/>
                    <a:pt x="106844" y="144831"/>
                  </a:cubicBezTo>
                  <a:cubicBezTo>
                    <a:pt x="89064" y="149911"/>
                    <a:pt x="53504" y="148641"/>
                    <a:pt x="36994" y="141021"/>
                  </a:cubicBezTo>
                  <a:cubicBezTo>
                    <a:pt x="24294" y="134671"/>
                    <a:pt x="16674" y="124511"/>
                    <a:pt x="10324" y="114351"/>
                  </a:cubicBezTo>
                  <a:cubicBezTo>
                    <a:pt x="5244" y="104191"/>
                    <a:pt x="-1106" y="92761"/>
                    <a:pt x="164" y="80061"/>
                  </a:cubicBezTo>
                  <a:cubicBezTo>
                    <a:pt x="1434" y="61011"/>
                    <a:pt x="15404" y="27991"/>
                    <a:pt x="29374" y="15291"/>
                  </a:cubicBezTo>
                  <a:cubicBezTo>
                    <a:pt x="38264" y="6401"/>
                    <a:pt x="49694" y="1321"/>
                    <a:pt x="62394" y="51"/>
                  </a:cubicBezTo>
                  <a:cubicBezTo>
                    <a:pt x="80174" y="-1219"/>
                    <a:pt x="129704" y="21641"/>
                    <a:pt x="129704" y="21641"/>
                  </a:cubicBezTo>
                </a:path>
              </a:pathLst>
            </a:custGeom>
            <a:solidFill>
              <a:srgbClr val="FFFFFF"/>
            </a:solidFill>
            <a:ln cap="sq">
              <a:noFill/>
              <a:prstDash val="solid"/>
              <a:miter/>
            </a:ln>
          </p:spPr>
        </p:sp>
      </p:grpSp>
      <p:sp>
        <p:nvSpPr>
          <p:cNvPr name="Freeform 48" id="48"/>
          <p:cNvSpPr/>
          <p:nvPr/>
        </p:nvSpPr>
        <p:spPr>
          <a:xfrm flipH="false" flipV="false" rot="0">
            <a:off x="1005508" y="5985301"/>
            <a:ext cx="6152255" cy="3691353"/>
          </a:xfrm>
          <a:custGeom>
            <a:avLst/>
            <a:gdLst/>
            <a:ahLst/>
            <a:cxnLst/>
            <a:rect r="r" b="b" t="t" l="l"/>
            <a:pathLst>
              <a:path h="3691353" w="6152255">
                <a:moveTo>
                  <a:pt x="0" y="0"/>
                </a:moveTo>
                <a:lnTo>
                  <a:pt x="6152254" y="0"/>
                </a:lnTo>
                <a:lnTo>
                  <a:pt x="6152254" y="3691353"/>
                </a:lnTo>
                <a:lnTo>
                  <a:pt x="0" y="3691353"/>
                </a:lnTo>
                <a:lnTo>
                  <a:pt x="0" y="0"/>
                </a:lnTo>
                <a:close/>
              </a:path>
            </a:pathLst>
          </a:custGeom>
          <a:blipFill>
            <a:blip r:embed="rId14"/>
            <a:stretch>
              <a:fillRect l="0" t="0" r="0" b="0"/>
            </a:stretch>
          </a:blipFill>
        </p:spPr>
      </p:sp>
      <p:grpSp>
        <p:nvGrpSpPr>
          <p:cNvPr name="Group 49" id="49"/>
          <p:cNvGrpSpPr/>
          <p:nvPr/>
        </p:nvGrpSpPr>
        <p:grpSpPr>
          <a:xfrm rot="0">
            <a:off x="1243965" y="5272088"/>
            <a:ext cx="638175" cy="725805"/>
            <a:chOff x="0" y="0"/>
            <a:chExt cx="850900" cy="967740"/>
          </a:xfrm>
        </p:grpSpPr>
        <p:sp>
          <p:nvSpPr>
            <p:cNvPr name="Freeform 50" id="50"/>
            <p:cNvSpPr/>
            <p:nvPr/>
          </p:nvSpPr>
          <p:spPr>
            <a:xfrm flipH="false" flipV="false" rot="0">
              <a:off x="50371" y="49902"/>
              <a:ext cx="750053" cy="866561"/>
            </a:xfrm>
            <a:custGeom>
              <a:avLst/>
              <a:gdLst/>
              <a:ahLst/>
              <a:cxnLst/>
              <a:rect r="r" b="b" t="t" l="l"/>
              <a:pathLst>
                <a:path h="866561" w="750053">
                  <a:moveTo>
                    <a:pt x="414449" y="174888"/>
                  </a:moveTo>
                  <a:cubicBezTo>
                    <a:pt x="599869" y="177428"/>
                    <a:pt x="611299" y="178698"/>
                    <a:pt x="625269" y="187588"/>
                  </a:cubicBezTo>
                  <a:cubicBezTo>
                    <a:pt x="641779" y="199018"/>
                    <a:pt x="663369" y="225688"/>
                    <a:pt x="665909" y="247278"/>
                  </a:cubicBezTo>
                  <a:cubicBezTo>
                    <a:pt x="668449" y="268868"/>
                    <a:pt x="659559" y="298078"/>
                    <a:pt x="640509" y="315858"/>
                  </a:cubicBezTo>
                  <a:cubicBezTo>
                    <a:pt x="612569" y="341258"/>
                    <a:pt x="543989" y="352688"/>
                    <a:pt x="491919" y="362848"/>
                  </a:cubicBezTo>
                  <a:cubicBezTo>
                    <a:pt x="437309" y="374278"/>
                    <a:pt x="366189" y="375548"/>
                    <a:pt x="319199" y="376818"/>
                  </a:cubicBezTo>
                  <a:cubicBezTo>
                    <a:pt x="286179" y="379358"/>
                    <a:pt x="259509" y="384438"/>
                    <a:pt x="235379" y="378088"/>
                  </a:cubicBezTo>
                  <a:cubicBezTo>
                    <a:pt x="215059" y="373008"/>
                    <a:pt x="194739" y="362848"/>
                    <a:pt x="182039" y="351418"/>
                  </a:cubicBezTo>
                  <a:cubicBezTo>
                    <a:pt x="173149" y="341258"/>
                    <a:pt x="166799" y="329828"/>
                    <a:pt x="164259" y="315858"/>
                  </a:cubicBezTo>
                  <a:cubicBezTo>
                    <a:pt x="160449" y="299348"/>
                    <a:pt x="161719" y="272678"/>
                    <a:pt x="170609" y="257438"/>
                  </a:cubicBezTo>
                  <a:cubicBezTo>
                    <a:pt x="179499" y="240928"/>
                    <a:pt x="198549" y="224418"/>
                    <a:pt x="215059" y="216798"/>
                  </a:cubicBezTo>
                  <a:cubicBezTo>
                    <a:pt x="227759" y="211718"/>
                    <a:pt x="236649" y="210448"/>
                    <a:pt x="254429" y="211718"/>
                  </a:cubicBezTo>
                  <a:cubicBezTo>
                    <a:pt x="293799" y="214258"/>
                    <a:pt x="423339" y="229498"/>
                    <a:pt x="443659" y="262518"/>
                  </a:cubicBezTo>
                  <a:cubicBezTo>
                    <a:pt x="458899" y="286648"/>
                    <a:pt x="438579" y="357768"/>
                    <a:pt x="422069" y="361578"/>
                  </a:cubicBezTo>
                  <a:cubicBezTo>
                    <a:pt x="401749" y="366658"/>
                    <a:pt x="348409" y="280298"/>
                    <a:pt x="315389" y="237118"/>
                  </a:cubicBezTo>
                  <a:cubicBezTo>
                    <a:pt x="282369" y="193938"/>
                    <a:pt x="235379" y="135518"/>
                    <a:pt x="226489" y="102498"/>
                  </a:cubicBezTo>
                  <a:cubicBezTo>
                    <a:pt x="222679" y="85988"/>
                    <a:pt x="225219" y="74558"/>
                    <a:pt x="229029" y="61858"/>
                  </a:cubicBezTo>
                  <a:cubicBezTo>
                    <a:pt x="232839" y="49158"/>
                    <a:pt x="240459" y="36458"/>
                    <a:pt x="249349" y="26298"/>
                  </a:cubicBezTo>
                  <a:cubicBezTo>
                    <a:pt x="258239" y="17408"/>
                    <a:pt x="270939" y="8518"/>
                    <a:pt x="283639" y="4708"/>
                  </a:cubicBezTo>
                  <a:cubicBezTo>
                    <a:pt x="296339" y="898"/>
                    <a:pt x="311579" y="-372"/>
                    <a:pt x="324279" y="2168"/>
                  </a:cubicBezTo>
                  <a:cubicBezTo>
                    <a:pt x="338249" y="4708"/>
                    <a:pt x="350949" y="9788"/>
                    <a:pt x="362379" y="18678"/>
                  </a:cubicBezTo>
                  <a:cubicBezTo>
                    <a:pt x="372539" y="26298"/>
                    <a:pt x="381429" y="33918"/>
                    <a:pt x="387779" y="50428"/>
                  </a:cubicBezTo>
                  <a:cubicBezTo>
                    <a:pt x="400479" y="82178"/>
                    <a:pt x="375079" y="188858"/>
                    <a:pt x="405559" y="214258"/>
                  </a:cubicBezTo>
                  <a:cubicBezTo>
                    <a:pt x="437309" y="240928"/>
                    <a:pt x="538909" y="191398"/>
                    <a:pt x="577009" y="202828"/>
                  </a:cubicBezTo>
                  <a:cubicBezTo>
                    <a:pt x="601139" y="209178"/>
                    <a:pt x="617649" y="224418"/>
                    <a:pt x="627809" y="238388"/>
                  </a:cubicBezTo>
                  <a:cubicBezTo>
                    <a:pt x="636699" y="249818"/>
                    <a:pt x="640509" y="263788"/>
                    <a:pt x="641779" y="277758"/>
                  </a:cubicBezTo>
                  <a:cubicBezTo>
                    <a:pt x="643049" y="290458"/>
                    <a:pt x="640509" y="305698"/>
                    <a:pt x="635429" y="318398"/>
                  </a:cubicBezTo>
                  <a:cubicBezTo>
                    <a:pt x="631619" y="331098"/>
                    <a:pt x="625269" y="342528"/>
                    <a:pt x="611299" y="352688"/>
                  </a:cubicBezTo>
                  <a:cubicBezTo>
                    <a:pt x="587169" y="371738"/>
                    <a:pt x="513509" y="408568"/>
                    <a:pt x="480489" y="398408"/>
                  </a:cubicBezTo>
                  <a:cubicBezTo>
                    <a:pt x="453819" y="390788"/>
                    <a:pt x="447469" y="336178"/>
                    <a:pt x="424609" y="323478"/>
                  </a:cubicBezTo>
                  <a:cubicBezTo>
                    <a:pt x="401749" y="310778"/>
                    <a:pt x="347139" y="320938"/>
                    <a:pt x="345869" y="313318"/>
                  </a:cubicBezTo>
                  <a:cubicBezTo>
                    <a:pt x="344599" y="304428"/>
                    <a:pt x="395399" y="277758"/>
                    <a:pt x="423339" y="271408"/>
                  </a:cubicBezTo>
                  <a:cubicBezTo>
                    <a:pt x="453819" y="265058"/>
                    <a:pt x="489379" y="270138"/>
                    <a:pt x="519859" y="275218"/>
                  </a:cubicBezTo>
                  <a:cubicBezTo>
                    <a:pt x="546529" y="280298"/>
                    <a:pt x="571929" y="289188"/>
                    <a:pt x="597329" y="301888"/>
                  </a:cubicBezTo>
                  <a:cubicBezTo>
                    <a:pt x="623999" y="317128"/>
                    <a:pt x="662099" y="334908"/>
                    <a:pt x="676069" y="360308"/>
                  </a:cubicBezTo>
                  <a:cubicBezTo>
                    <a:pt x="690039" y="385708"/>
                    <a:pt x="692579" y="430158"/>
                    <a:pt x="681149" y="455558"/>
                  </a:cubicBezTo>
                  <a:cubicBezTo>
                    <a:pt x="669719" y="480958"/>
                    <a:pt x="643049" y="505088"/>
                    <a:pt x="607489" y="515248"/>
                  </a:cubicBezTo>
                  <a:cubicBezTo>
                    <a:pt x="542719" y="534298"/>
                    <a:pt x="381429" y="474608"/>
                    <a:pt x="306499" y="484768"/>
                  </a:cubicBezTo>
                  <a:cubicBezTo>
                    <a:pt x="259509" y="491118"/>
                    <a:pt x="223949" y="538108"/>
                    <a:pt x="196009" y="526678"/>
                  </a:cubicBezTo>
                  <a:cubicBezTo>
                    <a:pt x="166799" y="515248"/>
                    <a:pt x="127429" y="428888"/>
                    <a:pt x="138859" y="408568"/>
                  </a:cubicBezTo>
                  <a:cubicBezTo>
                    <a:pt x="149019" y="390788"/>
                    <a:pt x="197279" y="400948"/>
                    <a:pt x="241729" y="400948"/>
                  </a:cubicBezTo>
                  <a:cubicBezTo>
                    <a:pt x="320469" y="400948"/>
                    <a:pt x="493189" y="402218"/>
                    <a:pt x="571929" y="419998"/>
                  </a:cubicBezTo>
                  <a:cubicBezTo>
                    <a:pt x="618919" y="430158"/>
                    <a:pt x="663369" y="436508"/>
                    <a:pt x="681149" y="463178"/>
                  </a:cubicBezTo>
                  <a:cubicBezTo>
                    <a:pt x="698929" y="489848"/>
                    <a:pt x="693849" y="549538"/>
                    <a:pt x="678609" y="576208"/>
                  </a:cubicBezTo>
                  <a:cubicBezTo>
                    <a:pt x="665909" y="600338"/>
                    <a:pt x="641779" y="613038"/>
                    <a:pt x="607489" y="624468"/>
                  </a:cubicBezTo>
                  <a:cubicBezTo>
                    <a:pt x="536369" y="647328"/>
                    <a:pt x="276019" y="667648"/>
                    <a:pt x="256969" y="637168"/>
                  </a:cubicBezTo>
                  <a:cubicBezTo>
                    <a:pt x="248079" y="621928"/>
                    <a:pt x="297609" y="591448"/>
                    <a:pt x="300149" y="567318"/>
                  </a:cubicBezTo>
                  <a:cubicBezTo>
                    <a:pt x="302689" y="541918"/>
                    <a:pt x="263319" y="500008"/>
                    <a:pt x="273479" y="488578"/>
                  </a:cubicBezTo>
                  <a:cubicBezTo>
                    <a:pt x="289989" y="472068"/>
                    <a:pt x="404289" y="539378"/>
                    <a:pt x="467789" y="546998"/>
                  </a:cubicBezTo>
                  <a:cubicBezTo>
                    <a:pt x="527479" y="555888"/>
                    <a:pt x="596059" y="522868"/>
                    <a:pt x="644319" y="541918"/>
                  </a:cubicBezTo>
                  <a:cubicBezTo>
                    <a:pt x="686229" y="558428"/>
                    <a:pt x="738299" y="605418"/>
                    <a:pt x="743379" y="639708"/>
                  </a:cubicBezTo>
                  <a:cubicBezTo>
                    <a:pt x="747189" y="672728"/>
                    <a:pt x="711629" y="722258"/>
                    <a:pt x="682419" y="741308"/>
                  </a:cubicBezTo>
                  <a:cubicBezTo>
                    <a:pt x="654479" y="760358"/>
                    <a:pt x="616379" y="756548"/>
                    <a:pt x="575739" y="760358"/>
                  </a:cubicBezTo>
                  <a:cubicBezTo>
                    <a:pt x="522399" y="762898"/>
                    <a:pt x="441119" y="748928"/>
                    <a:pt x="391589" y="754008"/>
                  </a:cubicBezTo>
                  <a:cubicBezTo>
                    <a:pt x="358569" y="756548"/>
                    <a:pt x="331899" y="780678"/>
                    <a:pt x="310309" y="770518"/>
                  </a:cubicBezTo>
                  <a:cubicBezTo>
                    <a:pt x="282369" y="757818"/>
                    <a:pt x="242999" y="681618"/>
                    <a:pt x="251889" y="654948"/>
                  </a:cubicBezTo>
                  <a:cubicBezTo>
                    <a:pt x="258239" y="634628"/>
                    <a:pt x="289989" y="625738"/>
                    <a:pt x="324279" y="618118"/>
                  </a:cubicBezTo>
                  <a:cubicBezTo>
                    <a:pt x="397939" y="601608"/>
                    <a:pt x="622729" y="613038"/>
                    <a:pt x="681149" y="627008"/>
                  </a:cubicBezTo>
                  <a:cubicBezTo>
                    <a:pt x="701469" y="633358"/>
                    <a:pt x="709089" y="638438"/>
                    <a:pt x="719249" y="647328"/>
                  </a:cubicBezTo>
                  <a:cubicBezTo>
                    <a:pt x="729409" y="657488"/>
                    <a:pt x="739569" y="668918"/>
                    <a:pt x="743379" y="682888"/>
                  </a:cubicBezTo>
                  <a:cubicBezTo>
                    <a:pt x="749729" y="700668"/>
                    <a:pt x="749729" y="729878"/>
                    <a:pt x="743379" y="747658"/>
                  </a:cubicBezTo>
                  <a:cubicBezTo>
                    <a:pt x="739569" y="761628"/>
                    <a:pt x="729409" y="774328"/>
                    <a:pt x="719249" y="783218"/>
                  </a:cubicBezTo>
                  <a:cubicBezTo>
                    <a:pt x="709089" y="792108"/>
                    <a:pt x="700199" y="798458"/>
                    <a:pt x="681149" y="803538"/>
                  </a:cubicBezTo>
                  <a:cubicBezTo>
                    <a:pt x="629079" y="817508"/>
                    <a:pt x="479219" y="802268"/>
                    <a:pt x="378889" y="812428"/>
                  </a:cubicBezTo>
                  <a:cubicBezTo>
                    <a:pt x="279829" y="823858"/>
                    <a:pt x="142669" y="873388"/>
                    <a:pt x="82979" y="865768"/>
                  </a:cubicBezTo>
                  <a:cubicBezTo>
                    <a:pt x="56309" y="863228"/>
                    <a:pt x="39799" y="853068"/>
                    <a:pt x="25829" y="839098"/>
                  </a:cubicBezTo>
                  <a:cubicBezTo>
                    <a:pt x="11859" y="825128"/>
                    <a:pt x="429" y="800998"/>
                    <a:pt x="429" y="781948"/>
                  </a:cubicBezTo>
                  <a:cubicBezTo>
                    <a:pt x="-841" y="761628"/>
                    <a:pt x="6779" y="736228"/>
                    <a:pt x="19479" y="720988"/>
                  </a:cubicBezTo>
                  <a:cubicBezTo>
                    <a:pt x="32179" y="705748"/>
                    <a:pt x="55039" y="693048"/>
                    <a:pt x="74089" y="689238"/>
                  </a:cubicBezTo>
                  <a:cubicBezTo>
                    <a:pt x="90599" y="685428"/>
                    <a:pt x="109649" y="687968"/>
                    <a:pt x="124889" y="695588"/>
                  </a:cubicBezTo>
                  <a:cubicBezTo>
                    <a:pt x="141399" y="701938"/>
                    <a:pt x="159179" y="715908"/>
                    <a:pt x="168069" y="733688"/>
                  </a:cubicBezTo>
                  <a:cubicBezTo>
                    <a:pt x="176959" y="755278"/>
                    <a:pt x="180769" y="795918"/>
                    <a:pt x="169339" y="817508"/>
                  </a:cubicBezTo>
                  <a:cubicBezTo>
                    <a:pt x="157909" y="839098"/>
                    <a:pt x="124889" y="861958"/>
                    <a:pt x="100759" y="865768"/>
                  </a:cubicBezTo>
                  <a:cubicBezTo>
                    <a:pt x="75359" y="868308"/>
                    <a:pt x="38529" y="854338"/>
                    <a:pt x="22019" y="835288"/>
                  </a:cubicBezTo>
                  <a:cubicBezTo>
                    <a:pt x="5509" y="817508"/>
                    <a:pt x="-3381" y="778138"/>
                    <a:pt x="2969" y="754008"/>
                  </a:cubicBezTo>
                  <a:cubicBezTo>
                    <a:pt x="9319" y="729878"/>
                    <a:pt x="35989" y="700668"/>
                    <a:pt x="58849" y="693048"/>
                  </a:cubicBezTo>
                  <a:cubicBezTo>
                    <a:pt x="82979" y="684158"/>
                    <a:pt x="122349" y="690508"/>
                    <a:pt x="142669" y="704478"/>
                  </a:cubicBezTo>
                  <a:cubicBezTo>
                    <a:pt x="161719" y="719718"/>
                    <a:pt x="178229" y="756548"/>
                    <a:pt x="178229" y="780678"/>
                  </a:cubicBezTo>
                  <a:cubicBezTo>
                    <a:pt x="179499" y="799728"/>
                    <a:pt x="171879" y="820048"/>
                    <a:pt x="157909" y="834018"/>
                  </a:cubicBezTo>
                  <a:cubicBezTo>
                    <a:pt x="142669" y="850528"/>
                    <a:pt x="104569" y="864498"/>
                    <a:pt x="82979" y="865768"/>
                  </a:cubicBezTo>
                  <a:cubicBezTo>
                    <a:pt x="67739" y="867038"/>
                    <a:pt x="53769" y="860688"/>
                    <a:pt x="42339" y="853068"/>
                  </a:cubicBezTo>
                  <a:cubicBezTo>
                    <a:pt x="30909" y="845448"/>
                    <a:pt x="19479" y="834018"/>
                    <a:pt x="11859" y="822588"/>
                  </a:cubicBezTo>
                  <a:cubicBezTo>
                    <a:pt x="5509" y="811158"/>
                    <a:pt x="429" y="795918"/>
                    <a:pt x="429" y="781948"/>
                  </a:cubicBezTo>
                  <a:cubicBezTo>
                    <a:pt x="-841" y="767978"/>
                    <a:pt x="429" y="752738"/>
                    <a:pt x="8049" y="740038"/>
                  </a:cubicBezTo>
                  <a:cubicBezTo>
                    <a:pt x="16939" y="723528"/>
                    <a:pt x="32179" y="707018"/>
                    <a:pt x="53769" y="695588"/>
                  </a:cubicBezTo>
                  <a:cubicBezTo>
                    <a:pt x="82979" y="677808"/>
                    <a:pt x="133779" y="673998"/>
                    <a:pt x="182039" y="663838"/>
                  </a:cubicBezTo>
                  <a:cubicBezTo>
                    <a:pt x="240459" y="652408"/>
                    <a:pt x="305229" y="638438"/>
                    <a:pt x="378889" y="632088"/>
                  </a:cubicBezTo>
                  <a:cubicBezTo>
                    <a:pt x="467789" y="624468"/>
                    <a:pt x="622729" y="610498"/>
                    <a:pt x="681149" y="627008"/>
                  </a:cubicBezTo>
                  <a:cubicBezTo>
                    <a:pt x="707819" y="635898"/>
                    <a:pt x="723059" y="649868"/>
                    <a:pt x="733219" y="663838"/>
                  </a:cubicBezTo>
                  <a:cubicBezTo>
                    <a:pt x="743379" y="676538"/>
                    <a:pt x="747189" y="690508"/>
                    <a:pt x="749729" y="704478"/>
                  </a:cubicBezTo>
                  <a:cubicBezTo>
                    <a:pt x="750999" y="718448"/>
                    <a:pt x="748459" y="734958"/>
                    <a:pt x="743379" y="747658"/>
                  </a:cubicBezTo>
                  <a:cubicBezTo>
                    <a:pt x="739569" y="760358"/>
                    <a:pt x="730679" y="774328"/>
                    <a:pt x="719249" y="783218"/>
                  </a:cubicBezTo>
                  <a:cubicBezTo>
                    <a:pt x="705279" y="794648"/>
                    <a:pt x="688769" y="800998"/>
                    <a:pt x="659559" y="806078"/>
                  </a:cubicBezTo>
                  <a:cubicBezTo>
                    <a:pt x="580819" y="820048"/>
                    <a:pt x="303959" y="825128"/>
                    <a:pt x="218869" y="804808"/>
                  </a:cubicBezTo>
                  <a:cubicBezTo>
                    <a:pt x="182039" y="797188"/>
                    <a:pt x="155369" y="790838"/>
                    <a:pt x="142669" y="767978"/>
                  </a:cubicBezTo>
                  <a:cubicBezTo>
                    <a:pt x="127429" y="741308"/>
                    <a:pt x="132509" y="672728"/>
                    <a:pt x="151559" y="644788"/>
                  </a:cubicBezTo>
                  <a:cubicBezTo>
                    <a:pt x="170609" y="619388"/>
                    <a:pt x="216329" y="611768"/>
                    <a:pt x="249349" y="601608"/>
                  </a:cubicBezTo>
                  <a:cubicBezTo>
                    <a:pt x="282369" y="590178"/>
                    <a:pt x="312849" y="583828"/>
                    <a:pt x="352219" y="578748"/>
                  </a:cubicBezTo>
                  <a:cubicBezTo>
                    <a:pt x="404289" y="572398"/>
                    <a:pt x="486839" y="550808"/>
                    <a:pt x="535099" y="574938"/>
                  </a:cubicBezTo>
                  <a:cubicBezTo>
                    <a:pt x="583359" y="599068"/>
                    <a:pt x="655749" y="695588"/>
                    <a:pt x="643049" y="719718"/>
                  </a:cubicBezTo>
                  <a:cubicBezTo>
                    <a:pt x="627809" y="748928"/>
                    <a:pt x="470329" y="720988"/>
                    <a:pt x="397939" y="709558"/>
                  </a:cubicBezTo>
                  <a:cubicBezTo>
                    <a:pt x="336979" y="700668"/>
                    <a:pt x="277289" y="681618"/>
                    <a:pt x="234109" y="663838"/>
                  </a:cubicBezTo>
                  <a:cubicBezTo>
                    <a:pt x="203629" y="651138"/>
                    <a:pt x="175689" y="643518"/>
                    <a:pt x="160449" y="623198"/>
                  </a:cubicBezTo>
                  <a:cubicBezTo>
                    <a:pt x="145209" y="601608"/>
                    <a:pt x="137589" y="564778"/>
                    <a:pt x="142669" y="539378"/>
                  </a:cubicBezTo>
                  <a:cubicBezTo>
                    <a:pt x="147749" y="516518"/>
                    <a:pt x="168069" y="492388"/>
                    <a:pt x="188389" y="478418"/>
                  </a:cubicBezTo>
                  <a:cubicBezTo>
                    <a:pt x="213789" y="463178"/>
                    <a:pt x="244269" y="461908"/>
                    <a:pt x="284909" y="456828"/>
                  </a:cubicBezTo>
                  <a:cubicBezTo>
                    <a:pt x="352219" y="449208"/>
                    <a:pt x="535099" y="425078"/>
                    <a:pt x="556689" y="455558"/>
                  </a:cubicBezTo>
                  <a:cubicBezTo>
                    <a:pt x="568119" y="470798"/>
                    <a:pt x="523669" y="507628"/>
                    <a:pt x="527479" y="530488"/>
                  </a:cubicBezTo>
                  <a:cubicBezTo>
                    <a:pt x="532559" y="554618"/>
                    <a:pt x="597329" y="583828"/>
                    <a:pt x="590979" y="597798"/>
                  </a:cubicBezTo>
                  <a:cubicBezTo>
                    <a:pt x="577009" y="628278"/>
                    <a:pt x="246809" y="583828"/>
                    <a:pt x="156639" y="568588"/>
                  </a:cubicBezTo>
                  <a:cubicBezTo>
                    <a:pt x="115999" y="562238"/>
                    <a:pt x="82979" y="567318"/>
                    <a:pt x="70279" y="545728"/>
                  </a:cubicBezTo>
                  <a:cubicBezTo>
                    <a:pt x="51229" y="516518"/>
                    <a:pt x="65199" y="422538"/>
                    <a:pt x="96949" y="384438"/>
                  </a:cubicBezTo>
                  <a:cubicBezTo>
                    <a:pt x="132509" y="341258"/>
                    <a:pt x="221409" y="318398"/>
                    <a:pt x="287449" y="309508"/>
                  </a:cubicBezTo>
                  <a:cubicBezTo>
                    <a:pt x="352219" y="300618"/>
                    <a:pt x="448739" y="306968"/>
                    <a:pt x="491919" y="329828"/>
                  </a:cubicBezTo>
                  <a:cubicBezTo>
                    <a:pt x="518589" y="343798"/>
                    <a:pt x="535099" y="366658"/>
                    <a:pt x="542719" y="390788"/>
                  </a:cubicBezTo>
                  <a:cubicBezTo>
                    <a:pt x="551609" y="413648"/>
                    <a:pt x="555419" y="456828"/>
                    <a:pt x="542719" y="468258"/>
                  </a:cubicBezTo>
                  <a:cubicBezTo>
                    <a:pt x="528749" y="479688"/>
                    <a:pt x="485569" y="454288"/>
                    <a:pt x="458899" y="456828"/>
                  </a:cubicBezTo>
                  <a:cubicBezTo>
                    <a:pt x="432229" y="458098"/>
                    <a:pt x="405559" y="483498"/>
                    <a:pt x="380159" y="478418"/>
                  </a:cubicBezTo>
                  <a:cubicBezTo>
                    <a:pt x="352219" y="473338"/>
                    <a:pt x="311579" y="445398"/>
                    <a:pt x="297609" y="419998"/>
                  </a:cubicBezTo>
                  <a:cubicBezTo>
                    <a:pt x="283639" y="397138"/>
                    <a:pt x="282369" y="362848"/>
                    <a:pt x="289989" y="338718"/>
                  </a:cubicBezTo>
                  <a:cubicBezTo>
                    <a:pt x="300149" y="310778"/>
                    <a:pt x="334439" y="285378"/>
                    <a:pt x="359839" y="266328"/>
                  </a:cubicBezTo>
                  <a:cubicBezTo>
                    <a:pt x="382699" y="248548"/>
                    <a:pt x="406829" y="238388"/>
                    <a:pt x="436039" y="228228"/>
                  </a:cubicBezTo>
                  <a:cubicBezTo>
                    <a:pt x="475409" y="215528"/>
                    <a:pt x="543989" y="195208"/>
                    <a:pt x="577009" y="202828"/>
                  </a:cubicBezTo>
                  <a:cubicBezTo>
                    <a:pt x="599869" y="207908"/>
                    <a:pt x="617649" y="221878"/>
                    <a:pt x="627809" y="238388"/>
                  </a:cubicBezTo>
                  <a:cubicBezTo>
                    <a:pt x="637969" y="254898"/>
                    <a:pt x="644319" y="279028"/>
                    <a:pt x="641779" y="298078"/>
                  </a:cubicBezTo>
                  <a:cubicBezTo>
                    <a:pt x="639239" y="317128"/>
                    <a:pt x="627809" y="339988"/>
                    <a:pt x="611299" y="352688"/>
                  </a:cubicBezTo>
                  <a:cubicBezTo>
                    <a:pt x="593519" y="367928"/>
                    <a:pt x="566849" y="374278"/>
                    <a:pt x="536369" y="376818"/>
                  </a:cubicBezTo>
                  <a:cubicBezTo>
                    <a:pt x="493189" y="381898"/>
                    <a:pt x="420799" y="374278"/>
                    <a:pt x="372539" y="360308"/>
                  </a:cubicBezTo>
                  <a:cubicBezTo>
                    <a:pt x="331899" y="350148"/>
                    <a:pt x="287449" y="336178"/>
                    <a:pt x="263319" y="312048"/>
                  </a:cubicBezTo>
                  <a:cubicBezTo>
                    <a:pt x="244269" y="291728"/>
                    <a:pt x="237919" y="265058"/>
                    <a:pt x="231569" y="232038"/>
                  </a:cubicBezTo>
                  <a:cubicBezTo>
                    <a:pt x="221409" y="187588"/>
                    <a:pt x="216329" y="99958"/>
                    <a:pt x="229029" y="61858"/>
                  </a:cubicBezTo>
                  <a:cubicBezTo>
                    <a:pt x="236649" y="38998"/>
                    <a:pt x="250619" y="23758"/>
                    <a:pt x="265859" y="13598"/>
                  </a:cubicBezTo>
                  <a:cubicBezTo>
                    <a:pt x="277289" y="4708"/>
                    <a:pt x="291259" y="2168"/>
                    <a:pt x="303959" y="898"/>
                  </a:cubicBezTo>
                  <a:cubicBezTo>
                    <a:pt x="316659" y="-372"/>
                    <a:pt x="328089" y="-1642"/>
                    <a:pt x="344599" y="7248"/>
                  </a:cubicBezTo>
                  <a:cubicBezTo>
                    <a:pt x="387779" y="31378"/>
                    <a:pt x="489379" y="165998"/>
                    <a:pt x="531289" y="224418"/>
                  </a:cubicBezTo>
                  <a:cubicBezTo>
                    <a:pt x="556689" y="259978"/>
                    <a:pt x="582089" y="285378"/>
                    <a:pt x="585899" y="317128"/>
                  </a:cubicBezTo>
                  <a:cubicBezTo>
                    <a:pt x="589709" y="346338"/>
                    <a:pt x="578279" y="386978"/>
                    <a:pt x="560499" y="407298"/>
                  </a:cubicBezTo>
                  <a:cubicBezTo>
                    <a:pt x="542719" y="426348"/>
                    <a:pt x="508429" y="435238"/>
                    <a:pt x="483029" y="437778"/>
                  </a:cubicBezTo>
                  <a:cubicBezTo>
                    <a:pt x="456359" y="441588"/>
                    <a:pt x="436039" y="432698"/>
                    <a:pt x="404289" y="425078"/>
                  </a:cubicBezTo>
                  <a:cubicBezTo>
                    <a:pt x="354759" y="414918"/>
                    <a:pt x="255699" y="394598"/>
                    <a:pt x="215059" y="373008"/>
                  </a:cubicBezTo>
                  <a:cubicBezTo>
                    <a:pt x="193469" y="361578"/>
                    <a:pt x="179499" y="348878"/>
                    <a:pt x="170609" y="334908"/>
                  </a:cubicBezTo>
                  <a:cubicBezTo>
                    <a:pt x="164259" y="322208"/>
                    <a:pt x="161719" y="308238"/>
                    <a:pt x="161719" y="295538"/>
                  </a:cubicBezTo>
                  <a:cubicBezTo>
                    <a:pt x="160449" y="282838"/>
                    <a:pt x="162989" y="268868"/>
                    <a:pt x="170609" y="257438"/>
                  </a:cubicBezTo>
                  <a:cubicBezTo>
                    <a:pt x="179499" y="242198"/>
                    <a:pt x="192199" y="226958"/>
                    <a:pt x="215059" y="216798"/>
                  </a:cubicBezTo>
                  <a:cubicBezTo>
                    <a:pt x="258239" y="199018"/>
                    <a:pt x="377619" y="199018"/>
                    <a:pt x="433499" y="202828"/>
                  </a:cubicBezTo>
                  <a:cubicBezTo>
                    <a:pt x="467789" y="204098"/>
                    <a:pt x="490649" y="221878"/>
                    <a:pt x="517319" y="218068"/>
                  </a:cubicBezTo>
                  <a:cubicBezTo>
                    <a:pt x="542719" y="214258"/>
                    <a:pt x="566849" y="179968"/>
                    <a:pt x="588439" y="178698"/>
                  </a:cubicBezTo>
                  <a:cubicBezTo>
                    <a:pt x="607489" y="177428"/>
                    <a:pt x="627809" y="186318"/>
                    <a:pt x="640509" y="197748"/>
                  </a:cubicBezTo>
                  <a:cubicBezTo>
                    <a:pt x="653209" y="210448"/>
                    <a:pt x="664639" y="230768"/>
                    <a:pt x="665909" y="247278"/>
                  </a:cubicBezTo>
                  <a:cubicBezTo>
                    <a:pt x="668449" y="265058"/>
                    <a:pt x="660829" y="287918"/>
                    <a:pt x="653209" y="301888"/>
                  </a:cubicBezTo>
                  <a:cubicBezTo>
                    <a:pt x="646859" y="313318"/>
                    <a:pt x="640509" y="320938"/>
                    <a:pt x="625269" y="326018"/>
                  </a:cubicBezTo>
                  <a:cubicBezTo>
                    <a:pt x="588439" y="339988"/>
                    <a:pt x="461439" y="338718"/>
                    <a:pt x="414449" y="331098"/>
                  </a:cubicBezTo>
                  <a:cubicBezTo>
                    <a:pt x="391589" y="326018"/>
                    <a:pt x="376349" y="322208"/>
                    <a:pt x="363649" y="310778"/>
                  </a:cubicBezTo>
                  <a:cubicBezTo>
                    <a:pt x="350949" y="299348"/>
                    <a:pt x="340789" y="277758"/>
                    <a:pt x="338249" y="262518"/>
                  </a:cubicBezTo>
                  <a:cubicBezTo>
                    <a:pt x="335709" y="249818"/>
                    <a:pt x="336979" y="237118"/>
                    <a:pt x="342059" y="225688"/>
                  </a:cubicBezTo>
                  <a:cubicBezTo>
                    <a:pt x="348409" y="210448"/>
                    <a:pt x="364919" y="192668"/>
                    <a:pt x="378889" y="183778"/>
                  </a:cubicBezTo>
                  <a:cubicBezTo>
                    <a:pt x="390319" y="177428"/>
                    <a:pt x="414449" y="174888"/>
                    <a:pt x="414449" y="174888"/>
                  </a:cubicBezTo>
                </a:path>
              </a:pathLst>
            </a:custGeom>
            <a:solidFill>
              <a:srgbClr val="FFFFFF"/>
            </a:solidFill>
            <a:ln cap="sq">
              <a:noFill/>
              <a:prstDash val="solid"/>
              <a:miter/>
            </a:ln>
          </p:spPr>
        </p:sp>
      </p:grpSp>
      <p:grpSp>
        <p:nvGrpSpPr>
          <p:cNvPr name="Group 51" id="51"/>
          <p:cNvGrpSpPr/>
          <p:nvPr/>
        </p:nvGrpSpPr>
        <p:grpSpPr>
          <a:xfrm rot="0">
            <a:off x="10530840" y="1948815"/>
            <a:ext cx="878205" cy="456247"/>
            <a:chOff x="0" y="0"/>
            <a:chExt cx="1170940" cy="608330"/>
          </a:xfrm>
        </p:grpSpPr>
        <p:sp>
          <p:nvSpPr>
            <p:cNvPr name="Freeform 52" id="52"/>
            <p:cNvSpPr/>
            <p:nvPr/>
          </p:nvSpPr>
          <p:spPr>
            <a:xfrm flipH="false" flipV="false" rot="0">
              <a:off x="50800" y="50659"/>
              <a:ext cx="1070751" cy="508193"/>
            </a:xfrm>
            <a:custGeom>
              <a:avLst/>
              <a:gdLst/>
              <a:ahLst/>
              <a:cxnLst/>
              <a:rect r="r" b="b" t="t" l="l"/>
              <a:pathLst>
                <a:path h="508193" w="1070751">
                  <a:moveTo>
                    <a:pt x="858520" y="450991"/>
                  </a:moveTo>
                  <a:cubicBezTo>
                    <a:pt x="504190" y="471311"/>
                    <a:pt x="325120" y="505601"/>
                    <a:pt x="250190" y="506871"/>
                  </a:cubicBezTo>
                  <a:cubicBezTo>
                    <a:pt x="215900" y="508141"/>
                    <a:pt x="200660" y="508141"/>
                    <a:pt x="176530" y="501791"/>
                  </a:cubicBezTo>
                  <a:cubicBezTo>
                    <a:pt x="152400" y="496711"/>
                    <a:pt x="128270" y="486551"/>
                    <a:pt x="107950" y="473851"/>
                  </a:cubicBezTo>
                  <a:cubicBezTo>
                    <a:pt x="87630" y="461151"/>
                    <a:pt x="67310" y="443371"/>
                    <a:pt x="52070" y="424321"/>
                  </a:cubicBezTo>
                  <a:cubicBezTo>
                    <a:pt x="36830" y="405271"/>
                    <a:pt x="24130" y="383681"/>
                    <a:pt x="15240" y="360821"/>
                  </a:cubicBezTo>
                  <a:cubicBezTo>
                    <a:pt x="6350" y="337961"/>
                    <a:pt x="1270" y="312561"/>
                    <a:pt x="0" y="287161"/>
                  </a:cubicBezTo>
                  <a:cubicBezTo>
                    <a:pt x="0" y="263031"/>
                    <a:pt x="2540" y="237631"/>
                    <a:pt x="10160" y="213501"/>
                  </a:cubicBezTo>
                  <a:cubicBezTo>
                    <a:pt x="16510" y="190641"/>
                    <a:pt x="27940" y="167781"/>
                    <a:pt x="41910" y="147461"/>
                  </a:cubicBezTo>
                  <a:cubicBezTo>
                    <a:pt x="55880" y="127141"/>
                    <a:pt x="73660" y="108091"/>
                    <a:pt x="93980" y="94121"/>
                  </a:cubicBezTo>
                  <a:cubicBezTo>
                    <a:pt x="113030" y="80151"/>
                    <a:pt x="137160" y="67451"/>
                    <a:pt x="160020" y="61101"/>
                  </a:cubicBezTo>
                  <a:cubicBezTo>
                    <a:pt x="182880" y="53481"/>
                    <a:pt x="208280" y="49671"/>
                    <a:pt x="233680" y="49671"/>
                  </a:cubicBezTo>
                  <a:cubicBezTo>
                    <a:pt x="257810" y="49671"/>
                    <a:pt x="283210" y="54751"/>
                    <a:pt x="306070" y="63641"/>
                  </a:cubicBezTo>
                  <a:cubicBezTo>
                    <a:pt x="328930" y="71261"/>
                    <a:pt x="351790" y="83961"/>
                    <a:pt x="370840" y="99201"/>
                  </a:cubicBezTo>
                  <a:cubicBezTo>
                    <a:pt x="389890" y="114441"/>
                    <a:pt x="407670" y="133491"/>
                    <a:pt x="421640" y="153811"/>
                  </a:cubicBezTo>
                  <a:cubicBezTo>
                    <a:pt x="434340" y="174131"/>
                    <a:pt x="444500" y="198261"/>
                    <a:pt x="450850" y="221121"/>
                  </a:cubicBezTo>
                  <a:cubicBezTo>
                    <a:pt x="457200" y="245251"/>
                    <a:pt x="459740" y="270651"/>
                    <a:pt x="458470" y="294781"/>
                  </a:cubicBezTo>
                  <a:cubicBezTo>
                    <a:pt x="455930" y="320181"/>
                    <a:pt x="450850" y="345581"/>
                    <a:pt x="440690" y="367171"/>
                  </a:cubicBezTo>
                  <a:cubicBezTo>
                    <a:pt x="431800" y="390031"/>
                    <a:pt x="417830" y="411621"/>
                    <a:pt x="401320" y="430671"/>
                  </a:cubicBezTo>
                  <a:cubicBezTo>
                    <a:pt x="384810" y="448451"/>
                    <a:pt x="365760" y="464961"/>
                    <a:pt x="344170" y="477661"/>
                  </a:cubicBezTo>
                  <a:cubicBezTo>
                    <a:pt x="322580" y="489091"/>
                    <a:pt x="298450" y="499251"/>
                    <a:pt x="274320" y="504331"/>
                  </a:cubicBezTo>
                  <a:cubicBezTo>
                    <a:pt x="251460" y="508141"/>
                    <a:pt x="224790" y="509411"/>
                    <a:pt x="200660" y="506871"/>
                  </a:cubicBezTo>
                  <a:cubicBezTo>
                    <a:pt x="176530" y="503061"/>
                    <a:pt x="151130" y="495441"/>
                    <a:pt x="129540" y="485281"/>
                  </a:cubicBezTo>
                  <a:cubicBezTo>
                    <a:pt x="107950" y="475121"/>
                    <a:pt x="86360" y="459881"/>
                    <a:pt x="68580" y="443371"/>
                  </a:cubicBezTo>
                  <a:cubicBezTo>
                    <a:pt x="52070" y="425591"/>
                    <a:pt x="35560" y="405271"/>
                    <a:pt x="25400" y="382411"/>
                  </a:cubicBezTo>
                  <a:cubicBezTo>
                    <a:pt x="13970" y="360821"/>
                    <a:pt x="6350" y="336691"/>
                    <a:pt x="2540" y="312561"/>
                  </a:cubicBezTo>
                  <a:cubicBezTo>
                    <a:pt x="-1270" y="288431"/>
                    <a:pt x="0" y="261761"/>
                    <a:pt x="3810" y="237631"/>
                  </a:cubicBezTo>
                  <a:cubicBezTo>
                    <a:pt x="7620" y="213501"/>
                    <a:pt x="16510" y="189371"/>
                    <a:pt x="29210" y="167781"/>
                  </a:cubicBezTo>
                  <a:cubicBezTo>
                    <a:pt x="40640" y="147461"/>
                    <a:pt x="57150" y="125871"/>
                    <a:pt x="74930" y="109361"/>
                  </a:cubicBezTo>
                  <a:cubicBezTo>
                    <a:pt x="92710" y="94121"/>
                    <a:pt x="114300" y="78881"/>
                    <a:pt x="137160" y="69991"/>
                  </a:cubicBezTo>
                  <a:cubicBezTo>
                    <a:pt x="158750" y="59831"/>
                    <a:pt x="172720" y="57291"/>
                    <a:pt x="208280" y="50941"/>
                  </a:cubicBezTo>
                  <a:cubicBezTo>
                    <a:pt x="313690" y="33161"/>
                    <a:pt x="740410" y="1411"/>
                    <a:pt x="835660" y="141"/>
                  </a:cubicBezTo>
                  <a:cubicBezTo>
                    <a:pt x="863600" y="141"/>
                    <a:pt x="869950" y="-1129"/>
                    <a:pt x="890270" y="3951"/>
                  </a:cubicBezTo>
                  <a:cubicBezTo>
                    <a:pt x="918210" y="11571"/>
                    <a:pt x="960120" y="28081"/>
                    <a:pt x="988060" y="49671"/>
                  </a:cubicBezTo>
                  <a:cubicBezTo>
                    <a:pt x="1014730" y="71261"/>
                    <a:pt x="1040130" y="109361"/>
                    <a:pt x="1054100" y="136031"/>
                  </a:cubicBezTo>
                  <a:cubicBezTo>
                    <a:pt x="1062990" y="153811"/>
                    <a:pt x="1066800" y="166511"/>
                    <a:pt x="1069340" y="188101"/>
                  </a:cubicBezTo>
                  <a:cubicBezTo>
                    <a:pt x="1071880" y="217311"/>
                    <a:pt x="1071880" y="261761"/>
                    <a:pt x="1061720" y="294781"/>
                  </a:cubicBezTo>
                  <a:cubicBezTo>
                    <a:pt x="1050290" y="327801"/>
                    <a:pt x="1029970" y="362091"/>
                    <a:pt x="1004570" y="387491"/>
                  </a:cubicBezTo>
                  <a:cubicBezTo>
                    <a:pt x="979170" y="411621"/>
                    <a:pt x="939800" y="431941"/>
                    <a:pt x="911860" y="442101"/>
                  </a:cubicBezTo>
                  <a:cubicBezTo>
                    <a:pt x="891540" y="448451"/>
                    <a:pt x="858520" y="450991"/>
                    <a:pt x="858520" y="450991"/>
                  </a:cubicBezTo>
                </a:path>
              </a:pathLst>
            </a:custGeom>
            <a:solidFill>
              <a:srgbClr val="FFFFFF"/>
            </a:solidFill>
            <a:ln cap="sq">
              <a:noFill/>
              <a:prstDash val="solid"/>
              <a:miter/>
            </a:ln>
          </p:spPr>
        </p:sp>
      </p:grpSp>
      <p:grpSp>
        <p:nvGrpSpPr>
          <p:cNvPr name="Group 53" id="53"/>
          <p:cNvGrpSpPr/>
          <p:nvPr/>
        </p:nvGrpSpPr>
        <p:grpSpPr>
          <a:xfrm rot="0">
            <a:off x="9869805" y="1931670"/>
            <a:ext cx="646748" cy="446722"/>
            <a:chOff x="0" y="0"/>
            <a:chExt cx="862330" cy="595630"/>
          </a:xfrm>
        </p:grpSpPr>
        <p:sp>
          <p:nvSpPr>
            <p:cNvPr name="Freeform 54" id="54"/>
            <p:cNvSpPr/>
            <p:nvPr/>
          </p:nvSpPr>
          <p:spPr>
            <a:xfrm flipH="false" flipV="false" rot="0">
              <a:off x="49530" y="49827"/>
              <a:ext cx="762000" cy="493733"/>
            </a:xfrm>
            <a:custGeom>
              <a:avLst/>
              <a:gdLst/>
              <a:ahLst/>
              <a:cxnLst/>
              <a:rect r="r" b="b" t="t" l="l"/>
              <a:pathLst>
                <a:path h="493733" w="762000">
                  <a:moveTo>
                    <a:pt x="511810" y="493733"/>
                  </a:moveTo>
                  <a:cubicBezTo>
                    <a:pt x="161290" y="446743"/>
                    <a:pt x="144780" y="441663"/>
                    <a:pt x="123190" y="431503"/>
                  </a:cubicBezTo>
                  <a:cubicBezTo>
                    <a:pt x="101600" y="420073"/>
                    <a:pt x="81280" y="404833"/>
                    <a:pt x="63500" y="387053"/>
                  </a:cubicBezTo>
                  <a:cubicBezTo>
                    <a:pt x="46990" y="369273"/>
                    <a:pt x="33020" y="347683"/>
                    <a:pt x="21590" y="326093"/>
                  </a:cubicBezTo>
                  <a:cubicBezTo>
                    <a:pt x="11430" y="304503"/>
                    <a:pt x="3810" y="279103"/>
                    <a:pt x="1270" y="254973"/>
                  </a:cubicBezTo>
                  <a:cubicBezTo>
                    <a:pt x="-1270" y="230843"/>
                    <a:pt x="0" y="205443"/>
                    <a:pt x="5080" y="181313"/>
                  </a:cubicBezTo>
                  <a:cubicBezTo>
                    <a:pt x="10160" y="157183"/>
                    <a:pt x="19050" y="133053"/>
                    <a:pt x="31750" y="112733"/>
                  </a:cubicBezTo>
                  <a:cubicBezTo>
                    <a:pt x="43180" y="91143"/>
                    <a:pt x="60960" y="72093"/>
                    <a:pt x="78740" y="55583"/>
                  </a:cubicBezTo>
                  <a:cubicBezTo>
                    <a:pt x="96520" y="40343"/>
                    <a:pt x="119380" y="26373"/>
                    <a:pt x="140970" y="17483"/>
                  </a:cubicBezTo>
                  <a:cubicBezTo>
                    <a:pt x="163830" y="7323"/>
                    <a:pt x="189230" y="2243"/>
                    <a:pt x="213360" y="973"/>
                  </a:cubicBezTo>
                  <a:cubicBezTo>
                    <a:pt x="237490" y="-1567"/>
                    <a:pt x="264160" y="973"/>
                    <a:pt x="287020" y="7323"/>
                  </a:cubicBezTo>
                  <a:cubicBezTo>
                    <a:pt x="311150" y="13673"/>
                    <a:pt x="334010" y="25103"/>
                    <a:pt x="354330" y="37803"/>
                  </a:cubicBezTo>
                  <a:cubicBezTo>
                    <a:pt x="374650" y="51773"/>
                    <a:pt x="393700" y="69553"/>
                    <a:pt x="408940" y="88603"/>
                  </a:cubicBezTo>
                  <a:cubicBezTo>
                    <a:pt x="422910" y="107653"/>
                    <a:pt x="435610" y="130513"/>
                    <a:pt x="443230" y="153373"/>
                  </a:cubicBezTo>
                  <a:cubicBezTo>
                    <a:pt x="452120" y="176233"/>
                    <a:pt x="455930" y="201633"/>
                    <a:pt x="455930" y="225763"/>
                  </a:cubicBezTo>
                  <a:cubicBezTo>
                    <a:pt x="457200" y="249893"/>
                    <a:pt x="453390" y="275293"/>
                    <a:pt x="445770" y="299423"/>
                  </a:cubicBezTo>
                  <a:cubicBezTo>
                    <a:pt x="438150" y="322283"/>
                    <a:pt x="425450" y="345143"/>
                    <a:pt x="411480" y="364193"/>
                  </a:cubicBezTo>
                  <a:cubicBezTo>
                    <a:pt x="396240" y="384513"/>
                    <a:pt x="378460" y="402293"/>
                    <a:pt x="358140" y="416263"/>
                  </a:cubicBezTo>
                  <a:cubicBezTo>
                    <a:pt x="337820" y="430233"/>
                    <a:pt x="314960" y="440393"/>
                    <a:pt x="292100" y="448013"/>
                  </a:cubicBezTo>
                  <a:cubicBezTo>
                    <a:pt x="267970" y="454363"/>
                    <a:pt x="242570" y="456903"/>
                    <a:pt x="218440" y="456903"/>
                  </a:cubicBezTo>
                  <a:cubicBezTo>
                    <a:pt x="194310" y="455633"/>
                    <a:pt x="168910" y="449283"/>
                    <a:pt x="146050" y="441663"/>
                  </a:cubicBezTo>
                  <a:cubicBezTo>
                    <a:pt x="123190" y="432773"/>
                    <a:pt x="100330" y="418803"/>
                    <a:pt x="82550" y="403563"/>
                  </a:cubicBezTo>
                  <a:cubicBezTo>
                    <a:pt x="63500" y="388323"/>
                    <a:pt x="46990" y="368003"/>
                    <a:pt x="34290" y="347683"/>
                  </a:cubicBezTo>
                  <a:cubicBezTo>
                    <a:pt x="21590" y="327363"/>
                    <a:pt x="11430" y="303233"/>
                    <a:pt x="6350" y="279103"/>
                  </a:cubicBezTo>
                  <a:cubicBezTo>
                    <a:pt x="0" y="256243"/>
                    <a:pt x="-1270" y="229573"/>
                    <a:pt x="1270" y="205443"/>
                  </a:cubicBezTo>
                  <a:cubicBezTo>
                    <a:pt x="3810" y="181313"/>
                    <a:pt x="10160" y="157183"/>
                    <a:pt x="20320" y="134323"/>
                  </a:cubicBezTo>
                  <a:cubicBezTo>
                    <a:pt x="30480" y="112733"/>
                    <a:pt x="44450" y="91143"/>
                    <a:pt x="60960" y="73363"/>
                  </a:cubicBezTo>
                  <a:cubicBezTo>
                    <a:pt x="77470" y="55583"/>
                    <a:pt x="97790" y="39073"/>
                    <a:pt x="119380" y="27643"/>
                  </a:cubicBezTo>
                  <a:cubicBezTo>
                    <a:pt x="140970" y="16213"/>
                    <a:pt x="165100" y="7323"/>
                    <a:pt x="189230" y="3513"/>
                  </a:cubicBezTo>
                  <a:cubicBezTo>
                    <a:pt x="213360" y="-297"/>
                    <a:pt x="229870" y="-297"/>
                    <a:pt x="262890" y="2243"/>
                  </a:cubicBezTo>
                  <a:cubicBezTo>
                    <a:pt x="336550" y="8593"/>
                    <a:pt x="552450" y="39073"/>
                    <a:pt x="614680" y="59393"/>
                  </a:cubicBezTo>
                  <a:cubicBezTo>
                    <a:pt x="638810" y="68283"/>
                    <a:pt x="646430" y="72093"/>
                    <a:pt x="662940" y="84793"/>
                  </a:cubicBezTo>
                  <a:cubicBezTo>
                    <a:pt x="685800" y="102573"/>
                    <a:pt x="718820" y="133053"/>
                    <a:pt x="735330" y="164803"/>
                  </a:cubicBezTo>
                  <a:cubicBezTo>
                    <a:pt x="751840" y="195283"/>
                    <a:pt x="762000" y="233383"/>
                    <a:pt x="762000" y="268943"/>
                  </a:cubicBezTo>
                  <a:cubicBezTo>
                    <a:pt x="762000" y="303233"/>
                    <a:pt x="753110" y="342603"/>
                    <a:pt x="736600" y="373083"/>
                  </a:cubicBezTo>
                  <a:cubicBezTo>
                    <a:pt x="721360" y="404833"/>
                    <a:pt x="689610" y="436583"/>
                    <a:pt x="666750" y="454363"/>
                  </a:cubicBezTo>
                  <a:cubicBezTo>
                    <a:pt x="650240" y="467063"/>
                    <a:pt x="638810" y="473413"/>
                    <a:pt x="618490" y="479763"/>
                  </a:cubicBezTo>
                  <a:cubicBezTo>
                    <a:pt x="590550" y="488653"/>
                    <a:pt x="511810" y="493733"/>
                    <a:pt x="511810" y="493733"/>
                  </a:cubicBezTo>
                </a:path>
              </a:pathLst>
            </a:custGeom>
            <a:solidFill>
              <a:srgbClr val="FFFFFF"/>
            </a:solidFill>
            <a:ln cap="sq">
              <a:noFill/>
              <a:prstDash val="solid"/>
              <a:miter/>
            </a:ln>
          </p:spPr>
        </p:sp>
      </p:grpSp>
      <p:grpSp>
        <p:nvGrpSpPr>
          <p:cNvPr name="Group 55" id="55"/>
          <p:cNvGrpSpPr/>
          <p:nvPr/>
        </p:nvGrpSpPr>
        <p:grpSpPr>
          <a:xfrm rot="0">
            <a:off x="9035415" y="1945958"/>
            <a:ext cx="406718" cy="406718"/>
            <a:chOff x="0" y="0"/>
            <a:chExt cx="542290" cy="542290"/>
          </a:xfrm>
        </p:grpSpPr>
        <p:sp>
          <p:nvSpPr>
            <p:cNvPr name="Freeform 56" id="56"/>
            <p:cNvSpPr/>
            <p:nvPr/>
          </p:nvSpPr>
          <p:spPr>
            <a:xfrm flipH="false" flipV="false" rot="0">
              <a:off x="50316" y="47338"/>
              <a:ext cx="433623" cy="444636"/>
            </a:xfrm>
            <a:custGeom>
              <a:avLst/>
              <a:gdLst/>
              <a:ahLst/>
              <a:cxnLst/>
              <a:rect r="r" b="b" t="t" l="l"/>
              <a:pathLst>
                <a:path h="444636" w="433623">
                  <a:moveTo>
                    <a:pt x="433554" y="155862"/>
                  </a:moveTo>
                  <a:cubicBezTo>
                    <a:pt x="434824" y="296832"/>
                    <a:pt x="418314" y="332392"/>
                    <a:pt x="396724" y="359062"/>
                  </a:cubicBezTo>
                  <a:cubicBezTo>
                    <a:pt x="375134" y="387002"/>
                    <a:pt x="344654" y="411132"/>
                    <a:pt x="312904" y="425102"/>
                  </a:cubicBezTo>
                  <a:cubicBezTo>
                    <a:pt x="281154" y="439072"/>
                    <a:pt x="243054" y="446692"/>
                    <a:pt x="208764" y="444152"/>
                  </a:cubicBezTo>
                  <a:cubicBezTo>
                    <a:pt x="174474" y="441612"/>
                    <a:pt x="136374" y="430182"/>
                    <a:pt x="107164" y="412402"/>
                  </a:cubicBezTo>
                  <a:cubicBezTo>
                    <a:pt x="77954" y="394622"/>
                    <a:pt x="50014" y="366682"/>
                    <a:pt x="32234" y="337472"/>
                  </a:cubicBezTo>
                  <a:cubicBezTo>
                    <a:pt x="14454" y="308262"/>
                    <a:pt x="1754" y="270162"/>
                    <a:pt x="484" y="235872"/>
                  </a:cubicBezTo>
                  <a:cubicBezTo>
                    <a:pt x="-2056" y="201582"/>
                    <a:pt x="5564" y="162212"/>
                    <a:pt x="19534" y="130462"/>
                  </a:cubicBezTo>
                  <a:cubicBezTo>
                    <a:pt x="33504" y="99982"/>
                    <a:pt x="57634" y="68232"/>
                    <a:pt x="84304" y="47912"/>
                  </a:cubicBezTo>
                  <a:cubicBezTo>
                    <a:pt x="112244" y="26322"/>
                    <a:pt x="147804" y="9812"/>
                    <a:pt x="182094" y="3462"/>
                  </a:cubicBezTo>
                  <a:cubicBezTo>
                    <a:pt x="216384" y="-2888"/>
                    <a:pt x="255754" y="-348"/>
                    <a:pt x="287504" y="9812"/>
                  </a:cubicBezTo>
                  <a:cubicBezTo>
                    <a:pt x="320524" y="19972"/>
                    <a:pt x="378944" y="65692"/>
                    <a:pt x="378944" y="65692"/>
                  </a:cubicBezTo>
                </a:path>
              </a:pathLst>
            </a:custGeom>
            <a:solidFill>
              <a:srgbClr val="FFFFFF"/>
            </a:solidFill>
            <a:ln cap="sq">
              <a:noFill/>
              <a:prstDash val="solid"/>
              <a:miter/>
            </a:ln>
          </p:spPr>
        </p:sp>
      </p:grpSp>
      <p:grpSp>
        <p:nvGrpSpPr>
          <p:cNvPr name="Group 57" id="57"/>
          <p:cNvGrpSpPr/>
          <p:nvPr/>
        </p:nvGrpSpPr>
        <p:grpSpPr>
          <a:xfrm rot="0">
            <a:off x="8580120" y="1962150"/>
            <a:ext cx="406718" cy="406718"/>
            <a:chOff x="0" y="0"/>
            <a:chExt cx="542290" cy="542290"/>
          </a:xfrm>
        </p:grpSpPr>
        <p:sp>
          <p:nvSpPr>
            <p:cNvPr name="Freeform 58" id="58"/>
            <p:cNvSpPr/>
            <p:nvPr/>
          </p:nvSpPr>
          <p:spPr>
            <a:xfrm flipH="false" flipV="false" rot="0">
              <a:off x="50316" y="47338"/>
              <a:ext cx="434824" cy="444311"/>
            </a:xfrm>
            <a:custGeom>
              <a:avLst/>
              <a:gdLst/>
              <a:ahLst/>
              <a:cxnLst/>
              <a:rect r="r" b="b" t="t" l="l"/>
              <a:pathLst>
                <a:path h="444311" w="434824">
                  <a:moveTo>
                    <a:pt x="434824" y="155862"/>
                  </a:moveTo>
                  <a:cubicBezTo>
                    <a:pt x="434824" y="295562"/>
                    <a:pt x="418314" y="332392"/>
                    <a:pt x="396724" y="359062"/>
                  </a:cubicBezTo>
                  <a:cubicBezTo>
                    <a:pt x="376404" y="385732"/>
                    <a:pt x="344654" y="411132"/>
                    <a:pt x="312904" y="425102"/>
                  </a:cubicBezTo>
                  <a:cubicBezTo>
                    <a:pt x="282424" y="439072"/>
                    <a:pt x="243054" y="445422"/>
                    <a:pt x="208764" y="444152"/>
                  </a:cubicBezTo>
                  <a:cubicBezTo>
                    <a:pt x="174474" y="441612"/>
                    <a:pt x="136374" y="430182"/>
                    <a:pt x="107164" y="412402"/>
                  </a:cubicBezTo>
                  <a:cubicBezTo>
                    <a:pt x="77954" y="394622"/>
                    <a:pt x="50014" y="366682"/>
                    <a:pt x="32234" y="337472"/>
                  </a:cubicBezTo>
                  <a:cubicBezTo>
                    <a:pt x="14454" y="306992"/>
                    <a:pt x="1754" y="270162"/>
                    <a:pt x="484" y="235872"/>
                  </a:cubicBezTo>
                  <a:cubicBezTo>
                    <a:pt x="-2056" y="201582"/>
                    <a:pt x="5564" y="162212"/>
                    <a:pt x="19534" y="130462"/>
                  </a:cubicBezTo>
                  <a:cubicBezTo>
                    <a:pt x="33504" y="99982"/>
                    <a:pt x="57634" y="68232"/>
                    <a:pt x="85574" y="46642"/>
                  </a:cubicBezTo>
                  <a:cubicBezTo>
                    <a:pt x="112244" y="26322"/>
                    <a:pt x="147804" y="9812"/>
                    <a:pt x="182094" y="3462"/>
                  </a:cubicBezTo>
                  <a:cubicBezTo>
                    <a:pt x="216384" y="-2888"/>
                    <a:pt x="255754" y="-348"/>
                    <a:pt x="288774" y="9812"/>
                  </a:cubicBezTo>
                  <a:cubicBezTo>
                    <a:pt x="320524" y="19972"/>
                    <a:pt x="378944" y="64422"/>
                    <a:pt x="378944" y="64422"/>
                  </a:cubicBezTo>
                </a:path>
              </a:pathLst>
            </a:custGeom>
            <a:solidFill>
              <a:srgbClr val="FFFFFF"/>
            </a:solidFill>
            <a:ln cap="sq">
              <a:noFill/>
              <a:prstDash val="solid"/>
              <a:miter/>
            </a:ln>
          </p:spPr>
        </p:sp>
      </p:grpSp>
      <p:grpSp>
        <p:nvGrpSpPr>
          <p:cNvPr name="Group 59" id="59"/>
          <p:cNvGrpSpPr/>
          <p:nvPr/>
        </p:nvGrpSpPr>
        <p:grpSpPr>
          <a:xfrm rot="0">
            <a:off x="8292465" y="1969770"/>
            <a:ext cx="406718" cy="406718"/>
            <a:chOff x="0" y="0"/>
            <a:chExt cx="542290" cy="542290"/>
          </a:xfrm>
        </p:grpSpPr>
        <p:sp>
          <p:nvSpPr>
            <p:cNvPr name="Freeform 60" id="60"/>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2882"/>
                    <a:pt x="136374" y="430182"/>
                    <a:pt x="107164" y="412402"/>
                  </a:cubicBezTo>
                  <a:cubicBezTo>
                    <a:pt x="77954" y="394622"/>
                    <a:pt x="50014" y="366682"/>
                    <a:pt x="32234" y="337472"/>
                  </a:cubicBezTo>
                  <a:cubicBezTo>
                    <a:pt x="14454" y="308262"/>
                    <a:pt x="3024" y="270162"/>
                    <a:pt x="484" y="235872"/>
                  </a:cubicBezTo>
                  <a:cubicBezTo>
                    <a:pt x="-2056" y="201582"/>
                    <a:pt x="5564" y="162212"/>
                    <a:pt x="19534" y="131732"/>
                  </a:cubicBezTo>
                  <a:cubicBezTo>
                    <a:pt x="33504" y="99982"/>
                    <a:pt x="57634" y="68232"/>
                    <a:pt x="85574" y="47912"/>
                  </a:cubicBezTo>
                  <a:cubicBezTo>
                    <a:pt x="112244" y="26322"/>
                    <a:pt x="147804" y="9812"/>
                    <a:pt x="182094" y="3462"/>
                  </a:cubicBezTo>
                  <a:cubicBezTo>
                    <a:pt x="216384" y="-2888"/>
                    <a:pt x="255754" y="-348"/>
                    <a:pt x="288774" y="9812"/>
                  </a:cubicBezTo>
                  <a:cubicBezTo>
                    <a:pt x="321794" y="19972"/>
                    <a:pt x="378944" y="65692"/>
                    <a:pt x="378944" y="65692"/>
                  </a:cubicBezTo>
                </a:path>
              </a:pathLst>
            </a:custGeom>
            <a:solidFill>
              <a:srgbClr val="FFFFFF"/>
            </a:solidFill>
            <a:ln cap="sq">
              <a:noFill/>
              <a:prstDash val="solid"/>
              <a:miter/>
            </a:ln>
          </p:spPr>
        </p:sp>
      </p:grpSp>
      <p:grpSp>
        <p:nvGrpSpPr>
          <p:cNvPr name="Group 61" id="61"/>
          <p:cNvGrpSpPr/>
          <p:nvPr/>
        </p:nvGrpSpPr>
        <p:grpSpPr>
          <a:xfrm rot="0">
            <a:off x="8181022" y="1969770"/>
            <a:ext cx="406718" cy="406718"/>
            <a:chOff x="0" y="0"/>
            <a:chExt cx="542290" cy="542290"/>
          </a:xfrm>
        </p:grpSpPr>
        <p:sp>
          <p:nvSpPr>
            <p:cNvPr name="Freeform 62" id="62"/>
            <p:cNvSpPr/>
            <p:nvPr/>
          </p:nvSpPr>
          <p:spPr>
            <a:xfrm flipH="false" flipV="false" rot="0">
              <a:off x="50316" y="47338"/>
              <a:ext cx="433623" cy="444636"/>
            </a:xfrm>
            <a:custGeom>
              <a:avLst/>
              <a:gdLst/>
              <a:ahLst/>
              <a:cxnLst/>
              <a:rect r="r" b="b" t="t" l="l"/>
              <a:pathLst>
                <a:path h="444636" w="433623">
                  <a:moveTo>
                    <a:pt x="433554" y="155862"/>
                  </a:moveTo>
                  <a:cubicBezTo>
                    <a:pt x="434824" y="296832"/>
                    <a:pt x="418314" y="332392"/>
                    <a:pt x="396724" y="359062"/>
                  </a:cubicBezTo>
                  <a:cubicBezTo>
                    <a:pt x="375134" y="387002"/>
                    <a:pt x="344654" y="411132"/>
                    <a:pt x="312904" y="425102"/>
                  </a:cubicBezTo>
                  <a:cubicBezTo>
                    <a:pt x="281154" y="439072"/>
                    <a:pt x="243054" y="446692"/>
                    <a:pt x="208764" y="444152"/>
                  </a:cubicBezTo>
                  <a:cubicBezTo>
                    <a:pt x="174474" y="442882"/>
                    <a:pt x="136374" y="430182"/>
                    <a:pt x="107164" y="412402"/>
                  </a:cubicBezTo>
                  <a:cubicBezTo>
                    <a:pt x="77954" y="394622"/>
                    <a:pt x="50014" y="366682"/>
                    <a:pt x="32234" y="337472"/>
                  </a:cubicBezTo>
                  <a:cubicBezTo>
                    <a:pt x="13184" y="308262"/>
                    <a:pt x="1754" y="270162"/>
                    <a:pt x="484" y="235872"/>
                  </a:cubicBezTo>
                  <a:cubicBezTo>
                    <a:pt x="-2056" y="201582"/>
                    <a:pt x="5564" y="162212"/>
                    <a:pt x="19534" y="131732"/>
                  </a:cubicBezTo>
                  <a:cubicBezTo>
                    <a:pt x="33504" y="99982"/>
                    <a:pt x="57634" y="68232"/>
                    <a:pt x="84304" y="47912"/>
                  </a:cubicBezTo>
                  <a:cubicBezTo>
                    <a:pt x="112244" y="26322"/>
                    <a:pt x="147804" y="9812"/>
                    <a:pt x="182094" y="3462"/>
                  </a:cubicBezTo>
                  <a:cubicBezTo>
                    <a:pt x="215114" y="-2888"/>
                    <a:pt x="255754" y="-348"/>
                    <a:pt x="287504" y="9812"/>
                  </a:cubicBezTo>
                  <a:cubicBezTo>
                    <a:pt x="320524" y="19972"/>
                    <a:pt x="378944" y="65692"/>
                    <a:pt x="378944" y="65692"/>
                  </a:cubicBezTo>
                </a:path>
              </a:pathLst>
            </a:custGeom>
            <a:solidFill>
              <a:srgbClr val="FFFFFF"/>
            </a:solidFill>
            <a:ln cap="sq">
              <a:noFill/>
              <a:prstDash val="solid"/>
              <a:miter/>
            </a:ln>
          </p:spPr>
        </p:sp>
      </p:grpSp>
      <p:grpSp>
        <p:nvGrpSpPr>
          <p:cNvPr name="Group 63" id="63"/>
          <p:cNvGrpSpPr/>
          <p:nvPr/>
        </p:nvGrpSpPr>
        <p:grpSpPr>
          <a:xfrm rot="0">
            <a:off x="7964805" y="1978342"/>
            <a:ext cx="406718" cy="406718"/>
            <a:chOff x="0" y="0"/>
            <a:chExt cx="542290" cy="542290"/>
          </a:xfrm>
        </p:grpSpPr>
        <p:sp>
          <p:nvSpPr>
            <p:cNvPr name="Freeform 64" id="64"/>
            <p:cNvSpPr/>
            <p:nvPr/>
          </p:nvSpPr>
          <p:spPr>
            <a:xfrm flipH="false" flipV="false" rot="0">
              <a:off x="50641" y="47338"/>
              <a:ext cx="434499" cy="444310"/>
            </a:xfrm>
            <a:custGeom>
              <a:avLst/>
              <a:gdLst/>
              <a:ahLst/>
              <a:cxnLst/>
              <a:rect r="r" b="b" t="t" l="l"/>
              <a:pathLst>
                <a:path h="444310" w="434499">
                  <a:moveTo>
                    <a:pt x="434499" y="155862"/>
                  </a:moveTo>
                  <a:cubicBezTo>
                    <a:pt x="434499" y="295562"/>
                    <a:pt x="417989" y="331122"/>
                    <a:pt x="397669" y="359062"/>
                  </a:cubicBezTo>
                  <a:cubicBezTo>
                    <a:pt x="376079" y="385732"/>
                    <a:pt x="344329" y="409862"/>
                    <a:pt x="313849" y="423832"/>
                  </a:cubicBezTo>
                  <a:cubicBezTo>
                    <a:pt x="282099" y="439072"/>
                    <a:pt x="242729" y="445422"/>
                    <a:pt x="208439" y="444152"/>
                  </a:cubicBezTo>
                  <a:cubicBezTo>
                    <a:pt x="174149" y="441612"/>
                    <a:pt x="137319" y="430182"/>
                    <a:pt x="106839" y="412402"/>
                  </a:cubicBezTo>
                  <a:cubicBezTo>
                    <a:pt x="77629" y="394622"/>
                    <a:pt x="49689" y="366682"/>
                    <a:pt x="31909" y="336202"/>
                  </a:cubicBezTo>
                  <a:cubicBezTo>
                    <a:pt x="14129" y="306992"/>
                    <a:pt x="2699" y="268892"/>
                    <a:pt x="159" y="234602"/>
                  </a:cubicBezTo>
                  <a:cubicBezTo>
                    <a:pt x="-1111" y="200312"/>
                    <a:pt x="5239" y="162212"/>
                    <a:pt x="19209" y="130462"/>
                  </a:cubicBezTo>
                  <a:cubicBezTo>
                    <a:pt x="33179" y="98712"/>
                    <a:pt x="58579" y="68232"/>
                    <a:pt x="85249" y="46642"/>
                  </a:cubicBezTo>
                  <a:cubicBezTo>
                    <a:pt x="111919" y="25052"/>
                    <a:pt x="148749" y="9812"/>
                    <a:pt x="181769" y="3462"/>
                  </a:cubicBezTo>
                  <a:cubicBezTo>
                    <a:pt x="216059" y="-2888"/>
                    <a:pt x="255429" y="-348"/>
                    <a:pt x="288449" y="9812"/>
                  </a:cubicBezTo>
                  <a:cubicBezTo>
                    <a:pt x="321469" y="19972"/>
                    <a:pt x="379889" y="64422"/>
                    <a:pt x="379889" y="64422"/>
                  </a:cubicBezTo>
                </a:path>
              </a:pathLst>
            </a:custGeom>
            <a:solidFill>
              <a:srgbClr val="FFFFFF"/>
            </a:solidFill>
            <a:ln cap="sq">
              <a:noFill/>
              <a:prstDash val="solid"/>
              <a:miter/>
            </a:ln>
          </p:spPr>
        </p:sp>
      </p:grpSp>
      <p:grpSp>
        <p:nvGrpSpPr>
          <p:cNvPr name="Group 65" id="65"/>
          <p:cNvGrpSpPr/>
          <p:nvPr/>
        </p:nvGrpSpPr>
        <p:grpSpPr>
          <a:xfrm rot="0">
            <a:off x="7844790" y="1978342"/>
            <a:ext cx="406718" cy="406718"/>
            <a:chOff x="0" y="0"/>
            <a:chExt cx="542290" cy="542290"/>
          </a:xfrm>
        </p:grpSpPr>
        <p:sp>
          <p:nvSpPr>
            <p:cNvPr name="Freeform 66" id="66"/>
            <p:cNvSpPr/>
            <p:nvPr/>
          </p:nvSpPr>
          <p:spPr>
            <a:xfrm flipH="false" flipV="false" rot="0">
              <a:off x="50642" y="47338"/>
              <a:ext cx="434498" cy="444310"/>
            </a:xfrm>
            <a:custGeom>
              <a:avLst/>
              <a:gdLst/>
              <a:ahLst/>
              <a:cxnLst/>
              <a:rect r="r" b="b" t="t" l="l"/>
              <a:pathLst>
                <a:path h="444310" w="434498">
                  <a:moveTo>
                    <a:pt x="434498" y="155862"/>
                  </a:moveTo>
                  <a:cubicBezTo>
                    <a:pt x="434498" y="295562"/>
                    <a:pt x="419258" y="331122"/>
                    <a:pt x="397668" y="359062"/>
                  </a:cubicBezTo>
                  <a:cubicBezTo>
                    <a:pt x="376078" y="385732"/>
                    <a:pt x="345598" y="409862"/>
                    <a:pt x="313848" y="423832"/>
                  </a:cubicBezTo>
                  <a:cubicBezTo>
                    <a:pt x="282098" y="439072"/>
                    <a:pt x="243998" y="445422"/>
                    <a:pt x="209708" y="444152"/>
                  </a:cubicBezTo>
                  <a:cubicBezTo>
                    <a:pt x="175418" y="441612"/>
                    <a:pt x="137318" y="430182"/>
                    <a:pt x="108108" y="412402"/>
                  </a:cubicBezTo>
                  <a:cubicBezTo>
                    <a:pt x="77628" y="394622"/>
                    <a:pt x="49688" y="366682"/>
                    <a:pt x="31908" y="336202"/>
                  </a:cubicBezTo>
                  <a:cubicBezTo>
                    <a:pt x="14128" y="306992"/>
                    <a:pt x="2698" y="268892"/>
                    <a:pt x="158" y="234602"/>
                  </a:cubicBezTo>
                  <a:cubicBezTo>
                    <a:pt x="-1112" y="200312"/>
                    <a:pt x="5238" y="162212"/>
                    <a:pt x="20478" y="130462"/>
                  </a:cubicBezTo>
                  <a:cubicBezTo>
                    <a:pt x="34448" y="98712"/>
                    <a:pt x="58578" y="68232"/>
                    <a:pt x="85248" y="46642"/>
                  </a:cubicBezTo>
                  <a:cubicBezTo>
                    <a:pt x="113188" y="25052"/>
                    <a:pt x="148748" y="9812"/>
                    <a:pt x="183038" y="3462"/>
                  </a:cubicBezTo>
                  <a:cubicBezTo>
                    <a:pt x="216058" y="-2888"/>
                    <a:pt x="255428" y="-348"/>
                    <a:pt x="288448" y="9812"/>
                  </a:cubicBezTo>
                  <a:cubicBezTo>
                    <a:pt x="321468" y="19972"/>
                    <a:pt x="379888" y="64422"/>
                    <a:pt x="379888" y="64422"/>
                  </a:cubicBezTo>
                </a:path>
              </a:pathLst>
            </a:custGeom>
            <a:solidFill>
              <a:srgbClr val="FFFFFF"/>
            </a:solidFill>
            <a:ln cap="sq">
              <a:noFill/>
              <a:prstDash val="solid"/>
              <a:miter/>
            </a:ln>
          </p:spPr>
        </p:sp>
      </p:grpSp>
      <p:grpSp>
        <p:nvGrpSpPr>
          <p:cNvPr name="Group 67" id="67"/>
          <p:cNvGrpSpPr/>
          <p:nvPr/>
        </p:nvGrpSpPr>
        <p:grpSpPr>
          <a:xfrm rot="0">
            <a:off x="6990397" y="1969770"/>
            <a:ext cx="406718" cy="406718"/>
            <a:chOff x="0" y="0"/>
            <a:chExt cx="542290" cy="542290"/>
          </a:xfrm>
        </p:grpSpPr>
        <p:sp>
          <p:nvSpPr>
            <p:cNvPr name="Freeform 68" id="68"/>
            <p:cNvSpPr/>
            <p:nvPr/>
          </p:nvSpPr>
          <p:spPr>
            <a:xfrm flipH="false" flipV="false" rot="0">
              <a:off x="50641" y="47338"/>
              <a:ext cx="434499" cy="444636"/>
            </a:xfrm>
            <a:custGeom>
              <a:avLst/>
              <a:gdLst/>
              <a:ahLst/>
              <a:cxnLst/>
              <a:rect r="r" b="b" t="t" l="l"/>
              <a:pathLst>
                <a:path h="444636" w="434499">
                  <a:moveTo>
                    <a:pt x="434499" y="155862"/>
                  </a:moveTo>
                  <a:cubicBezTo>
                    <a:pt x="434499" y="296832"/>
                    <a:pt x="419259" y="332392"/>
                    <a:pt x="397669" y="359062"/>
                  </a:cubicBezTo>
                  <a:cubicBezTo>
                    <a:pt x="376079" y="387002"/>
                    <a:pt x="345599" y="411132"/>
                    <a:pt x="313849" y="425102"/>
                  </a:cubicBezTo>
                  <a:cubicBezTo>
                    <a:pt x="282099" y="439072"/>
                    <a:pt x="243999" y="446692"/>
                    <a:pt x="208439" y="444152"/>
                  </a:cubicBezTo>
                  <a:cubicBezTo>
                    <a:pt x="174149" y="442882"/>
                    <a:pt x="137319" y="430182"/>
                    <a:pt x="108109" y="412402"/>
                  </a:cubicBezTo>
                  <a:cubicBezTo>
                    <a:pt x="77629" y="394622"/>
                    <a:pt x="49689" y="366682"/>
                    <a:pt x="31909" y="337472"/>
                  </a:cubicBezTo>
                  <a:cubicBezTo>
                    <a:pt x="14129" y="308262"/>
                    <a:pt x="2699" y="270162"/>
                    <a:pt x="159" y="235872"/>
                  </a:cubicBezTo>
                  <a:cubicBezTo>
                    <a:pt x="-1111" y="201582"/>
                    <a:pt x="5239" y="162212"/>
                    <a:pt x="19209" y="131732"/>
                  </a:cubicBezTo>
                  <a:cubicBezTo>
                    <a:pt x="34449" y="99982"/>
                    <a:pt x="58579" y="68232"/>
                    <a:pt x="85249" y="47912"/>
                  </a:cubicBezTo>
                  <a:cubicBezTo>
                    <a:pt x="111919" y="26322"/>
                    <a:pt x="148749" y="9812"/>
                    <a:pt x="183039" y="3462"/>
                  </a:cubicBezTo>
                  <a:cubicBezTo>
                    <a:pt x="216059" y="-2888"/>
                    <a:pt x="255429" y="-348"/>
                    <a:pt x="288449" y="9812"/>
                  </a:cubicBezTo>
                  <a:cubicBezTo>
                    <a:pt x="321469" y="19972"/>
                    <a:pt x="379889" y="65692"/>
                    <a:pt x="379889" y="65692"/>
                  </a:cubicBezTo>
                </a:path>
              </a:pathLst>
            </a:custGeom>
            <a:solidFill>
              <a:srgbClr val="FFFFFF"/>
            </a:solidFill>
            <a:ln cap="sq">
              <a:noFill/>
              <a:prstDash val="solid"/>
              <a:miter/>
            </a:ln>
          </p:spPr>
        </p:sp>
      </p:grpSp>
      <p:grpSp>
        <p:nvGrpSpPr>
          <p:cNvPr name="Group 69" id="69"/>
          <p:cNvGrpSpPr/>
          <p:nvPr/>
        </p:nvGrpSpPr>
        <p:grpSpPr>
          <a:xfrm rot="0">
            <a:off x="2749867" y="5944553"/>
            <a:ext cx="406718" cy="406718"/>
            <a:chOff x="0" y="0"/>
            <a:chExt cx="542290" cy="542290"/>
          </a:xfrm>
        </p:grpSpPr>
        <p:sp>
          <p:nvSpPr>
            <p:cNvPr name="Freeform 70" id="70"/>
            <p:cNvSpPr/>
            <p:nvPr/>
          </p:nvSpPr>
          <p:spPr>
            <a:xfrm flipH="false" flipV="false" rot="0">
              <a:off x="50316" y="47338"/>
              <a:ext cx="434824" cy="444311"/>
            </a:xfrm>
            <a:custGeom>
              <a:avLst/>
              <a:gdLst/>
              <a:ahLst/>
              <a:cxnLst/>
              <a:rect r="r" b="b" t="t" l="l"/>
              <a:pathLst>
                <a:path h="444311" w="434824">
                  <a:moveTo>
                    <a:pt x="434824" y="155862"/>
                  </a:moveTo>
                  <a:cubicBezTo>
                    <a:pt x="434824" y="295562"/>
                    <a:pt x="418314" y="332392"/>
                    <a:pt x="397994" y="359062"/>
                  </a:cubicBezTo>
                  <a:cubicBezTo>
                    <a:pt x="376404" y="385732"/>
                    <a:pt x="344654" y="411132"/>
                    <a:pt x="314174" y="425102"/>
                  </a:cubicBezTo>
                  <a:cubicBezTo>
                    <a:pt x="282424" y="439072"/>
                    <a:pt x="243054" y="445422"/>
                    <a:pt x="208764" y="444152"/>
                  </a:cubicBezTo>
                  <a:cubicBezTo>
                    <a:pt x="174474" y="441612"/>
                    <a:pt x="136374" y="430182"/>
                    <a:pt x="107164" y="412402"/>
                  </a:cubicBezTo>
                  <a:cubicBezTo>
                    <a:pt x="77954" y="394622"/>
                    <a:pt x="50014" y="366682"/>
                    <a:pt x="32234" y="337472"/>
                  </a:cubicBezTo>
                  <a:cubicBezTo>
                    <a:pt x="14454" y="306992"/>
                    <a:pt x="3024" y="270162"/>
                    <a:pt x="484" y="235872"/>
                  </a:cubicBezTo>
                  <a:cubicBezTo>
                    <a:pt x="-2056" y="201582"/>
                    <a:pt x="5564" y="162212"/>
                    <a:pt x="19534" y="130462"/>
                  </a:cubicBezTo>
                  <a:cubicBezTo>
                    <a:pt x="33504" y="99982"/>
                    <a:pt x="58904" y="68232"/>
                    <a:pt x="85574" y="46642"/>
                  </a:cubicBezTo>
                  <a:cubicBezTo>
                    <a:pt x="112244" y="26322"/>
                    <a:pt x="149074" y="9812"/>
                    <a:pt x="182094" y="3462"/>
                  </a:cubicBezTo>
                  <a:cubicBezTo>
                    <a:pt x="216384" y="-2888"/>
                    <a:pt x="255754" y="-348"/>
                    <a:pt x="288774" y="9812"/>
                  </a:cubicBezTo>
                  <a:cubicBezTo>
                    <a:pt x="321794" y="19972"/>
                    <a:pt x="380214" y="64422"/>
                    <a:pt x="380214" y="64422"/>
                  </a:cubicBezTo>
                </a:path>
              </a:pathLst>
            </a:custGeom>
            <a:solidFill>
              <a:srgbClr val="FFFFFF"/>
            </a:solidFill>
            <a:ln cap="sq">
              <a:noFill/>
              <a:prstDash val="solid"/>
              <a:miter/>
            </a:ln>
          </p:spPr>
        </p:sp>
      </p:grpSp>
      <p:grpSp>
        <p:nvGrpSpPr>
          <p:cNvPr name="Group 71" id="71"/>
          <p:cNvGrpSpPr/>
          <p:nvPr/>
        </p:nvGrpSpPr>
        <p:grpSpPr>
          <a:xfrm rot="0">
            <a:off x="3774758" y="5950268"/>
            <a:ext cx="406718" cy="406718"/>
            <a:chOff x="0" y="0"/>
            <a:chExt cx="542290" cy="542290"/>
          </a:xfrm>
        </p:grpSpPr>
        <p:sp>
          <p:nvSpPr>
            <p:cNvPr name="Freeform 72" id="72"/>
            <p:cNvSpPr/>
            <p:nvPr/>
          </p:nvSpPr>
          <p:spPr>
            <a:xfrm flipH="false" flipV="false" rot="0">
              <a:off x="50316" y="47338"/>
              <a:ext cx="433623" cy="444311"/>
            </a:xfrm>
            <a:custGeom>
              <a:avLst/>
              <a:gdLst/>
              <a:ahLst/>
              <a:cxnLst/>
              <a:rect r="r" b="b" t="t" l="l"/>
              <a:pathLst>
                <a:path h="444311" w="433623">
                  <a:moveTo>
                    <a:pt x="433554" y="155862"/>
                  </a:moveTo>
                  <a:cubicBezTo>
                    <a:pt x="434824" y="295562"/>
                    <a:pt x="418314" y="332392"/>
                    <a:pt x="396724" y="359062"/>
                  </a:cubicBezTo>
                  <a:cubicBezTo>
                    <a:pt x="375134" y="385732"/>
                    <a:pt x="344654" y="409862"/>
                    <a:pt x="312904" y="425102"/>
                  </a:cubicBezTo>
                  <a:cubicBezTo>
                    <a:pt x="281154" y="439072"/>
                    <a:pt x="243054" y="445422"/>
                    <a:pt x="208764" y="444152"/>
                  </a:cubicBezTo>
                  <a:cubicBezTo>
                    <a:pt x="174474" y="441612"/>
                    <a:pt x="136374" y="430182"/>
                    <a:pt x="107164" y="412402"/>
                  </a:cubicBezTo>
                  <a:cubicBezTo>
                    <a:pt x="77954" y="394622"/>
                    <a:pt x="50014" y="366682"/>
                    <a:pt x="30964" y="337472"/>
                  </a:cubicBezTo>
                  <a:cubicBezTo>
                    <a:pt x="13184" y="306992"/>
                    <a:pt x="1754" y="270162"/>
                    <a:pt x="484" y="235872"/>
                  </a:cubicBezTo>
                  <a:cubicBezTo>
                    <a:pt x="-2056" y="200312"/>
                    <a:pt x="5564" y="162212"/>
                    <a:pt x="19534" y="130462"/>
                  </a:cubicBezTo>
                  <a:cubicBezTo>
                    <a:pt x="33504" y="98712"/>
                    <a:pt x="57634" y="68232"/>
                    <a:pt x="84304" y="46642"/>
                  </a:cubicBezTo>
                  <a:cubicBezTo>
                    <a:pt x="112244" y="26322"/>
                    <a:pt x="147804" y="9812"/>
                    <a:pt x="182094" y="3462"/>
                  </a:cubicBezTo>
                  <a:cubicBezTo>
                    <a:pt x="215114" y="-2888"/>
                    <a:pt x="254484" y="-348"/>
                    <a:pt x="287504" y="9812"/>
                  </a:cubicBezTo>
                  <a:cubicBezTo>
                    <a:pt x="320524" y="19972"/>
                    <a:pt x="378944" y="64422"/>
                    <a:pt x="378944" y="64422"/>
                  </a:cubicBezTo>
                </a:path>
              </a:pathLst>
            </a:custGeom>
            <a:solidFill>
              <a:srgbClr val="FFFFFF"/>
            </a:solidFill>
            <a:ln cap="sq">
              <a:noFill/>
              <a:prstDash val="solid"/>
              <a:miter/>
            </a:ln>
          </p:spPr>
        </p:sp>
      </p:grpSp>
      <p:grpSp>
        <p:nvGrpSpPr>
          <p:cNvPr name="Group 73" id="73"/>
          <p:cNvGrpSpPr/>
          <p:nvPr/>
        </p:nvGrpSpPr>
        <p:grpSpPr>
          <a:xfrm rot="0">
            <a:off x="4652010" y="6075045"/>
            <a:ext cx="406718" cy="406718"/>
            <a:chOff x="0" y="0"/>
            <a:chExt cx="542290" cy="542290"/>
          </a:xfrm>
        </p:grpSpPr>
        <p:sp>
          <p:nvSpPr>
            <p:cNvPr name="Freeform 74" id="74"/>
            <p:cNvSpPr/>
            <p:nvPr/>
          </p:nvSpPr>
          <p:spPr>
            <a:xfrm flipH="false" flipV="false" rot="0">
              <a:off x="50316" y="47338"/>
              <a:ext cx="433623" cy="443366"/>
            </a:xfrm>
            <a:custGeom>
              <a:avLst/>
              <a:gdLst/>
              <a:ahLst/>
              <a:cxnLst/>
              <a:rect r="r" b="b" t="t" l="l"/>
              <a:pathLst>
                <a:path h="443366" w="433623">
                  <a:moveTo>
                    <a:pt x="433554" y="155862"/>
                  </a:moveTo>
                  <a:cubicBezTo>
                    <a:pt x="434824" y="295562"/>
                    <a:pt x="418314" y="331122"/>
                    <a:pt x="396724" y="359062"/>
                  </a:cubicBezTo>
                  <a:cubicBezTo>
                    <a:pt x="375134" y="385732"/>
                    <a:pt x="344654" y="409862"/>
                    <a:pt x="312904" y="423832"/>
                  </a:cubicBezTo>
                  <a:cubicBezTo>
                    <a:pt x="281154" y="437802"/>
                    <a:pt x="243054" y="445422"/>
                    <a:pt x="208764" y="442882"/>
                  </a:cubicBezTo>
                  <a:cubicBezTo>
                    <a:pt x="174474" y="441612"/>
                    <a:pt x="136374" y="430182"/>
                    <a:pt x="107164" y="411132"/>
                  </a:cubicBezTo>
                  <a:cubicBezTo>
                    <a:pt x="77954" y="393352"/>
                    <a:pt x="50014" y="365412"/>
                    <a:pt x="32234" y="336202"/>
                  </a:cubicBezTo>
                  <a:cubicBezTo>
                    <a:pt x="13184" y="306992"/>
                    <a:pt x="1754" y="268892"/>
                    <a:pt x="484" y="234602"/>
                  </a:cubicBezTo>
                  <a:cubicBezTo>
                    <a:pt x="-2056" y="200312"/>
                    <a:pt x="5564" y="162212"/>
                    <a:pt x="19534" y="130462"/>
                  </a:cubicBezTo>
                  <a:cubicBezTo>
                    <a:pt x="33504" y="98712"/>
                    <a:pt x="57634" y="68232"/>
                    <a:pt x="84304" y="46642"/>
                  </a:cubicBezTo>
                  <a:cubicBezTo>
                    <a:pt x="112244" y="25052"/>
                    <a:pt x="147804" y="8542"/>
                    <a:pt x="182094" y="3462"/>
                  </a:cubicBezTo>
                  <a:cubicBezTo>
                    <a:pt x="215114" y="-2888"/>
                    <a:pt x="254484" y="-348"/>
                    <a:pt x="287504" y="9812"/>
                  </a:cubicBezTo>
                  <a:cubicBezTo>
                    <a:pt x="320524" y="19972"/>
                    <a:pt x="378944" y="64422"/>
                    <a:pt x="378944" y="64422"/>
                  </a:cubicBezTo>
                </a:path>
              </a:pathLst>
            </a:custGeom>
            <a:solidFill>
              <a:srgbClr val="FFFFFF"/>
            </a:solidFill>
            <a:ln cap="sq">
              <a:noFill/>
              <a:prstDash val="solid"/>
              <a:miter/>
            </a:ln>
          </p:spPr>
        </p:sp>
      </p:grpSp>
      <p:grpSp>
        <p:nvGrpSpPr>
          <p:cNvPr name="Group 75" id="75"/>
          <p:cNvGrpSpPr/>
          <p:nvPr/>
        </p:nvGrpSpPr>
        <p:grpSpPr>
          <a:xfrm rot="0">
            <a:off x="4860608" y="6075045"/>
            <a:ext cx="406718" cy="406718"/>
            <a:chOff x="0" y="0"/>
            <a:chExt cx="542290" cy="542290"/>
          </a:xfrm>
        </p:grpSpPr>
        <p:sp>
          <p:nvSpPr>
            <p:cNvPr name="Freeform 76" id="76"/>
            <p:cNvSpPr/>
            <p:nvPr/>
          </p:nvSpPr>
          <p:spPr>
            <a:xfrm flipH="false" flipV="false" rot="0">
              <a:off x="50642" y="47338"/>
              <a:ext cx="434498" cy="443366"/>
            </a:xfrm>
            <a:custGeom>
              <a:avLst/>
              <a:gdLst/>
              <a:ahLst/>
              <a:cxnLst/>
              <a:rect r="r" b="b" t="t" l="l"/>
              <a:pathLst>
                <a:path h="443366" w="434498">
                  <a:moveTo>
                    <a:pt x="434498" y="155862"/>
                  </a:moveTo>
                  <a:cubicBezTo>
                    <a:pt x="434498" y="295562"/>
                    <a:pt x="419258" y="331122"/>
                    <a:pt x="397668" y="359062"/>
                  </a:cubicBezTo>
                  <a:cubicBezTo>
                    <a:pt x="376078" y="385732"/>
                    <a:pt x="345598" y="409862"/>
                    <a:pt x="313848" y="423832"/>
                  </a:cubicBezTo>
                  <a:cubicBezTo>
                    <a:pt x="282098" y="437802"/>
                    <a:pt x="243998" y="445422"/>
                    <a:pt x="209708" y="442882"/>
                  </a:cubicBezTo>
                  <a:cubicBezTo>
                    <a:pt x="174148" y="441612"/>
                    <a:pt x="137318" y="430182"/>
                    <a:pt x="108108" y="411132"/>
                  </a:cubicBezTo>
                  <a:cubicBezTo>
                    <a:pt x="77628" y="393352"/>
                    <a:pt x="49688" y="365412"/>
                    <a:pt x="31908" y="336202"/>
                  </a:cubicBezTo>
                  <a:cubicBezTo>
                    <a:pt x="14128" y="306992"/>
                    <a:pt x="2698" y="268892"/>
                    <a:pt x="158" y="234602"/>
                  </a:cubicBezTo>
                  <a:cubicBezTo>
                    <a:pt x="-1112" y="200312"/>
                    <a:pt x="5238" y="162212"/>
                    <a:pt x="20478" y="130462"/>
                  </a:cubicBezTo>
                  <a:cubicBezTo>
                    <a:pt x="34448" y="98712"/>
                    <a:pt x="58578" y="68232"/>
                    <a:pt x="85248" y="46642"/>
                  </a:cubicBezTo>
                  <a:cubicBezTo>
                    <a:pt x="113188" y="25052"/>
                    <a:pt x="148748" y="8542"/>
                    <a:pt x="183038" y="3462"/>
                  </a:cubicBezTo>
                  <a:cubicBezTo>
                    <a:pt x="216058" y="-2888"/>
                    <a:pt x="255428" y="-348"/>
                    <a:pt x="288448" y="9812"/>
                  </a:cubicBezTo>
                  <a:cubicBezTo>
                    <a:pt x="321468" y="19972"/>
                    <a:pt x="379888" y="64422"/>
                    <a:pt x="379888" y="64422"/>
                  </a:cubicBezTo>
                </a:path>
              </a:pathLst>
            </a:custGeom>
            <a:solidFill>
              <a:srgbClr val="FFFFFF"/>
            </a:solidFill>
            <a:ln cap="sq">
              <a:noFill/>
              <a:prstDash val="solid"/>
              <a:miter/>
            </a:ln>
          </p:spPr>
        </p:sp>
      </p:grpSp>
      <p:grpSp>
        <p:nvGrpSpPr>
          <p:cNvPr name="Group 77" id="77"/>
          <p:cNvGrpSpPr/>
          <p:nvPr/>
        </p:nvGrpSpPr>
        <p:grpSpPr>
          <a:xfrm rot="0">
            <a:off x="4282440" y="5912168"/>
            <a:ext cx="2905125" cy="616268"/>
            <a:chOff x="0" y="0"/>
            <a:chExt cx="3873500" cy="821690"/>
          </a:xfrm>
        </p:grpSpPr>
        <p:sp>
          <p:nvSpPr>
            <p:cNvPr name="Freeform 78" id="78"/>
            <p:cNvSpPr/>
            <p:nvPr/>
          </p:nvSpPr>
          <p:spPr>
            <a:xfrm flipH="false" flipV="false" rot="0">
              <a:off x="44021" y="50515"/>
              <a:ext cx="3778922" cy="663619"/>
            </a:xfrm>
            <a:custGeom>
              <a:avLst/>
              <a:gdLst/>
              <a:ahLst/>
              <a:cxnLst/>
              <a:rect r="r" b="b" t="t" l="l"/>
              <a:pathLst>
                <a:path h="663619" w="3778922">
                  <a:moveTo>
                    <a:pt x="1793669" y="661955"/>
                  </a:moveTo>
                  <a:cubicBezTo>
                    <a:pt x="140129" y="675925"/>
                    <a:pt x="33449" y="599725"/>
                    <a:pt x="6779" y="515905"/>
                  </a:cubicBezTo>
                  <a:cubicBezTo>
                    <a:pt x="-17351" y="442245"/>
                    <a:pt x="25829" y="325405"/>
                    <a:pt x="90599" y="256825"/>
                  </a:cubicBezTo>
                  <a:cubicBezTo>
                    <a:pt x="179499" y="162845"/>
                    <a:pt x="430959" y="109505"/>
                    <a:pt x="560499" y="71405"/>
                  </a:cubicBezTo>
                  <a:cubicBezTo>
                    <a:pt x="645589" y="47275"/>
                    <a:pt x="706549" y="40925"/>
                    <a:pt x="781479" y="30765"/>
                  </a:cubicBezTo>
                  <a:cubicBezTo>
                    <a:pt x="855139" y="20605"/>
                    <a:pt x="916099" y="15525"/>
                    <a:pt x="1007539" y="12985"/>
                  </a:cubicBezTo>
                  <a:cubicBezTo>
                    <a:pt x="1145969" y="9175"/>
                    <a:pt x="1363139" y="26955"/>
                    <a:pt x="1533319" y="24415"/>
                  </a:cubicBezTo>
                  <a:cubicBezTo>
                    <a:pt x="1695879" y="21875"/>
                    <a:pt x="1845739" y="1555"/>
                    <a:pt x="2007029" y="285"/>
                  </a:cubicBezTo>
                  <a:cubicBezTo>
                    <a:pt x="2175939" y="-2255"/>
                    <a:pt x="2355009" y="12985"/>
                    <a:pt x="2527729" y="14255"/>
                  </a:cubicBezTo>
                  <a:cubicBezTo>
                    <a:pt x="2699179" y="14255"/>
                    <a:pt x="2871899" y="285"/>
                    <a:pt x="3039539" y="2825"/>
                  </a:cubicBezTo>
                  <a:cubicBezTo>
                    <a:pt x="3200829" y="5365"/>
                    <a:pt x="3419269" y="16795"/>
                    <a:pt x="3513249" y="26955"/>
                  </a:cubicBezTo>
                  <a:cubicBezTo>
                    <a:pt x="3552619" y="30765"/>
                    <a:pt x="3571669" y="30765"/>
                    <a:pt x="3598339" y="39655"/>
                  </a:cubicBezTo>
                  <a:cubicBezTo>
                    <a:pt x="3625009" y="49815"/>
                    <a:pt x="3651679" y="63785"/>
                    <a:pt x="3674539" y="80295"/>
                  </a:cubicBezTo>
                  <a:cubicBezTo>
                    <a:pt x="3696129" y="98075"/>
                    <a:pt x="3717719" y="119665"/>
                    <a:pt x="3732959" y="142525"/>
                  </a:cubicBezTo>
                  <a:cubicBezTo>
                    <a:pt x="3749469" y="166655"/>
                    <a:pt x="3762169" y="193325"/>
                    <a:pt x="3769789" y="221265"/>
                  </a:cubicBezTo>
                  <a:cubicBezTo>
                    <a:pt x="3776139" y="247935"/>
                    <a:pt x="3779949" y="278415"/>
                    <a:pt x="3778679" y="306355"/>
                  </a:cubicBezTo>
                  <a:cubicBezTo>
                    <a:pt x="3777409" y="334295"/>
                    <a:pt x="3771059" y="364775"/>
                    <a:pt x="3759629" y="390175"/>
                  </a:cubicBezTo>
                  <a:cubicBezTo>
                    <a:pt x="3749469" y="416845"/>
                    <a:pt x="3734229" y="442245"/>
                    <a:pt x="3715179" y="463835"/>
                  </a:cubicBezTo>
                  <a:cubicBezTo>
                    <a:pt x="3697399" y="485425"/>
                    <a:pt x="3674539" y="505745"/>
                    <a:pt x="3650409" y="519715"/>
                  </a:cubicBezTo>
                  <a:cubicBezTo>
                    <a:pt x="3626279" y="534955"/>
                    <a:pt x="3598339" y="545115"/>
                    <a:pt x="3570399" y="551465"/>
                  </a:cubicBezTo>
                  <a:cubicBezTo>
                    <a:pt x="3542459" y="557815"/>
                    <a:pt x="3511979" y="559085"/>
                    <a:pt x="3484039" y="556545"/>
                  </a:cubicBezTo>
                  <a:cubicBezTo>
                    <a:pt x="3456099" y="552735"/>
                    <a:pt x="3426889" y="545115"/>
                    <a:pt x="3401489" y="533685"/>
                  </a:cubicBezTo>
                  <a:cubicBezTo>
                    <a:pt x="3376089" y="520985"/>
                    <a:pt x="3350689" y="504475"/>
                    <a:pt x="3330369" y="485425"/>
                  </a:cubicBezTo>
                  <a:cubicBezTo>
                    <a:pt x="3310049" y="465105"/>
                    <a:pt x="3290999" y="442245"/>
                    <a:pt x="3278299" y="416845"/>
                  </a:cubicBezTo>
                  <a:cubicBezTo>
                    <a:pt x="3264329" y="391445"/>
                    <a:pt x="3255439" y="363505"/>
                    <a:pt x="3250359" y="335565"/>
                  </a:cubicBezTo>
                  <a:cubicBezTo>
                    <a:pt x="3246549" y="307625"/>
                    <a:pt x="3246549" y="277145"/>
                    <a:pt x="3250359" y="249205"/>
                  </a:cubicBezTo>
                  <a:cubicBezTo>
                    <a:pt x="3255439" y="221265"/>
                    <a:pt x="3265599" y="192055"/>
                    <a:pt x="3278299" y="167925"/>
                  </a:cubicBezTo>
                  <a:cubicBezTo>
                    <a:pt x="3290999" y="142525"/>
                    <a:pt x="3310049" y="118395"/>
                    <a:pt x="3330369" y="99345"/>
                  </a:cubicBezTo>
                  <a:cubicBezTo>
                    <a:pt x="3350689" y="80295"/>
                    <a:pt x="3376089" y="62515"/>
                    <a:pt x="3401489" y="51085"/>
                  </a:cubicBezTo>
                  <a:cubicBezTo>
                    <a:pt x="3426889" y="39655"/>
                    <a:pt x="3456099" y="30765"/>
                    <a:pt x="3484039" y="28225"/>
                  </a:cubicBezTo>
                  <a:cubicBezTo>
                    <a:pt x="3511979" y="24415"/>
                    <a:pt x="3542459" y="26955"/>
                    <a:pt x="3570399" y="32035"/>
                  </a:cubicBezTo>
                  <a:cubicBezTo>
                    <a:pt x="3598339" y="38385"/>
                    <a:pt x="3626279" y="49815"/>
                    <a:pt x="3650409" y="65055"/>
                  </a:cubicBezTo>
                  <a:cubicBezTo>
                    <a:pt x="3674539" y="79025"/>
                    <a:pt x="3697399" y="98075"/>
                    <a:pt x="3715179" y="119665"/>
                  </a:cubicBezTo>
                  <a:cubicBezTo>
                    <a:pt x="3734229" y="141255"/>
                    <a:pt x="3749469" y="167925"/>
                    <a:pt x="3759629" y="193325"/>
                  </a:cubicBezTo>
                  <a:cubicBezTo>
                    <a:pt x="3771059" y="219995"/>
                    <a:pt x="3777409" y="249205"/>
                    <a:pt x="3778679" y="278415"/>
                  </a:cubicBezTo>
                  <a:cubicBezTo>
                    <a:pt x="3779949" y="306355"/>
                    <a:pt x="3776139" y="335565"/>
                    <a:pt x="3768519" y="363505"/>
                  </a:cubicBezTo>
                  <a:cubicBezTo>
                    <a:pt x="3762169" y="390175"/>
                    <a:pt x="3749469" y="418115"/>
                    <a:pt x="3732959" y="440975"/>
                  </a:cubicBezTo>
                  <a:cubicBezTo>
                    <a:pt x="3717719" y="465105"/>
                    <a:pt x="3696129" y="486695"/>
                    <a:pt x="3673269" y="504475"/>
                  </a:cubicBezTo>
                  <a:cubicBezTo>
                    <a:pt x="3651679" y="520985"/>
                    <a:pt x="3625009" y="534955"/>
                    <a:pt x="3598339" y="543845"/>
                  </a:cubicBezTo>
                  <a:cubicBezTo>
                    <a:pt x="3570399" y="552735"/>
                    <a:pt x="3553889" y="555275"/>
                    <a:pt x="3513249" y="557815"/>
                  </a:cubicBezTo>
                  <a:cubicBezTo>
                    <a:pt x="3407839" y="564165"/>
                    <a:pt x="3125899" y="528605"/>
                    <a:pt x="2941749" y="526065"/>
                  </a:cubicBezTo>
                  <a:cubicBezTo>
                    <a:pt x="2771569" y="524795"/>
                    <a:pt x="2617899" y="541305"/>
                    <a:pt x="2448989" y="541305"/>
                  </a:cubicBezTo>
                  <a:cubicBezTo>
                    <a:pt x="2271189" y="540035"/>
                    <a:pt x="2083229" y="523525"/>
                    <a:pt x="1901619" y="523525"/>
                  </a:cubicBezTo>
                  <a:cubicBezTo>
                    <a:pt x="1720009" y="524795"/>
                    <a:pt x="1501569" y="545115"/>
                    <a:pt x="1359329" y="543845"/>
                  </a:cubicBezTo>
                  <a:cubicBezTo>
                    <a:pt x="1267889" y="541305"/>
                    <a:pt x="1210739" y="529875"/>
                    <a:pt x="1131999" y="527335"/>
                  </a:cubicBezTo>
                  <a:cubicBezTo>
                    <a:pt x="1049449" y="526065"/>
                    <a:pt x="959279" y="526065"/>
                    <a:pt x="876729" y="533685"/>
                  </a:cubicBezTo>
                  <a:cubicBezTo>
                    <a:pt x="797989" y="540035"/>
                    <a:pt x="724329" y="551465"/>
                    <a:pt x="646859" y="567975"/>
                  </a:cubicBezTo>
                  <a:cubicBezTo>
                    <a:pt x="566849" y="584485"/>
                    <a:pt x="434769" y="664495"/>
                    <a:pt x="406829" y="636555"/>
                  </a:cubicBezTo>
                  <a:cubicBezTo>
                    <a:pt x="378889" y="608615"/>
                    <a:pt x="491919" y="475265"/>
                    <a:pt x="472869" y="409225"/>
                  </a:cubicBezTo>
                  <a:cubicBezTo>
                    <a:pt x="451279" y="336835"/>
                    <a:pt x="244269" y="265715"/>
                    <a:pt x="259509" y="226345"/>
                  </a:cubicBezTo>
                  <a:cubicBezTo>
                    <a:pt x="286179" y="155225"/>
                    <a:pt x="935149" y="236505"/>
                    <a:pt x="1219629" y="232695"/>
                  </a:cubicBezTo>
                  <a:cubicBezTo>
                    <a:pt x="1445689" y="228885"/>
                    <a:pt x="1716199" y="189515"/>
                    <a:pt x="1831769" y="213645"/>
                  </a:cubicBezTo>
                  <a:cubicBezTo>
                    <a:pt x="1880029" y="223805"/>
                    <a:pt x="1905429" y="242855"/>
                    <a:pt x="1929559" y="260635"/>
                  </a:cubicBezTo>
                  <a:cubicBezTo>
                    <a:pt x="1946069" y="273335"/>
                    <a:pt x="1954959" y="282225"/>
                    <a:pt x="1966389" y="300005"/>
                  </a:cubicBezTo>
                  <a:cubicBezTo>
                    <a:pt x="1982899" y="324135"/>
                    <a:pt x="2003219" y="371125"/>
                    <a:pt x="2009569" y="400335"/>
                  </a:cubicBezTo>
                  <a:cubicBezTo>
                    <a:pt x="2013379" y="420655"/>
                    <a:pt x="2012109" y="437165"/>
                    <a:pt x="2010839" y="454945"/>
                  </a:cubicBezTo>
                  <a:cubicBezTo>
                    <a:pt x="2009569" y="472725"/>
                    <a:pt x="2008299" y="489235"/>
                    <a:pt x="1999409" y="508285"/>
                  </a:cubicBezTo>
                  <a:cubicBezTo>
                    <a:pt x="1989249" y="536225"/>
                    <a:pt x="1966389" y="575595"/>
                    <a:pt x="1940989" y="599725"/>
                  </a:cubicBezTo>
                  <a:cubicBezTo>
                    <a:pt x="1915589" y="623855"/>
                    <a:pt x="1874949" y="644175"/>
                    <a:pt x="1847009" y="654335"/>
                  </a:cubicBezTo>
                  <a:cubicBezTo>
                    <a:pt x="1827959" y="660685"/>
                    <a:pt x="1793669" y="661955"/>
                    <a:pt x="1793669" y="661955"/>
                  </a:cubicBezTo>
                </a:path>
              </a:pathLst>
            </a:custGeom>
            <a:solidFill>
              <a:srgbClr val="FFFFFF"/>
            </a:solidFill>
            <a:ln cap="sq">
              <a:noFill/>
              <a:prstDash val="solid"/>
              <a:miter/>
            </a:ln>
          </p:spPr>
        </p:sp>
      </p:grpSp>
      <p:grpSp>
        <p:nvGrpSpPr>
          <p:cNvPr name="Group 79" id="79"/>
          <p:cNvGrpSpPr/>
          <p:nvPr/>
        </p:nvGrpSpPr>
        <p:grpSpPr>
          <a:xfrm rot="0">
            <a:off x="6768465" y="5950268"/>
            <a:ext cx="406718" cy="406718"/>
            <a:chOff x="0" y="0"/>
            <a:chExt cx="542290" cy="542290"/>
          </a:xfrm>
        </p:grpSpPr>
        <p:sp>
          <p:nvSpPr>
            <p:cNvPr name="Freeform 80" id="80"/>
            <p:cNvSpPr/>
            <p:nvPr/>
          </p:nvSpPr>
          <p:spPr>
            <a:xfrm flipH="false" flipV="false" rot="0">
              <a:off x="50316" y="47338"/>
              <a:ext cx="434824" cy="444311"/>
            </a:xfrm>
            <a:custGeom>
              <a:avLst/>
              <a:gdLst/>
              <a:ahLst/>
              <a:cxnLst/>
              <a:rect r="r" b="b" t="t" l="l"/>
              <a:pathLst>
                <a:path h="444311" w="434824">
                  <a:moveTo>
                    <a:pt x="434824" y="155862"/>
                  </a:moveTo>
                  <a:cubicBezTo>
                    <a:pt x="434824" y="295562"/>
                    <a:pt x="418314" y="332392"/>
                    <a:pt x="396724" y="359062"/>
                  </a:cubicBezTo>
                  <a:cubicBezTo>
                    <a:pt x="376404" y="385732"/>
                    <a:pt x="344654" y="409862"/>
                    <a:pt x="312904" y="425102"/>
                  </a:cubicBezTo>
                  <a:cubicBezTo>
                    <a:pt x="282424" y="439072"/>
                    <a:pt x="243054" y="445422"/>
                    <a:pt x="208764" y="444152"/>
                  </a:cubicBezTo>
                  <a:cubicBezTo>
                    <a:pt x="174474" y="441612"/>
                    <a:pt x="136374" y="430182"/>
                    <a:pt x="107164" y="412402"/>
                  </a:cubicBezTo>
                  <a:cubicBezTo>
                    <a:pt x="77954" y="394622"/>
                    <a:pt x="50014" y="366682"/>
                    <a:pt x="32234" y="337472"/>
                  </a:cubicBezTo>
                  <a:cubicBezTo>
                    <a:pt x="14454" y="306992"/>
                    <a:pt x="3024" y="270162"/>
                    <a:pt x="484" y="235872"/>
                  </a:cubicBezTo>
                  <a:cubicBezTo>
                    <a:pt x="-2056" y="200312"/>
                    <a:pt x="5564" y="162212"/>
                    <a:pt x="19534" y="130462"/>
                  </a:cubicBezTo>
                  <a:cubicBezTo>
                    <a:pt x="33504" y="98712"/>
                    <a:pt x="57634" y="68232"/>
                    <a:pt x="85574" y="46642"/>
                  </a:cubicBezTo>
                  <a:cubicBezTo>
                    <a:pt x="112244" y="26322"/>
                    <a:pt x="147804" y="9812"/>
                    <a:pt x="182094" y="3462"/>
                  </a:cubicBezTo>
                  <a:cubicBezTo>
                    <a:pt x="216384" y="-2888"/>
                    <a:pt x="255754" y="-348"/>
                    <a:pt x="288774" y="9812"/>
                  </a:cubicBezTo>
                  <a:cubicBezTo>
                    <a:pt x="321794" y="19972"/>
                    <a:pt x="378944" y="64422"/>
                    <a:pt x="378944" y="64422"/>
                  </a:cubicBezTo>
                </a:path>
              </a:pathLst>
            </a:custGeom>
            <a:solidFill>
              <a:srgbClr val="FFFFFF"/>
            </a:solidFill>
            <a:ln cap="sq">
              <a:noFill/>
              <a:prstDash val="solid"/>
              <a:miter/>
            </a:ln>
          </p:spPr>
        </p:sp>
      </p:grpSp>
      <p:grpSp>
        <p:nvGrpSpPr>
          <p:cNvPr name="Group 81" id="81"/>
          <p:cNvGrpSpPr/>
          <p:nvPr/>
        </p:nvGrpSpPr>
        <p:grpSpPr>
          <a:xfrm rot="0">
            <a:off x="6774180" y="5915978"/>
            <a:ext cx="406718" cy="406718"/>
            <a:chOff x="0" y="0"/>
            <a:chExt cx="542290" cy="542290"/>
          </a:xfrm>
        </p:grpSpPr>
        <p:sp>
          <p:nvSpPr>
            <p:cNvPr name="Freeform 82" id="82"/>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1754" y="270162"/>
                    <a:pt x="484" y="235872"/>
                  </a:cubicBezTo>
                  <a:cubicBezTo>
                    <a:pt x="-2056" y="201582"/>
                    <a:pt x="5564" y="162212"/>
                    <a:pt x="19534" y="131732"/>
                  </a:cubicBezTo>
                  <a:cubicBezTo>
                    <a:pt x="33504" y="99982"/>
                    <a:pt x="57634" y="68232"/>
                    <a:pt x="85574" y="47912"/>
                  </a:cubicBezTo>
                  <a:cubicBezTo>
                    <a:pt x="112244" y="26322"/>
                    <a:pt x="147804" y="9812"/>
                    <a:pt x="182094" y="3462"/>
                  </a:cubicBezTo>
                  <a:cubicBezTo>
                    <a:pt x="216384" y="-2888"/>
                    <a:pt x="255754" y="-348"/>
                    <a:pt x="288774" y="9812"/>
                  </a:cubicBezTo>
                  <a:cubicBezTo>
                    <a:pt x="321794" y="19972"/>
                    <a:pt x="378944" y="65692"/>
                    <a:pt x="378944" y="65692"/>
                  </a:cubicBezTo>
                </a:path>
              </a:pathLst>
            </a:custGeom>
            <a:solidFill>
              <a:srgbClr val="FFFFFF"/>
            </a:solidFill>
            <a:ln cap="sq">
              <a:noFill/>
              <a:prstDash val="solid"/>
              <a:miter/>
            </a:ln>
          </p:spPr>
        </p:sp>
      </p:grpSp>
      <p:grpSp>
        <p:nvGrpSpPr>
          <p:cNvPr name="Group 83" id="83"/>
          <p:cNvGrpSpPr/>
          <p:nvPr/>
        </p:nvGrpSpPr>
        <p:grpSpPr>
          <a:xfrm rot="0">
            <a:off x="3751897" y="5921692"/>
            <a:ext cx="406718" cy="406718"/>
            <a:chOff x="0" y="0"/>
            <a:chExt cx="542290" cy="542290"/>
          </a:xfrm>
        </p:grpSpPr>
        <p:sp>
          <p:nvSpPr>
            <p:cNvPr name="Freeform 84" id="84"/>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6724" y="359062"/>
                  </a:cubicBezTo>
                  <a:cubicBezTo>
                    <a:pt x="376404" y="387002"/>
                    <a:pt x="344654" y="411132"/>
                    <a:pt x="312904" y="425102"/>
                  </a:cubicBezTo>
                  <a:cubicBezTo>
                    <a:pt x="282424" y="439072"/>
                    <a:pt x="243054" y="446692"/>
                    <a:pt x="208764" y="444152"/>
                  </a:cubicBezTo>
                  <a:cubicBezTo>
                    <a:pt x="174474" y="441612"/>
                    <a:pt x="136374" y="430182"/>
                    <a:pt x="107164" y="412402"/>
                  </a:cubicBezTo>
                  <a:cubicBezTo>
                    <a:pt x="77954" y="394622"/>
                    <a:pt x="50014" y="366682"/>
                    <a:pt x="32234" y="337472"/>
                  </a:cubicBezTo>
                  <a:cubicBezTo>
                    <a:pt x="14454" y="308262"/>
                    <a:pt x="1754" y="270162"/>
                    <a:pt x="484" y="235872"/>
                  </a:cubicBezTo>
                  <a:cubicBezTo>
                    <a:pt x="-2056" y="201582"/>
                    <a:pt x="5564" y="162212"/>
                    <a:pt x="19534" y="130462"/>
                  </a:cubicBezTo>
                  <a:cubicBezTo>
                    <a:pt x="33504" y="99982"/>
                    <a:pt x="57634" y="68232"/>
                    <a:pt x="85574" y="47912"/>
                  </a:cubicBezTo>
                  <a:cubicBezTo>
                    <a:pt x="112244" y="26322"/>
                    <a:pt x="147804" y="9812"/>
                    <a:pt x="182094" y="3462"/>
                  </a:cubicBezTo>
                  <a:cubicBezTo>
                    <a:pt x="216384" y="-2888"/>
                    <a:pt x="255754" y="-348"/>
                    <a:pt x="288774" y="9812"/>
                  </a:cubicBezTo>
                  <a:cubicBezTo>
                    <a:pt x="320524" y="19972"/>
                    <a:pt x="378944" y="65692"/>
                    <a:pt x="378944" y="65692"/>
                  </a:cubicBezTo>
                </a:path>
              </a:pathLst>
            </a:custGeom>
            <a:solidFill>
              <a:srgbClr val="FFFFFF"/>
            </a:solidFill>
            <a:ln cap="sq">
              <a:noFill/>
              <a:prstDash val="solid"/>
              <a:miter/>
            </a:ln>
          </p:spPr>
        </p:sp>
      </p:grpSp>
      <p:grpSp>
        <p:nvGrpSpPr>
          <p:cNvPr name="Group 85" id="85"/>
          <p:cNvGrpSpPr/>
          <p:nvPr/>
        </p:nvGrpSpPr>
        <p:grpSpPr>
          <a:xfrm rot="0">
            <a:off x="2699385" y="5904547"/>
            <a:ext cx="406718" cy="406718"/>
            <a:chOff x="0" y="0"/>
            <a:chExt cx="542290" cy="542290"/>
          </a:xfrm>
        </p:grpSpPr>
        <p:sp>
          <p:nvSpPr>
            <p:cNvPr name="Freeform 86" id="86"/>
            <p:cNvSpPr/>
            <p:nvPr/>
          </p:nvSpPr>
          <p:spPr>
            <a:xfrm flipH="false" flipV="false" rot="0">
              <a:off x="50316" y="47338"/>
              <a:ext cx="433623" cy="444636"/>
            </a:xfrm>
            <a:custGeom>
              <a:avLst/>
              <a:gdLst/>
              <a:ahLst/>
              <a:cxnLst/>
              <a:rect r="r" b="b" t="t" l="l"/>
              <a:pathLst>
                <a:path h="444636" w="433623">
                  <a:moveTo>
                    <a:pt x="433554" y="155862"/>
                  </a:moveTo>
                  <a:cubicBezTo>
                    <a:pt x="434824" y="296832"/>
                    <a:pt x="418314" y="332392"/>
                    <a:pt x="396724" y="359062"/>
                  </a:cubicBezTo>
                  <a:cubicBezTo>
                    <a:pt x="375134" y="387002"/>
                    <a:pt x="344654" y="411132"/>
                    <a:pt x="312904" y="425102"/>
                  </a:cubicBezTo>
                  <a:cubicBezTo>
                    <a:pt x="281154" y="439072"/>
                    <a:pt x="243054" y="446692"/>
                    <a:pt x="208764" y="444152"/>
                  </a:cubicBezTo>
                  <a:cubicBezTo>
                    <a:pt x="174474" y="442882"/>
                    <a:pt x="136374" y="430182"/>
                    <a:pt x="107164" y="412402"/>
                  </a:cubicBezTo>
                  <a:cubicBezTo>
                    <a:pt x="77954" y="394622"/>
                    <a:pt x="50014" y="366682"/>
                    <a:pt x="32234" y="337472"/>
                  </a:cubicBezTo>
                  <a:cubicBezTo>
                    <a:pt x="13184" y="308262"/>
                    <a:pt x="1754" y="270162"/>
                    <a:pt x="484" y="235872"/>
                  </a:cubicBezTo>
                  <a:cubicBezTo>
                    <a:pt x="-2056" y="201582"/>
                    <a:pt x="5564" y="162212"/>
                    <a:pt x="19534" y="131732"/>
                  </a:cubicBezTo>
                  <a:cubicBezTo>
                    <a:pt x="33504" y="99982"/>
                    <a:pt x="57634" y="68232"/>
                    <a:pt x="84304" y="47912"/>
                  </a:cubicBezTo>
                  <a:cubicBezTo>
                    <a:pt x="112244" y="26322"/>
                    <a:pt x="147804" y="9812"/>
                    <a:pt x="182094" y="3462"/>
                  </a:cubicBezTo>
                  <a:cubicBezTo>
                    <a:pt x="215114" y="-2888"/>
                    <a:pt x="254484" y="-348"/>
                    <a:pt x="287504" y="9812"/>
                  </a:cubicBezTo>
                  <a:cubicBezTo>
                    <a:pt x="320524" y="19972"/>
                    <a:pt x="378944" y="65692"/>
                    <a:pt x="378944" y="65692"/>
                  </a:cubicBezTo>
                </a:path>
              </a:pathLst>
            </a:custGeom>
            <a:solidFill>
              <a:srgbClr val="FFFFFF"/>
            </a:solidFill>
            <a:ln cap="sq">
              <a:noFill/>
              <a:prstDash val="solid"/>
              <a:miter/>
            </a:ln>
          </p:spPr>
        </p:sp>
      </p:grpSp>
      <p:grpSp>
        <p:nvGrpSpPr>
          <p:cNvPr name="Group 87" id="87"/>
          <p:cNvGrpSpPr/>
          <p:nvPr/>
        </p:nvGrpSpPr>
        <p:grpSpPr>
          <a:xfrm rot="0">
            <a:off x="6847522" y="5904547"/>
            <a:ext cx="406718" cy="406718"/>
            <a:chOff x="0" y="0"/>
            <a:chExt cx="542290" cy="542290"/>
          </a:xfrm>
        </p:grpSpPr>
        <p:sp>
          <p:nvSpPr>
            <p:cNvPr name="Freeform 88" id="88"/>
            <p:cNvSpPr/>
            <p:nvPr/>
          </p:nvSpPr>
          <p:spPr>
            <a:xfrm flipH="false" flipV="false" rot="0">
              <a:off x="50316" y="47338"/>
              <a:ext cx="434824" cy="444636"/>
            </a:xfrm>
            <a:custGeom>
              <a:avLst/>
              <a:gdLst/>
              <a:ahLst/>
              <a:cxnLst/>
              <a:rect r="r" b="b" t="t" l="l"/>
              <a:pathLst>
                <a:path h="444636" w="434824">
                  <a:moveTo>
                    <a:pt x="434824" y="155862"/>
                  </a:moveTo>
                  <a:cubicBezTo>
                    <a:pt x="434824" y="296832"/>
                    <a:pt x="418314" y="332392"/>
                    <a:pt x="397994" y="359062"/>
                  </a:cubicBezTo>
                  <a:cubicBezTo>
                    <a:pt x="376404" y="387002"/>
                    <a:pt x="344654" y="411132"/>
                    <a:pt x="314174" y="425102"/>
                  </a:cubicBezTo>
                  <a:cubicBezTo>
                    <a:pt x="282424" y="439072"/>
                    <a:pt x="243054" y="446692"/>
                    <a:pt x="208764" y="444152"/>
                  </a:cubicBezTo>
                  <a:cubicBezTo>
                    <a:pt x="174474" y="442882"/>
                    <a:pt x="136374" y="430182"/>
                    <a:pt x="107164" y="412402"/>
                  </a:cubicBezTo>
                  <a:cubicBezTo>
                    <a:pt x="77954" y="394622"/>
                    <a:pt x="50014" y="366682"/>
                    <a:pt x="32234" y="337472"/>
                  </a:cubicBezTo>
                  <a:cubicBezTo>
                    <a:pt x="14454" y="308262"/>
                    <a:pt x="3024" y="270162"/>
                    <a:pt x="484" y="235872"/>
                  </a:cubicBezTo>
                  <a:cubicBezTo>
                    <a:pt x="-2056" y="201582"/>
                    <a:pt x="5564" y="162212"/>
                    <a:pt x="19534" y="131732"/>
                  </a:cubicBezTo>
                  <a:cubicBezTo>
                    <a:pt x="33504" y="99982"/>
                    <a:pt x="58904" y="68232"/>
                    <a:pt x="85574" y="47912"/>
                  </a:cubicBezTo>
                  <a:cubicBezTo>
                    <a:pt x="112244" y="26322"/>
                    <a:pt x="149074" y="9812"/>
                    <a:pt x="182094" y="3462"/>
                  </a:cubicBezTo>
                  <a:cubicBezTo>
                    <a:pt x="216384" y="-2888"/>
                    <a:pt x="255754" y="-348"/>
                    <a:pt x="288774" y="9812"/>
                  </a:cubicBezTo>
                  <a:cubicBezTo>
                    <a:pt x="321794" y="19972"/>
                    <a:pt x="380214" y="65692"/>
                    <a:pt x="380214" y="65692"/>
                  </a:cubicBezTo>
                </a:path>
              </a:pathLst>
            </a:custGeom>
            <a:solidFill>
              <a:srgbClr val="FFFFFF"/>
            </a:solidFill>
            <a:ln cap="sq">
              <a:noFill/>
              <a:prstDash val="solid"/>
              <a:miter/>
            </a:ln>
          </p:spPr>
        </p:sp>
      </p:grpSp>
      <p:grpSp>
        <p:nvGrpSpPr>
          <p:cNvPr name="Group 89" id="89"/>
          <p:cNvGrpSpPr/>
          <p:nvPr/>
        </p:nvGrpSpPr>
        <p:grpSpPr>
          <a:xfrm rot="0">
            <a:off x="1243012" y="2034540"/>
            <a:ext cx="527685" cy="3318510"/>
            <a:chOff x="0" y="0"/>
            <a:chExt cx="703580" cy="4424680"/>
          </a:xfrm>
        </p:grpSpPr>
        <p:sp>
          <p:nvSpPr>
            <p:cNvPr name="Freeform 90" id="90"/>
            <p:cNvSpPr/>
            <p:nvPr/>
          </p:nvSpPr>
          <p:spPr>
            <a:xfrm flipH="false" flipV="false" rot="0">
              <a:off x="50800" y="50800"/>
              <a:ext cx="602087" cy="4321810"/>
            </a:xfrm>
            <a:custGeom>
              <a:avLst/>
              <a:gdLst/>
              <a:ahLst/>
              <a:cxnLst/>
              <a:rect r="r" b="b" t="t" l="l"/>
              <a:pathLst>
                <a:path h="4321810" w="602087">
                  <a:moveTo>
                    <a:pt x="0" y="3086100"/>
                  </a:moveTo>
                  <a:cubicBezTo>
                    <a:pt x="6350" y="2792730"/>
                    <a:pt x="19050" y="2712720"/>
                    <a:pt x="22860" y="2644140"/>
                  </a:cubicBezTo>
                  <a:cubicBezTo>
                    <a:pt x="26670" y="2584450"/>
                    <a:pt x="24130" y="2537460"/>
                    <a:pt x="27940" y="2479040"/>
                  </a:cubicBezTo>
                  <a:cubicBezTo>
                    <a:pt x="31750" y="2414270"/>
                    <a:pt x="41910" y="2332990"/>
                    <a:pt x="45720" y="2269490"/>
                  </a:cubicBezTo>
                  <a:cubicBezTo>
                    <a:pt x="48260" y="2214880"/>
                    <a:pt x="41910" y="2171700"/>
                    <a:pt x="48260" y="2119630"/>
                  </a:cubicBezTo>
                  <a:cubicBezTo>
                    <a:pt x="57150" y="2061210"/>
                    <a:pt x="86360" y="1996440"/>
                    <a:pt x="97790" y="1935480"/>
                  </a:cubicBezTo>
                  <a:cubicBezTo>
                    <a:pt x="107950" y="1878330"/>
                    <a:pt x="105410" y="1813560"/>
                    <a:pt x="118110" y="1765300"/>
                  </a:cubicBezTo>
                  <a:cubicBezTo>
                    <a:pt x="127000" y="1727200"/>
                    <a:pt x="149860" y="1701800"/>
                    <a:pt x="156210" y="1667510"/>
                  </a:cubicBezTo>
                  <a:cubicBezTo>
                    <a:pt x="163830" y="1634490"/>
                    <a:pt x="167640" y="1601470"/>
                    <a:pt x="162560" y="1563370"/>
                  </a:cubicBezTo>
                  <a:cubicBezTo>
                    <a:pt x="157480" y="1516380"/>
                    <a:pt x="121920" y="1461770"/>
                    <a:pt x="113030" y="1408430"/>
                  </a:cubicBezTo>
                  <a:cubicBezTo>
                    <a:pt x="104140" y="1356360"/>
                    <a:pt x="109220" y="1305560"/>
                    <a:pt x="106680" y="1245870"/>
                  </a:cubicBezTo>
                  <a:cubicBezTo>
                    <a:pt x="102870" y="1173480"/>
                    <a:pt x="97790" y="1076960"/>
                    <a:pt x="91440" y="1004570"/>
                  </a:cubicBezTo>
                  <a:cubicBezTo>
                    <a:pt x="85090" y="946150"/>
                    <a:pt x="73660" y="896620"/>
                    <a:pt x="71120" y="843280"/>
                  </a:cubicBezTo>
                  <a:cubicBezTo>
                    <a:pt x="67310" y="791210"/>
                    <a:pt x="71120" y="740410"/>
                    <a:pt x="72390" y="688340"/>
                  </a:cubicBezTo>
                  <a:cubicBezTo>
                    <a:pt x="74930" y="638810"/>
                    <a:pt x="72390" y="589280"/>
                    <a:pt x="81280" y="539750"/>
                  </a:cubicBezTo>
                  <a:cubicBezTo>
                    <a:pt x="90170" y="487680"/>
                    <a:pt x="115570" y="435610"/>
                    <a:pt x="128270" y="382270"/>
                  </a:cubicBezTo>
                  <a:cubicBezTo>
                    <a:pt x="140970" y="328930"/>
                    <a:pt x="149860" y="265430"/>
                    <a:pt x="157480" y="218440"/>
                  </a:cubicBezTo>
                  <a:cubicBezTo>
                    <a:pt x="163830" y="184150"/>
                    <a:pt x="166370" y="151130"/>
                    <a:pt x="171450" y="128270"/>
                  </a:cubicBezTo>
                  <a:cubicBezTo>
                    <a:pt x="173990" y="114300"/>
                    <a:pt x="176530" y="105410"/>
                    <a:pt x="180340" y="93980"/>
                  </a:cubicBezTo>
                  <a:cubicBezTo>
                    <a:pt x="185420" y="82550"/>
                    <a:pt x="191770" y="71120"/>
                    <a:pt x="198120" y="62230"/>
                  </a:cubicBezTo>
                  <a:cubicBezTo>
                    <a:pt x="205740" y="52070"/>
                    <a:pt x="213360" y="43180"/>
                    <a:pt x="222250" y="35560"/>
                  </a:cubicBezTo>
                  <a:cubicBezTo>
                    <a:pt x="232410" y="27940"/>
                    <a:pt x="242570" y="20320"/>
                    <a:pt x="252730" y="15240"/>
                  </a:cubicBezTo>
                  <a:cubicBezTo>
                    <a:pt x="264160" y="10160"/>
                    <a:pt x="275590" y="6350"/>
                    <a:pt x="287020" y="3810"/>
                  </a:cubicBezTo>
                  <a:cubicBezTo>
                    <a:pt x="298450" y="0"/>
                    <a:pt x="311150" y="0"/>
                    <a:pt x="323850" y="0"/>
                  </a:cubicBezTo>
                  <a:cubicBezTo>
                    <a:pt x="335280" y="0"/>
                    <a:pt x="347980" y="1270"/>
                    <a:pt x="359410" y="5080"/>
                  </a:cubicBezTo>
                  <a:cubicBezTo>
                    <a:pt x="370840" y="7620"/>
                    <a:pt x="382270" y="12700"/>
                    <a:pt x="392430" y="17780"/>
                  </a:cubicBezTo>
                  <a:cubicBezTo>
                    <a:pt x="403860" y="24130"/>
                    <a:pt x="414020" y="31750"/>
                    <a:pt x="422910" y="39370"/>
                  </a:cubicBezTo>
                  <a:cubicBezTo>
                    <a:pt x="431800" y="48260"/>
                    <a:pt x="439420" y="57150"/>
                    <a:pt x="445770" y="67310"/>
                  </a:cubicBezTo>
                  <a:cubicBezTo>
                    <a:pt x="452120" y="77470"/>
                    <a:pt x="458470" y="88900"/>
                    <a:pt x="462280" y="100330"/>
                  </a:cubicBezTo>
                  <a:cubicBezTo>
                    <a:pt x="466090" y="110490"/>
                    <a:pt x="468630" y="123190"/>
                    <a:pt x="469900" y="134620"/>
                  </a:cubicBezTo>
                  <a:cubicBezTo>
                    <a:pt x="471170" y="147320"/>
                    <a:pt x="468630" y="171450"/>
                    <a:pt x="468630" y="171450"/>
                  </a:cubicBezTo>
                  <a:cubicBezTo>
                    <a:pt x="468630" y="171450"/>
                    <a:pt x="462280" y="227330"/>
                    <a:pt x="457200" y="260350"/>
                  </a:cubicBezTo>
                  <a:cubicBezTo>
                    <a:pt x="450850" y="303530"/>
                    <a:pt x="426720" y="391160"/>
                    <a:pt x="435610" y="407670"/>
                  </a:cubicBezTo>
                  <a:cubicBezTo>
                    <a:pt x="438150" y="412750"/>
                    <a:pt x="447040" y="414020"/>
                    <a:pt x="447040" y="414020"/>
                  </a:cubicBezTo>
                  <a:cubicBezTo>
                    <a:pt x="447040" y="414020"/>
                    <a:pt x="455930" y="421640"/>
                    <a:pt x="459740" y="425450"/>
                  </a:cubicBezTo>
                  <a:cubicBezTo>
                    <a:pt x="464820" y="429260"/>
                    <a:pt x="473710" y="436880"/>
                    <a:pt x="473710" y="436880"/>
                  </a:cubicBezTo>
                  <a:cubicBezTo>
                    <a:pt x="473710" y="436880"/>
                    <a:pt x="480060" y="447040"/>
                    <a:pt x="483870" y="452120"/>
                  </a:cubicBezTo>
                  <a:cubicBezTo>
                    <a:pt x="486410" y="455930"/>
                    <a:pt x="492760" y="466090"/>
                    <a:pt x="492760" y="466090"/>
                  </a:cubicBezTo>
                  <a:cubicBezTo>
                    <a:pt x="494030" y="466090"/>
                    <a:pt x="497840" y="477520"/>
                    <a:pt x="499110" y="482600"/>
                  </a:cubicBezTo>
                  <a:cubicBezTo>
                    <a:pt x="501650" y="487680"/>
                    <a:pt x="505460" y="499110"/>
                    <a:pt x="505460" y="499110"/>
                  </a:cubicBezTo>
                  <a:cubicBezTo>
                    <a:pt x="505460" y="499110"/>
                    <a:pt x="506730" y="510540"/>
                    <a:pt x="508000" y="515620"/>
                  </a:cubicBezTo>
                  <a:cubicBezTo>
                    <a:pt x="508000" y="521970"/>
                    <a:pt x="510540" y="533400"/>
                    <a:pt x="510540" y="533400"/>
                  </a:cubicBezTo>
                  <a:cubicBezTo>
                    <a:pt x="510540" y="534670"/>
                    <a:pt x="505460" y="706120"/>
                    <a:pt x="510540" y="807720"/>
                  </a:cubicBezTo>
                  <a:cubicBezTo>
                    <a:pt x="516890" y="937260"/>
                    <a:pt x="539750" y="1126490"/>
                    <a:pt x="551180" y="1245870"/>
                  </a:cubicBezTo>
                  <a:cubicBezTo>
                    <a:pt x="558800" y="1327150"/>
                    <a:pt x="565150" y="1383030"/>
                    <a:pt x="571500" y="1451610"/>
                  </a:cubicBezTo>
                  <a:cubicBezTo>
                    <a:pt x="577850" y="1522730"/>
                    <a:pt x="591820" y="1595120"/>
                    <a:pt x="589280" y="1666240"/>
                  </a:cubicBezTo>
                  <a:cubicBezTo>
                    <a:pt x="586740" y="1736090"/>
                    <a:pt x="566420" y="1811020"/>
                    <a:pt x="557530" y="1877060"/>
                  </a:cubicBezTo>
                  <a:cubicBezTo>
                    <a:pt x="549910" y="1934210"/>
                    <a:pt x="548640" y="1986280"/>
                    <a:pt x="539750" y="2039620"/>
                  </a:cubicBezTo>
                  <a:cubicBezTo>
                    <a:pt x="532130" y="2089150"/>
                    <a:pt x="511810" y="2152650"/>
                    <a:pt x="510540" y="2184400"/>
                  </a:cubicBezTo>
                  <a:cubicBezTo>
                    <a:pt x="509270" y="2199640"/>
                    <a:pt x="511810" y="2202180"/>
                    <a:pt x="513080" y="2218690"/>
                  </a:cubicBezTo>
                  <a:cubicBezTo>
                    <a:pt x="518160" y="2260600"/>
                    <a:pt x="535940" y="2360930"/>
                    <a:pt x="541020" y="2434590"/>
                  </a:cubicBezTo>
                  <a:cubicBezTo>
                    <a:pt x="546100" y="2512060"/>
                    <a:pt x="543560" y="2599690"/>
                    <a:pt x="543560" y="2673350"/>
                  </a:cubicBezTo>
                  <a:cubicBezTo>
                    <a:pt x="543560" y="2735580"/>
                    <a:pt x="542290" y="2788920"/>
                    <a:pt x="542290" y="2846070"/>
                  </a:cubicBezTo>
                  <a:cubicBezTo>
                    <a:pt x="541020" y="2904490"/>
                    <a:pt x="539750" y="2964180"/>
                    <a:pt x="539750" y="3022600"/>
                  </a:cubicBezTo>
                  <a:cubicBezTo>
                    <a:pt x="538480" y="3081020"/>
                    <a:pt x="542290" y="3136900"/>
                    <a:pt x="541020" y="3196590"/>
                  </a:cubicBezTo>
                  <a:cubicBezTo>
                    <a:pt x="538480" y="3260090"/>
                    <a:pt x="535940" y="3331210"/>
                    <a:pt x="527050" y="3393440"/>
                  </a:cubicBezTo>
                  <a:cubicBezTo>
                    <a:pt x="518160" y="3449320"/>
                    <a:pt x="500380" y="3498850"/>
                    <a:pt x="491490" y="3550920"/>
                  </a:cubicBezTo>
                  <a:cubicBezTo>
                    <a:pt x="483870" y="3601720"/>
                    <a:pt x="481330" y="3662680"/>
                    <a:pt x="477520" y="3700780"/>
                  </a:cubicBezTo>
                  <a:cubicBezTo>
                    <a:pt x="474980" y="3726180"/>
                    <a:pt x="466090" y="3738880"/>
                    <a:pt x="469900" y="3763010"/>
                  </a:cubicBezTo>
                  <a:cubicBezTo>
                    <a:pt x="476250" y="3802380"/>
                    <a:pt x="516890" y="3862070"/>
                    <a:pt x="538480" y="3914140"/>
                  </a:cubicBezTo>
                  <a:cubicBezTo>
                    <a:pt x="561340" y="3970020"/>
                    <a:pt x="604520" y="4027170"/>
                    <a:pt x="601980" y="4086860"/>
                  </a:cubicBezTo>
                  <a:cubicBezTo>
                    <a:pt x="598170" y="4151630"/>
                    <a:pt x="553720" y="4250690"/>
                    <a:pt x="502920" y="4287520"/>
                  </a:cubicBezTo>
                  <a:cubicBezTo>
                    <a:pt x="458470" y="4320540"/>
                    <a:pt x="340360" y="4316730"/>
                    <a:pt x="327660" y="4315460"/>
                  </a:cubicBezTo>
                  <a:cubicBezTo>
                    <a:pt x="325120" y="4314190"/>
                    <a:pt x="326390" y="4314190"/>
                    <a:pt x="325120" y="4314190"/>
                  </a:cubicBezTo>
                  <a:cubicBezTo>
                    <a:pt x="323850" y="4314190"/>
                    <a:pt x="320040" y="4315460"/>
                    <a:pt x="320040" y="4315460"/>
                  </a:cubicBezTo>
                  <a:cubicBezTo>
                    <a:pt x="320040" y="4315460"/>
                    <a:pt x="308610" y="4318000"/>
                    <a:pt x="302260" y="4319270"/>
                  </a:cubicBezTo>
                  <a:cubicBezTo>
                    <a:pt x="295910" y="4319270"/>
                    <a:pt x="284480" y="4321810"/>
                    <a:pt x="284480" y="4321810"/>
                  </a:cubicBezTo>
                  <a:cubicBezTo>
                    <a:pt x="284480" y="4321810"/>
                    <a:pt x="284480" y="4321810"/>
                    <a:pt x="283210" y="4321810"/>
                  </a:cubicBezTo>
                  <a:cubicBezTo>
                    <a:pt x="283210" y="4321810"/>
                    <a:pt x="271780" y="4320540"/>
                    <a:pt x="265430" y="4320540"/>
                  </a:cubicBezTo>
                  <a:cubicBezTo>
                    <a:pt x="259080" y="4319270"/>
                    <a:pt x="247650" y="4319270"/>
                    <a:pt x="247650" y="4319270"/>
                  </a:cubicBezTo>
                  <a:cubicBezTo>
                    <a:pt x="246380" y="4319270"/>
                    <a:pt x="236220" y="4315460"/>
                    <a:pt x="229870" y="4312920"/>
                  </a:cubicBezTo>
                  <a:cubicBezTo>
                    <a:pt x="223520" y="4311650"/>
                    <a:pt x="212090" y="4307840"/>
                    <a:pt x="212090" y="4307840"/>
                  </a:cubicBezTo>
                  <a:cubicBezTo>
                    <a:pt x="212090" y="4307840"/>
                    <a:pt x="201930" y="4300220"/>
                    <a:pt x="196850" y="4297680"/>
                  </a:cubicBezTo>
                  <a:cubicBezTo>
                    <a:pt x="191770" y="4293870"/>
                    <a:pt x="181610" y="4287520"/>
                    <a:pt x="181610" y="4287520"/>
                  </a:cubicBezTo>
                  <a:cubicBezTo>
                    <a:pt x="181610" y="4287520"/>
                    <a:pt x="172720" y="4278630"/>
                    <a:pt x="168910" y="4274820"/>
                  </a:cubicBezTo>
                  <a:cubicBezTo>
                    <a:pt x="163830" y="4269740"/>
                    <a:pt x="156210" y="4262120"/>
                    <a:pt x="156210" y="4260850"/>
                  </a:cubicBezTo>
                  <a:cubicBezTo>
                    <a:pt x="154940" y="4260850"/>
                    <a:pt x="149860" y="4250690"/>
                    <a:pt x="146050" y="4245610"/>
                  </a:cubicBezTo>
                  <a:cubicBezTo>
                    <a:pt x="143510" y="4240530"/>
                    <a:pt x="137160" y="4230370"/>
                    <a:pt x="137160" y="4229100"/>
                  </a:cubicBezTo>
                  <a:cubicBezTo>
                    <a:pt x="137160" y="4229100"/>
                    <a:pt x="133350" y="4217670"/>
                    <a:pt x="132080" y="4212590"/>
                  </a:cubicBezTo>
                  <a:cubicBezTo>
                    <a:pt x="130810" y="4206240"/>
                    <a:pt x="127000" y="4194810"/>
                    <a:pt x="127000" y="4194810"/>
                  </a:cubicBezTo>
                  <a:cubicBezTo>
                    <a:pt x="127000" y="4194810"/>
                    <a:pt x="128270" y="4189730"/>
                    <a:pt x="127000" y="4187190"/>
                  </a:cubicBezTo>
                  <a:cubicBezTo>
                    <a:pt x="121920" y="4174490"/>
                    <a:pt x="72390" y="4144010"/>
                    <a:pt x="57150" y="4112260"/>
                  </a:cubicBezTo>
                  <a:cubicBezTo>
                    <a:pt x="39370" y="4071620"/>
                    <a:pt x="43180" y="4011930"/>
                    <a:pt x="41910" y="3957320"/>
                  </a:cubicBezTo>
                  <a:cubicBezTo>
                    <a:pt x="39370" y="3898900"/>
                    <a:pt x="36830" y="3817620"/>
                    <a:pt x="49530" y="3774440"/>
                  </a:cubicBezTo>
                  <a:cubicBezTo>
                    <a:pt x="58420" y="3749040"/>
                    <a:pt x="83820" y="3732530"/>
                    <a:pt x="86360" y="3719830"/>
                  </a:cubicBezTo>
                  <a:cubicBezTo>
                    <a:pt x="87630" y="3712210"/>
                    <a:pt x="83820" y="3709670"/>
                    <a:pt x="83820" y="3703320"/>
                  </a:cubicBezTo>
                  <a:cubicBezTo>
                    <a:pt x="83820" y="3696970"/>
                    <a:pt x="88900" y="3684270"/>
                    <a:pt x="87630" y="3683000"/>
                  </a:cubicBezTo>
                  <a:cubicBezTo>
                    <a:pt x="87630" y="3683000"/>
                    <a:pt x="86360" y="3685540"/>
                    <a:pt x="86360" y="3685540"/>
                  </a:cubicBezTo>
                  <a:cubicBezTo>
                    <a:pt x="85090" y="3685540"/>
                    <a:pt x="90170" y="3674110"/>
                    <a:pt x="91440" y="3667760"/>
                  </a:cubicBezTo>
                  <a:cubicBezTo>
                    <a:pt x="92710" y="3661410"/>
                    <a:pt x="93980" y="3653790"/>
                    <a:pt x="95250" y="3649980"/>
                  </a:cubicBezTo>
                  <a:cubicBezTo>
                    <a:pt x="95250" y="3648710"/>
                    <a:pt x="96520" y="3648710"/>
                    <a:pt x="96520" y="3647440"/>
                  </a:cubicBezTo>
                  <a:cubicBezTo>
                    <a:pt x="97790" y="3641090"/>
                    <a:pt x="88900" y="3619500"/>
                    <a:pt x="83820" y="3597910"/>
                  </a:cubicBezTo>
                  <a:cubicBezTo>
                    <a:pt x="71120" y="3556000"/>
                    <a:pt x="35560" y="3470910"/>
                    <a:pt x="24130" y="3411220"/>
                  </a:cubicBezTo>
                  <a:cubicBezTo>
                    <a:pt x="15240" y="3360420"/>
                    <a:pt x="20320" y="3315970"/>
                    <a:pt x="16510" y="3265170"/>
                  </a:cubicBezTo>
                  <a:cubicBezTo>
                    <a:pt x="12700" y="3208020"/>
                    <a:pt x="0" y="3086100"/>
                    <a:pt x="0" y="3086100"/>
                  </a:cubicBezTo>
                </a:path>
              </a:pathLst>
            </a:custGeom>
            <a:solidFill>
              <a:srgbClr val="FFFFFF"/>
            </a:solidFill>
            <a:ln cap="sq">
              <a:noFill/>
              <a:prstDash val="solid"/>
              <a:miter/>
            </a:ln>
          </p:spPr>
        </p:sp>
      </p:grpSp>
      <p:grpSp>
        <p:nvGrpSpPr>
          <p:cNvPr name="Group 91" id="91"/>
          <p:cNvGrpSpPr/>
          <p:nvPr/>
        </p:nvGrpSpPr>
        <p:grpSpPr>
          <a:xfrm rot="0">
            <a:off x="1206818" y="3040380"/>
            <a:ext cx="293370" cy="293370"/>
            <a:chOff x="0" y="0"/>
            <a:chExt cx="391160" cy="391160"/>
          </a:xfrm>
        </p:grpSpPr>
        <p:sp>
          <p:nvSpPr>
            <p:cNvPr name="Freeform 92" id="92"/>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6884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93" id="93"/>
          <p:cNvGrpSpPr/>
          <p:nvPr/>
        </p:nvGrpSpPr>
        <p:grpSpPr>
          <a:xfrm rot="0">
            <a:off x="1240155" y="3407092"/>
            <a:ext cx="293370" cy="293370"/>
            <a:chOff x="0" y="0"/>
            <a:chExt cx="391160" cy="391160"/>
          </a:xfrm>
        </p:grpSpPr>
        <p:sp>
          <p:nvSpPr>
            <p:cNvPr name="Freeform 94" id="94"/>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95" id="95"/>
          <p:cNvGrpSpPr/>
          <p:nvPr/>
        </p:nvGrpSpPr>
        <p:grpSpPr>
          <a:xfrm rot="0">
            <a:off x="1590675" y="2272665"/>
            <a:ext cx="293370" cy="293370"/>
            <a:chOff x="0" y="0"/>
            <a:chExt cx="391160" cy="391160"/>
          </a:xfrm>
        </p:grpSpPr>
        <p:sp>
          <p:nvSpPr>
            <p:cNvPr name="Freeform 96" id="96"/>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1620"/>
                    <a:pt x="4003" y="106220"/>
                    <a:pt x="12893" y="85900"/>
                  </a:cubicBezTo>
                  <a:cubicBezTo>
                    <a:pt x="2178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97" id="97"/>
          <p:cNvGrpSpPr/>
          <p:nvPr/>
        </p:nvGrpSpPr>
        <p:grpSpPr>
          <a:xfrm rot="0">
            <a:off x="1490662" y="2123122"/>
            <a:ext cx="293370" cy="293370"/>
            <a:chOff x="0" y="0"/>
            <a:chExt cx="391160" cy="391160"/>
          </a:xfrm>
        </p:grpSpPr>
        <p:sp>
          <p:nvSpPr>
            <p:cNvPr name="Freeform 98" id="98"/>
            <p:cNvSpPr/>
            <p:nvPr/>
          </p:nvSpPr>
          <p:spPr>
            <a:xfrm flipH="false" flipV="false" rot="0">
              <a:off x="50607" y="48098"/>
              <a:ext cx="285943" cy="292456"/>
            </a:xfrm>
            <a:custGeom>
              <a:avLst/>
              <a:gdLst/>
              <a:ahLst/>
              <a:cxnLst/>
              <a:rect r="r" b="b" t="t" l="l"/>
              <a:pathLst>
                <a:path h="292456" w="285943">
                  <a:moveTo>
                    <a:pt x="28594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89722"/>
                    <a:pt x="89093" y="282102"/>
                    <a:pt x="70043" y="270672"/>
                  </a:cubicBezTo>
                  <a:cubicBezTo>
                    <a:pt x="50993" y="259242"/>
                    <a:pt x="33213" y="240192"/>
                    <a:pt x="2051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99" id="99"/>
          <p:cNvGrpSpPr/>
          <p:nvPr/>
        </p:nvGrpSpPr>
        <p:grpSpPr>
          <a:xfrm rot="0">
            <a:off x="1357312" y="2056448"/>
            <a:ext cx="293370" cy="293370"/>
            <a:chOff x="0" y="0"/>
            <a:chExt cx="391160" cy="391160"/>
          </a:xfrm>
        </p:grpSpPr>
        <p:sp>
          <p:nvSpPr>
            <p:cNvPr name="Freeform 100" id="100"/>
            <p:cNvSpPr/>
            <p:nvPr/>
          </p:nvSpPr>
          <p:spPr>
            <a:xfrm flipH="false" flipV="false" rot="0">
              <a:off x="50564" y="48098"/>
              <a:ext cx="284812" cy="291646"/>
            </a:xfrm>
            <a:custGeom>
              <a:avLst/>
              <a:gdLst/>
              <a:ahLst/>
              <a:cxnLst/>
              <a:rect r="r" b="b" t="t" l="l"/>
              <a:pathLst>
                <a:path h="291646" w="284812">
                  <a:moveTo>
                    <a:pt x="284716" y="101762"/>
                  </a:moveTo>
                  <a:cubicBezTo>
                    <a:pt x="285986" y="194472"/>
                    <a:pt x="274556" y="218602"/>
                    <a:pt x="260586" y="236382"/>
                  </a:cubicBezTo>
                  <a:cubicBezTo>
                    <a:pt x="246616" y="254162"/>
                    <a:pt x="226296" y="269402"/>
                    <a:pt x="205976" y="279562"/>
                  </a:cubicBezTo>
                  <a:cubicBezTo>
                    <a:pt x="185656" y="288452"/>
                    <a:pt x="158986" y="293532"/>
                    <a:pt x="137396" y="29099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525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101" id="101"/>
          <p:cNvGrpSpPr/>
          <p:nvPr/>
        </p:nvGrpSpPr>
        <p:grpSpPr>
          <a:xfrm rot="0">
            <a:off x="1607820" y="2039302"/>
            <a:ext cx="293370" cy="293370"/>
            <a:chOff x="0" y="0"/>
            <a:chExt cx="391160" cy="391160"/>
          </a:xfrm>
        </p:grpSpPr>
        <p:sp>
          <p:nvSpPr>
            <p:cNvPr name="Freeform 102" id="102"/>
            <p:cNvSpPr/>
            <p:nvPr/>
          </p:nvSpPr>
          <p:spPr>
            <a:xfrm flipH="false" flipV="false" rot="0">
              <a:off x="50146" y="48657"/>
              <a:ext cx="285134" cy="291896"/>
            </a:xfrm>
            <a:custGeom>
              <a:avLst/>
              <a:gdLst/>
              <a:ahLst/>
              <a:cxnLst/>
              <a:rect r="r" b="b" t="t" l="l"/>
              <a:pathLst>
                <a:path h="291896" w="285134">
                  <a:moveTo>
                    <a:pt x="285134" y="102473"/>
                  </a:moveTo>
                  <a:cubicBezTo>
                    <a:pt x="285134" y="193913"/>
                    <a:pt x="274974" y="218043"/>
                    <a:pt x="261004" y="235823"/>
                  </a:cubicBezTo>
                  <a:cubicBezTo>
                    <a:pt x="247034" y="253603"/>
                    <a:pt x="226714" y="270113"/>
                    <a:pt x="206394" y="279003"/>
                  </a:cubicBezTo>
                  <a:cubicBezTo>
                    <a:pt x="184804" y="287893"/>
                    <a:pt x="159404" y="292973"/>
                    <a:pt x="136544" y="291703"/>
                  </a:cubicBezTo>
                  <a:cubicBezTo>
                    <a:pt x="114954" y="290433"/>
                    <a:pt x="89554" y="282813"/>
                    <a:pt x="70504" y="271383"/>
                  </a:cubicBezTo>
                  <a:cubicBezTo>
                    <a:pt x="51454" y="258683"/>
                    <a:pt x="32404" y="240903"/>
                    <a:pt x="20974" y="221853"/>
                  </a:cubicBezTo>
                  <a:cubicBezTo>
                    <a:pt x="9544" y="201533"/>
                    <a:pt x="1924" y="177403"/>
                    <a:pt x="654" y="154543"/>
                  </a:cubicBezTo>
                  <a:cubicBezTo>
                    <a:pt x="-1886" y="131683"/>
                    <a:pt x="3194" y="106283"/>
                    <a:pt x="12084" y="85963"/>
                  </a:cubicBezTo>
                  <a:cubicBezTo>
                    <a:pt x="22244" y="65643"/>
                    <a:pt x="37484" y="45323"/>
                    <a:pt x="55264" y="31353"/>
                  </a:cubicBezTo>
                  <a:cubicBezTo>
                    <a:pt x="73044" y="17383"/>
                    <a:pt x="97174" y="5953"/>
                    <a:pt x="120034" y="2143"/>
                  </a:cubicBezTo>
                  <a:cubicBezTo>
                    <a:pt x="141624" y="-1667"/>
                    <a:pt x="168294" y="-397"/>
                    <a:pt x="189884" y="5953"/>
                  </a:cubicBezTo>
                  <a:cubicBezTo>
                    <a:pt x="211474" y="13573"/>
                    <a:pt x="249574" y="42783"/>
                    <a:pt x="249574" y="42783"/>
                  </a:cubicBezTo>
                </a:path>
              </a:pathLst>
            </a:custGeom>
            <a:solidFill>
              <a:srgbClr val="FFFFFF"/>
            </a:solidFill>
            <a:ln cap="sq">
              <a:noFill/>
              <a:prstDash val="solid"/>
              <a:miter/>
            </a:ln>
          </p:spPr>
        </p:sp>
      </p:grpSp>
      <p:grpSp>
        <p:nvGrpSpPr>
          <p:cNvPr name="Group 103" id="103"/>
          <p:cNvGrpSpPr/>
          <p:nvPr/>
        </p:nvGrpSpPr>
        <p:grpSpPr>
          <a:xfrm rot="0">
            <a:off x="1340168" y="1989773"/>
            <a:ext cx="293370" cy="293370"/>
            <a:chOff x="0" y="0"/>
            <a:chExt cx="391160" cy="391160"/>
          </a:xfrm>
        </p:grpSpPr>
        <p:sp>
          <p:nvSpPr>
            <p:cNvPr name="Freeform 104" id="104"/>
            <p:cNvSpPr/>
            <p:nvPr/>
          </p:nvSpPr>
          <p:spPr>
            <a:xfrm flipH="false" flipV="false" rot="0">
              <a:off x="50607" y="48098"/>
              <a:ext cx="285943" cy="291231"/>
            </a:xfrm>
            <a:custGeom>
              <a:avLst/>
              <a:gdLst/>
              <a:ahLst/>
              <a:cxnLst/>
              <a:rect r="r" b="b" t="t" l="l"/>
              <a:pathLst>
                <a:path h="291231" w="285943">
                  <a:moveTo>
                    <a:pt x="285943" y="101762"/>
                  </a:moveTo>
                  <a:cubicBezTo>
                    <a:pt x="285943" y="194472"/>
                    <a:pt x="275783" y="218602"/>
                    <a:pt x="261813" y="236382"/>
                  </a:cubicBezTo>
                  <a:cubicBezTo>
                    <a:pt x="247843" y="254162"/>
                    <a:pt x="227523" y="269402"/>
                    <a:pt x="205933" y="279562"/>
                  </a:cubicBezTo>
                  <a:cubicBezTo>
                    <a:pt x="185613" y="288452"/>
                    <a:pt x="160213" y="292262"/>
                    <a:pt x="137353" y="290992"/>
                  </a:cubicBezTo>
                  <a:cubicBezTo>
                    <a:pt x="114493" y="289722"/>
                    <a:pt x="90363" y="282102"/>
                    <a:pt x="71313" y="270672"/>
                  </a:cubicBezTo>
                  <a:cubicBezTo>
                    <a:pt x="50993" y="259242"/>
                    <a:pt x="33213" y="240192"/>
                    <a:pt x="21783" y="221142"/>
                  </a:cubicBezTo>
                  <a:cubicBezTo>
                    <a:pt x="10353" y="202092"/>
                    <a:pt x="1463" y="176692"/>
                    <a:pt x="193" y="155102"/>
                  </a:cubicBezTo>
                  <a:cubicBezTo>
                    <a:pt x="-1077" y="132242"/>
                    <a:pt x="4003" y="106842"/>
                    <a:pt x="12893" y="85252"/>
                  </a:cubicBezTo>
                  <a:cubicBezTo>
                    <a:pt x="2305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05" id="105"/>
          <p:cNvGrpSpPr/>
          <p:nvPr/>
        </p:nvGrpSpPr>
        <p:grpSpPr>
          <a:xfrm rot="0">
            <a:off x="1423988" y="2339340"/>
            <a:ext cx="293370" cy="293370"/>
            <a:chOff x="0" y="0"/>
            <a:chExt cx="391160" cy="391160"/>
          </a:xfrm>
        </p:grpSpPr>
        <p:sp>
          <p:nvSpPr>
            <p:cNvPr name="Freeform 106" id="106"/>
            <p:cNvSpPr/>
            <p:nvPr/>
          </p:nvSpPr>
          <p:spPr>
            <a:xfrm flipH="false" flipV="false" rot="0">
              <a:off x="50607" y="48720"/>
              <a:ext cx="284770" cy="291876"/>
            </a:xfrm>
            <a:custGeom>
              <a:avLst/>
              <a:gdLst/>
              <a:ahLst/>
              <a:cxnLst/>
              <a:rect r="r" b="b" t="t" l="l"/>
              <a:pathLst>
                <a:path h="291876" w="284770">
                  <a:moveTo>
                    <a:pt x="28467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194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671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07" id="107"/>
          <p:cNvGrpSpPr/>
          <p:nvPr/>
        </p:nvGrpSpPr>
        <p:grpSpPr>
          <a:xfrm rot="0">
            <a:off x="1290638" y="2439352"/>
            <a:ext cx="293370" cy="293370"/>
            <a:chOff x="0" y="0"/>
            <a:chExt cx="391160" cy="391160"/>
          </a:xfrm>
        </p:grpSpPr>
        <p:sp>
          <p:nvSpPr>
            <p:cNvPr name="Freeform 108" id="108"/>
            <p:cNvSpPr/>
            <p:nvPr/>
          </p:nvSpPr>
          <p:spPr>
            <a:xfrm flipH="false" flipV="false" rot="0">
              <a:off x="50564" y="48720"/>
              <a:ext cx="284812" cy="291876"/>
            </a:xfrm>
            <a:custGeom>
              <a:avLst/>
              <a:gdLst/>
              <a:ahLst/>
              <a:cxnLst/>
              <a:rect r="r" b="b" t="t" l="l"/>
              <a:pathLst>
                <a:path h="291876" w="284812">
                  <a:moveTo>
                    <a:pt x="284716" y="102410"/>
                  </a:moveTo>
                  <a:cubicBezTo>
                    <a:pt x="285986" y="195120"/>
                    <a:pt x="274556" y="217980"/>
                    <a:pt x="260586" y="235760"/>
                  </a:cubicBezTo>
                  <a:cubicBezTo>
                    <a:pt x="246616" y="253540"/>
                    <a:pt x="226296" y="270050"/>
                    <a:pt x="205976" y="278940"/>
                  </a:cubicBezTo>
                  <a:cubicBezTo>
                    <a:pt x="18565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109" id="109"/>
          <p:cNvGrpSpPr/>
          <p:nvPr/>
        </p:nvGrpSpPr>
        <p:grpSpPr>
          <a:xfrm rot="0">
            <a:off x="1557338" y="2039302"/>
            <a:ext cx="293370" cy="293370"/>
            <a:chOff x="0" y="0"/>
            <a:chExt cx="391160" cy="391160"/>
          </a:xfrm>
        </p:grpSpPr>
        <p:sp>
          <p:nvSpPr>
            <p:cNvPr name="Freeform 110" id="110"/>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11" id="111"/>
          <p:cNvGrpSpPr/>
          <p:nvPr/>
        </p:nvGrpSpPr>
        <p:grpSpPr>
          <a:xfrm rot="0">
            <a:off x="1540192" y="2105978"/>
            <a:ext cx="293370" cy="293370"/>
            <a:chOff x="0" y="0"/>
            <a:chExt cx="391160" cy="391160"/>
          </a:xfrm>
        </p:grpSpPr>
        <p:sp>
          <p:nvSpPr>
            <p:cNvPr name="Freeform 112" id="112"/>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5763" y="290433"/>
                    <a:pt x="90363" y="282813"/>
                    <a:pt x="71313" y="271383"/>
                  </a:cubicBezTo>
                  <a:cubicBezTo>
                    <a:pt x="52263" y="258683"/>
                    <a:pt x="33213" y="240903"/>
                    <a:pt x="21783" y="221853"/>
                  </a:cubicBezTo>
                  <a:cubicBezTo>
                    <a:pt x="10353" y="201533"/>
                    <a:pt x="2733" y="177403"/>
                    <a:pt x="193" y="154543"/>
                  </a:cubicBezTo>
                  <a:cubicBezTo>
                    <a:pt x="-1077" y="131683"/>
                    <a:pt x="4003" y="106283"/>
                    <a:pt x="12893" y="85963"/>
                  </a:cubicBezTo>
                  <a:cubicBezTo>
                    <a:pt x="23053" y="65643"/>
                    <a:pt x="38293" y="45323"/>
                    <a:pt x="56073" y="31353"/>
                  </a:cubicBezTo>
                  <a:cubicBezTo>
                    <a:pt x="73853" y="17383"/>
                    <a:pt x="97983" y="5953"/>
                    <a:pt x="120843" y="2143"/>
                  </a:cubicBezTo>
                  <a:cubicBezTo>
                    <a:pt x="142433" y="-1667"/>
                    <a:pt x="169103" y="-397"/>
                    <a:pt x="190693" y="5953"/>
                  </a:cubicBezTo>
                  <a:cubicBezTo>
                    <a:pt x="212283" y="13573"/>
                    <a:pt x="250383" y="42783"/>
                    <a:pt x="250383" y="42783"/>
                  </a:cubicBezTo>
                </a:path>
              </a:pathLst>
            </a:custGeom>
            <a:solidFill>
              <a:srgbClr val="FFFFFF"/>
            </a:solidFill>
            <a:ln cap="sq">
              <a:noFill/>
              <a:prstDash val="solid"/>
              <a:miter/>
            </a:ln>
          </p:spPr>
        </p:sp>
      </p:grpSp>
      <p:grpSp>
        <p:nvGrpSpPr>
          <p:cNvPr name="Group 113" id="113"/>
          <p:cNvGrpSpPr/>
          <p:nvPr/>
        </p:nvGrpSpPr>
        <p:grpSpPr>
          <a:xfrm rot="0">
            <a:off x="1490662" y="2023110"/>
            <a:ext cx="293370" cy="293370"/>
            <a:chOff x="0" y="0"/>
            <a:chExt cx="391160" cy="391160"/>
          </a:xfrm>
        </p:grpSpPr>
        <p:sp>
          <p:nvSpPr>
            <p:cNvPr name="Freeform 114" id="114"/>
            <p:cNvSpPr/>
            <p:nvPr/>
          </p:nvSpPr>
          <p:spPr>
            <a:xfrm flipH="false" flipV="false" rot="0">
              <a:off x="50607" y="48098"/>
              <a:ext cx="285943" cy="291646"/>
            </a:xfrm>
            <a:custGeom>
              <a:avLst/>
              <a:gdLst/>
              <a:ahLst/>
              <a:cxnLst/>
              <a:rect r="r" b="b" t="t" l="l"/>
              <a:pathLst>
                <a:path h="291646" w="285943">
                  <a:moveTo>
                    <a:pt x="285943" y="101762"/>
                  </a:moveTo>
                  <a:cubicBezTo>
                    <a:pt x="285943" y="194472"/>
                    <a:pt x="274513" y="218602"/>
                    <a:pt x="260543" y="236382"/>
                  </a:cubicBezTo>
                  <a:cubicBezTo>
                    <a:pt x="246573" y="254162"/>
                    <a:pt x="226253" y="269402"/>
                    <a:pt x="205933" y="279562"/>
                  </a:cubicBezTo>
                  <a:cubicBezTo>
                    <a:pt x="185613" y="288452"/>
                    <a:pt x="160213" y="293532"/>
                    <a:pt x="137353" y="290992"/>
                  </a:cubicBezTo>
                  <a:cubicBezTo>
                    <a:pt x="114493" y="289722"/>
                    <a:pt x="89093" y="282102"/>
                    <a:pt x="70043" y="270672"/>
                  </a:cubicBezTo>
                  <a:cubicBezTo>
                    <a:pt x="50993" y="259242"/>
                    <a:pt x="33213" y="240192"/>
                    <a:pt x="20513" y="221142"/>
                  </a:cubicBezTo>
                  <a:cubicBezTo>
                    <a:pt x="9083" y="202092"/>
                    <a:pt x="1463" y="176692"/>
                    <a:pt x="193" y="155102"/>
                  </a:cubicBezTo>
                  <a:cubicBezTo>
                    <a:pt x="-1077" y="132242"/>
                    <a:pt x="4003" y="106842"/>
                    <a:pt x="12893" y="8525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15" id="115"/>
          <p:cNvGrpSpPr/>
          <p:nvPr/>
        </p:nvGrpSpPr>
        <p:grpSpPr>
          <a:xfrm rot="0">
            <a:off x="1273492" y="2372678"/>
            <a:ext cx="293370" cy="293370"/>
            <a:chOff x="0" y="0"/>
            <a:chExt cx="391160" cy="391160"/>
          </a:xfrm>
        </p:grpSpPr>
        <p:sp>
          <p:nvSpPr>
            <p:cNvPr name="Freeform 116" id="116"/>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9083" y="202740"/>
                    <a:pt x="1463" y="177340"/>
                    <a:pt x="193" y="154480"/>
                  </a:cubicBezTo>
                  <a:cubicBezTo>
                    <a:pt x="-1077" y="132890"/>
                    <a:pt x="4003" y="106220"/>
                    <a:pt x="12893" y="85900"/>
                  </a:cubicBezTo>
                  <a:cubicBezTo>
                    <a:pt x="2305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17" id="117"/>
          <p:cNvGrpSpPr/>
          <p:nvPr/>
        </p:nvGrpSpPr>
        <p:grpSpPr>
          <a:xfrm rot="0">
            <a:off x="1624012" y="2372678"/>
            <a:ext cx="293370" cy="293370"/>
            <a:chOff x="0" y="0"/>
            <a:chExt cx="391160" cy="391160"/>
          </a:xfrm>
        </p:grpSpPr>
        <p:sp>
          <p:nvSpPr>
            <p:cNvPr name="Freeform 118" id="118"/>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19" id="119"/>
          <p:cNvGrpSpPr/>
          <p:nvPr/>
        </p:nvGrpSpPr>
        <p:grpSpPr>
          <a:xfrm rot="0">
            <a:off x="7001828" y="3530917"/>
            <a:ext cx="293370" cy="293370"/>
            <a:chOff x="0" y="0"/>
            <a:chExt cx="391160" cy="391160"/>
          </a:xfrm>
        </p:grpSpPr>
        <p:sp>
          <p:nvSpPr>
            <p:cNvPr name="Freeform 120" id="120"/>
            <p:cNvSpPr/>
            <p:nvPr/>
          </p:nvSpPr>
          <p:spPr>
            <a:xfrm flipH="false" flipV="false" rot="0">
              <a:off x="50607" y="48720"/>
              <a:ext cx="284770" cy="291876"/>
            </a:xfrm>
            <a:custGeom>
              <a:avLst/>
              <a:gdLst/>
              <a:ahLst/>
              <a:cxnLst/>
              <a:rect r="r" b="b" t="t" l="l"/>
              <a:pathLst>
                <a:path h="291876" w="284770">
                  <a:moveTo>
                    <a:pt x="28467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194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671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21" id="121"/>
          <p:cNvGrpSpPr/>
          <p:nvPr/>
        </p:nvGrpSpPr>
        <p:grpSpPr>
          <a:xfrm rot="0">
            <a:off x="7001828" y="3307080"/>
            <a:ext cx="293370" cy="293370"/>
            <a:chOff x="0" y="0"/>
            <a:chExt cx="391160" cy="391160"/>
          </a:xfrm>
        </p:grpSpPr>
        <p:sp>
          <p:nvSpPr>
            <p:cNvPr name="Freeform 122" id="122"/>
            <p:cNvSpPr/>
            <p:nvPr/>
          </p:nvSpPr>
          <p:spPr>
            <a:xfrm flipH="false" flipV="false" rot="0">
              <a:off x="50607" y="48657"/>
              <a:ext cx="284770" cy="291896"/>
            </a:xfrm>
            <a:custGeom>
              <a:avLst/>
              <a:gdLst/>
              <a:ahLst/>
              <a:cxnLst/>
              <a:rect r="r" b="b" t="t" l="l"/>
              <a:pathLst>
                <a:path h="291896" w="284770">
                  <a:moveTo>
                    <a:pt x="284673" y="102473"/>
                  </a:moveTo>
                  <a:cubicBezTo>
                    <a:pt x="285943" y="193913"/>
                    <a:pt x="274513" y="218043"/>
                    <a:pt x="260543" y="235823"/>
                  </a:cubicBezTo>
                  <a:cubicBezTo>
                    <a:pt x="246573" y="253603"/>
                    <a:pt x="226253" y="268843"/>
                    <a:pt x="205933" y="279003"/>
                  </a:cubicBezTo>
                  <a:cubicBezTo>
                    <a:pt x="185613" y="287893"/>
                    <a:pt x="160213" y="292973"/>
                    <a:pt x="137353" y="291703"/>
                  </a:cubicBezTo>
                  <a:cubicBezTo>
                    <a:pt x="114493" y="290433"/>
                    <a:pt x="89093" y="281543"/>
                    <a:pt x="70043" y="270113"/>
                  </a:cubicBezTo>
                  <a:cubicBezTo>
                    <a:pt x="50993" y="258683"/>
                    <a:pt x="31943" y="240903"/>
                    <a:pt x="2051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671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123" id="123"/>
          <p:cNvGrpSpPr/>
          <p:nvPr/>
        </p:nvGrpSpPr>
        <p:grpSpPr>
          <a:xfrm rot="0">
            <a:off x="6962775" y="3102292"/>
            <a:ext cx="293370" cy="293370"/>
            <a:chOff x="0" y="0"/>
            <a:chExt cx="391160" cy="391160"/>
          </a:xfrm>
        </p:grpSpPr>
        <p:sp>
          <p:nvSpPr>
            <p:cNvPr name="Freeform 124" id="124"/>
            <p:cNvSpPr/>
            <p:nvPr/>
          </p:nvSpPr>
          <p:spPr>
            <a:xfrm flipH="false" flipV="false" rot="0">
              <a:off x="50607" y="48098"/>
              <a:ext cx="285943" cy="292456"/>
            </a:xfrm>
            <a:custGeom>
              <a:avLst/>
              <a:gdLst/>
              <a:ahLst/>
              <a:cxnLst/>
              <a:rect r="r" b="b" t="t" l="l"/>
              <a:pathLst>
                <a:path h="292456" w="285943">
                  <a:moveTo>
                    <a:pt x="28594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90992"/>
                    <a:pt x="89093" y="282102"/>
                    <a:pt x="70043" y="270672"/>
                  </a:cubicBezTo>
                  <a:cubicBezTo>
                    <a:pt x="50993" y="259242"/>
                    <a:pt x="33213" y="241462"/>
                    <a:pt x="20513" y="221142"/>
                  </a:cubicBezTo>
                  <a:cubicBezTo>
                    <a:pt x="9083" y="202092"/>
                    <a:pt x="1463" y="177962"/>
                    <a:pt x="193" y="155102"/>
                  </a:cubicBezTo>
                  <a:cubicBezTo>
                    <a:pt x="-1077" y="132242"/>
                    <a:pt x="4003" y="106842"/>
                    <a:pt x="12893" y="86522"/>
                  </a:cubicBezTo>
                  <a:cubicBezTo>
                    <a:pt x="21783" y="64932"/>
                    <a:pt x="38293" y="44612"/>
                    <a:pt x="56073" y="30642"/>
                  </a:cubicBezTo>
                  <a:cubicBezTo>
                    <a:pt x="73853" y="16672"/>
                    <a:pt x="96713" y="6512"/>
                    <a:pt x="119573" y="2702"/>
                  </a:cubicBezTo>
                  <a:cubicBezTo>
                    <a:pt x="142433" y="-2378"/>
                    <a:pt x="167833" y="162"/>
                    <a:pt x="189423" y="6512"/>
                  </a:cubicBezTo>
                  <a:cubicBezTo>
                    <a:pt x="211013" y="12862"/>
                    <a:pt x="249113" y="43342"/>
                    <a:pt x="249113" y="43342"/>
                  </a:cubicBezTo>
                </a:path>
              </a:pathLst>
            </a:custGeom>
            <a:solidFill>
              <a:srgbClr val="FFFFFF"/>
            </a:solidFill>
            <a:ln cap="sq">
              <a:noFill/>
              <a:prstDash val="solid"/>
              <a:miter/>
            </a:ln>
          </p:spPr>
        </p:sp>
      </p:grpSp>
      <p:grpSp>
        <p:nvGrpSpPr>
          <p:cNvPr name="Group 125" id="125"/>
          <p:cNvGrpSpPr/>
          <p:nvPr/>
        </p:nvGrpSpPr>
        <p:grpSpPr>
          <a:xfrm rot="0">
            <a:off x="6962775" y="3033712"/>
            <a:ext cx="293370" cy="293370"/>
            <a:chOff x="0" y="0"/>
            <a:chExt cx="391160" cy="391160"/>
          </a:xfrm>
        </p:grpSpPr>
        <p:sp>
          <p:nvSpPr>
            <p:cNvPr name="Freeform 126" id="126"/>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8909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671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27" id="127"/>
          <p:cNvGrpSpPr/>
          <p:nvPr/>
        </p:nvGrpSpPr>
        <p:grpSpPr>
          <a:xfrm rot="0">
            <a:off x="6962775" y="3491865"/>
            <a:ext cx="293370" cy="293370"/>
            <a:chOff x="0" y="0"/>
            <a:chExt cx="391160" cy="391160"/>
          </a:xfrm>
        </p:grpSpPr>
        <p:sp>
          <p:nvSpPr>
            <p:cNvPr name="Freeform 128" id="128"/>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671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29" id="129"/>
          <p:cNvGrpSpPr/>
          <p:nvPr/>
        </p:nvGrpSpPr>
        <p:grpSpPr>
          <a:xfrm rot="0">
            <a:off x="6958012" y="3332797"/>
            <a:ext cx="304800" cy="531495"/>
            <a:chOff x="0" y="0"/>
            <a:chExt cx="406400" cy="708660"/>
          </a:xfrm>
        </p:grpSpPr>
        <p:sp>
          <p:nvSpPr>
            <p:cNvPr name="Freeform 130" id="130"/>
            <p:cNvSpPr/>
            <p:nvPr/>
          </p:nvSpPr>
          <p:spPr>
            <a:xfrm flipH="false" flipV="false" rot="0">
              <a:off x="43085" y="49504"/>
              <a:ext cx="312381" cy="612711"/>
            </a:xfrm>
            <a:custGeom>
              <a:avLst/>
              <a:gdLst/>
              <a:ahLst/>
              <a:cxnLst/>
              <a:rect r="r" b="b" t="t" l="l"/>
              <a:pathLst>
                <a:path h="612711" w="312381">
                  <a:moveTo>
                    <a:pt x="308705" y="149886"/>
                  </a:moveTo>
                  <a:cubicBezTo>
                    <a:pt x="304895" y="501676"/>
                    <a:pt x="299815" y="529616"/>
                    <a:pt x="280765" y="553746"/>
                  </a:cubicBezTo>
                  <a:cubicBezTo>
                    <a:pt x="261715" y="577876"/>
                    <a:pt x="229965" y="599466"/>
                    <a:pt x="200755" y="608356"/>
                  </a:cubicBezTo>
                  <a:cubicBezTo>
                    <a:pt x="170275" y="615976"/>
                    <a:pt x="132175" y="613436"/>
                    <a:pt x="102965" y="602006"/>
                  </a:cubicBezTo>
                  <a:cubicBezTo>
                    <a:pt x="75025" y="591846"/>
                    <a:pt x="45815" y="566446"/>
                    <a:pt x="29305" y="539776"/>
                  </a:cubicBezTo>
                  <a:cubicBezTo>
                    <a:pt x="14065" y="513106"/>
                    <a:pt x="7715" y="471196"/>
                    <a:pt x="8985" y="444526"/>
                  </a:cubicBezTo>
                  <a:cubicBezTo>
                    <a:pt x="8985" y="426746"/>
                    <a:pt x="12795" y="414046"/>
                    <a:pt x="21685" y="397536"/>
                  </a:cubicBezTo>
                  <a:cubicBezTo>
                    <a:pt x="34385" y="374676"/>
                    <a:pt x="66135" y="341656"/>
                    <a:pt x="88995" y="327686"/>
                  </a:cubicBezTo>
                  <a:cubicBezTo>
                    <a:pt x="104235" y="317526"/>
                    <a:pt x="116935" y="312446"/>
                    <a:pt x="134715" y="311176"/>
                  </a:cubicBezTo>
                  <a:cubicBezTo>
                    <a:pt x="161385" y="309906"/>
                    <a:pt x="203295" y="312446"/>
                    <a:pt x="231235" y="327686"/>
                  </a:cubicBezTo>
                  <a:cubicBezTo>
                    <a:pt x="257905" y="341656"/>
                    <a:pt x="284575" y="374676"/>
                    <a:pt x="297275" y="397536"/>
                  </a:cubicBezTo>
                  <a:cubicBezTo>
                    <a:pt x="307435" y="414046"/>
                    <a:pt x="308705" y="429286"/>
                    <a:pt x="311245" y="444526"/>
                  </a:cubicBezTo>
                  <a:cubicBezTo>
                    <a:pt x="312515" y="461036"/>
                    <a:pt x="313785" y="476276"/>
                    <a:pt x="308705" y="494056"/>
                  </a:cubicBezTo>
                  <a:cubicBezTo>
                    <a:pt x="301085" y="519456"/>
                    <a:pt x="276955" y="558826"/>
                    <a:pt x="257905" y="577876"/>
                  </a:cubicBezTo>
                  <a:cubicBezTo>
                    <a:pt x="245205" y="590576"/>
                    <a:pt x="233775" y="596926"/>
                    <a:pt x="215995" y="602006"/>
                  </a:cubicBezTo>
                  <a:cubicBezTo>
                    <a:pt x="190595" y="610896"/>
                    <a:pt x="148685" y="615976"/>
                    <a:pt x="119475" y="608356"/>
                  </a:cubicBezTo>
                  <a:cubicBezTo>
                    <a:pt x="88995" y="599466"/>
                    <a:pt x="57245" y="577876"/>
                    <a:pt x="38195" y="553746"/>
                  </a:cubicBezTo>
                  <a:cubicBezTo>
                    <a:pt x="20415" y="528346"/>
                    <a:pt x="14065" y="501676"/>
                    <a:pt x="7715" y="461036"/>
                  </a:cubicBezTo>
                  <a:cubicBezTo>
                    <a:pt x="-3715" y="388646"/>
                    <a:pt x="-2445" y="223546"/>
                    <a:pt x="11525" y="149886"/>
                  </a:cubicBezTo>
                  <a:cubicBezTo>
                    <a:pt x="19145" y="106706"/>
                    <a:pt x="26765" y="74956"/>
                    <a:pt x="48355" y="50826"/>
                  </a:cubicBezTo>
                  <a:cubicBezTo>
                    <a:pt x="69945" y="26696"/>
                    <a:pt x="111855" y="7646"/>
                    <a:pt x="142335" y="1296"/>
                  </a:cubicBezTo>
                  <a:cubicBezTo>
                    <a:pt x="166465" y="-2514"/>
                    <a:pt x="190595" y="2566"/>
                    <a:pt x="212185" y="10186"/>
                  </a:cubicBezTo>
                  <a:cubicBezTo>
                    <a:pt x="233775" y="19076"/>
                    <a:pt x="255365" y="31776"/>
                    <a:pt x="270605" y="50826"/>
                  </a:cubicBezTo>
                  <a:cubicBezTo>
                    <a:pt x="289655" y="74956"/>
                    <a:pt x="308705" y="149886"/>
                    <a:pt x="308705" y="149886"/>
                  </a:cubicBezTo>
                </a:path>
              </a:pathLst>
            </a:custGeom>
            <a:solidFill>
              <a:srgbClr val="FFFFFF"/>
            </a:solidFill>
            <a:ln cap="sq">
              <a:noFill/>
              <a:prstDash val="solid"/>
              <a:miter/>
            </a:ln>
          </p:spPr>
        </p:sp>
      </p:grpSp>
      <p:grpSp>
        <p:nvGrpSpPr>
          <p:cNvPr name="Group 131" id="131"/>
          <p:cNvGrpSpPr/>
          <p:nvPr/>
        </p:nvGrpSpPr>
        <p:grpSpPr>
          <a:xfrm rot="0">
            <a:off x="6962775" y="3569970"/>
            <a:ext cx="293370" cy="293370"/>
            <a:chOff x="0" y="0"/>
            <a:chExt cx="391160" cy="391160"/>
          </a:xfrm>
        </p:grpSpPr>
        <p:sp>
          <p:nvSpPr>
            <p:cNvPr name="Freeform 132" id="132"/>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1620"/>
                    <a:pt x="4003" y="106220"/>
                    <a:pt x="12893" y="85900"/>
                  </a:cubicBezTo>
                  <a:cubicBezTo>
                    <a:pt x="21783" y="65580"/>
                    <a:pt x="38293" y="45260"/>
                    <a:pt x="56073" y="31290"/>
                  </a:cubicBezTo>
                  <a:cubicBezTo>
                    <a:pt x="73853" y="17320"/>
                    <a:pt x="9671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33" id="133"/>
          <p:cNvGrpSpPr/>
          <p:nvPr/>
        </p:nvGrpSpPr>
        <p:grpSpPr>
          <a:xfrm rot="0">
            <a:off x="6981825" y="3852862"/>
            <a:ext cx="293370" cy="293370"/>
            <a:chOff x="0" y="0"/>
            <a:chExt cx="391160" cy="391160"/>
          </a:xfrm>
        </p:grpSpPr>
        <p:sp>
          <p:nvSpPr>
            <p:cNvPr name="Freeform 134" id="134"/>
            <p:cNvSpPr/>
            <p:nvPr/>
          </p:nvSpPr>
          <p:spPr>
            <a:xfrm flipH="false" flipV="false" rot="0">
              <a:off x="50607" y="48657"/>
              <a:ext cx="285943" cy="291896"/>
            </a:xfrm>
            <a:custGeom>
              <a:avLst/>
              <a:gdLst/>
              <a:ahLst/>
              <a:cxnLst/>
              <a:rect r="r" b="b" t="t" l="l"/>
              <a:pathLst>
                <a:path h="291896" w="285943">
                  <a:moveTo>
                    <a:pt x="285943" y="102473"/>
                  </a:moveTo>
                  <a:cubicBezTo>
                    <a:pt x="285943" y="19518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10353" y="20280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50383" y="42783"/>
                    <a:pt x="250383" y="42783"/>
                  </a:cubicBezTo>
                </a:path>
              </a:pathLst>
            </a:custGeom>
            <a:solidFill>
              <a:srgbClr val="FFFFFF"/>
            </a:solidFill>
            <a:ln cap="sq">
              <a:noFill/>
              <a:prstDash val="solid"/>
              <a:miter/>
            </a:ln>
          </p:spPr>
        </p:sp>
      </p:grpSp>
      <p:grpSp>
        <p:nvGrpSpPr>
          <p:cNvPr name="Group 135" id="135"/>
          <p:cNvGrpSpPr/>
          <p:nvPr/>
        </p:nvGrpSpPr>
        <p:grpSpPr>
          <a:xfrm rot="0">
            <a:off x="6953250" y="4252912"/>
            <a:ext cx="293370" cy="293370"/>
            <a:chOff x="0" y="0"/>
            <a:chExt cx="391160" cy="391160"/>
          </a:xfrm>
        </p:grpSpPr>
        <p:sp>
          <p:nvSpPr>
            <p:cNvPr name="Freeform 136" id="136"/>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137" id="137"/>
          <p:cNvGrpSpPr/>
          <p:nvPr/>
        </p:nvGrpSpPr>
        <p:grpSpPr>
          <a:xfrm rot="0">
            <a:off x="6953250" y="4028122"/>
            <a:ext cx="293370" cy="293370"/>
            <a:chOff x="0" y="0"/>
            <a:chExt cx="391160" cy="391160"/>
          </a:xfrm>
        </p:grpSpPr>
        <p:sp>
          <p:nvSpPr>
            <p:cNvPr name="Freeform 138" id="138"/>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7030"/>
                  </a:cubicBezTo>
                  <a:cubicBezTo>
                    <a:pt x="246616" y="254810"/>
                    <a:pt x="226296" y="270050"/>
                    <a:pt x="205976" y="278940"/>
                  </a:cubicBezTo>
                  <a:cubicBezTo>
                    <a:pt x="18438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575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139" id="139"/>
          <p:cNvGrpSpPr/>
          <p:nvPr/>
        </p:nvGrpSpPr>
        <p:grpSpPr>
          <a:xfrm rot="0">
            <a:off x="6942772" y="4321492"/>
            <a:ext cx="293370" cy="293370"/>
            <a:chOff x="0" y="0"/>
            <a:chExt cx="391160" cy="391160"/>
          </a:xfrm>
        </p:grpSpPr>
        <p:sp>
          <p:nvSpPr>
            <p:cNvPr name="Freeform 140" id="140"/>
            <p:cNvSpPr/>
            <p:nvPr/>
          </p:nvSpPr>
          <p:spPr>
            <a:xfrm flipH="false" flipV="false" rot="0">
              <a:off x="50607" y="48098"/>
              <a:ext cx="285943" cy="292456"/>
            </a:xfrm>
            <a:custGeom>
              <a:avLst/>
              <a:gdLst/>
              <a:ahLst/>
              <a:cxnLst/>
              <a:rect r="r" b="b" t="t" l="l"/>
              <a:pathLst>
                <a:path h="292456" w="285943">
                  <a:moveTo>
                    <a:pt x="285943" y="103032"/>
                  </a:moveTo>
                  <a:cubicBezTo>
                    <a:pt x="285943" y="194472"/>
                    <a:pt x="275783" y="218602"/>
                    <a:pt x="261813" y="236382"/>
                  </a:cubicBezTo>
                  <a:cubicBezTo>
                    <a:pt x="247843" y="254162"/>
                    <a:pt x="227523" y="269402"/>
                    <a:pt x="205933" y="279562"/>
                  </a:cubicBezTo>
                  <a:cubicBezTo>
                    <a:pt x="185613" y="288452"/>
                    <a:pt x="160213" y="293532"/>
                    <a:pt x="137353" y="292262"/>
                  </a:cubicBezTo>
                  <a:cubicBezTo>
                    <a:pt x="115763" y="289722"/>
                    <a:pt x="90363" y="282102"/>
                    <a:pt x="71313" y="270672"/>
                  </a:cubicBezTo>
                  <a:cubicBezTo>
                    <a:pt x="52263" y="259242"/>
                    <a:pt x="33213" y="241462"/>
                    <a:pt x="21783" y="221142"/>
                  </a:cubicBezTo>
                  <a:cubicBezTo>
                    <a:pt x="10353" y="202092"/>
                    <a:pt x="2733" y="176692"/>
                    <a:pt x="193" y="155102"/>
                  </a:cubicBezTo>
                  <a:cubicBezTo>
                    <a:pt x="-1077" y="132242"/>
                    <a:pt x="4003" y="106842"/>
                    <a:pt x="12893" y="86522"/>
                  </a:cubicBezTo>
                  <a:cubicBezTo>
                    <a:pt x="23053" y="64932"/>
                    <a:pt x="38293" y="44612"/>
                    <a:pt x="56073" y="30642"/>
                  </a:cubicBezTo>
                  <a:cubicBezTo>
                    <a:pt x="73853" y="16672"/>
                    <a:pt x="97983" y="6512"/>
                    <a:pt x="120843" y="2702"/>
                  </a:cubicBezTo>
                  <a:cubicBezTo>
                    <a:pt x="142433" y="-2378"/>
                    <a:pt x="167833" y="162"/>
                    <a:pt x="189423" y="6512"/>
                  </a:cubicBezTo>
                  <a:cubicBezTo>
                    <a:pt x="211013" y="12862"/>
                    <a:pt x="250383" y="42072"/>
                    <a:pt x="250383" y="42072"/>
                  </a:cubicBezTo>
                </a:path>
              </a:pathLst>
            </a:custGeom>
            <a:solidFill>
              <a:srgbClr val="FFFFFF"/>
            </a:solidFill>
            <a:ln cap="sq">
              <a:noFill/>
              <a:prstDash val="solid"/>
              <a:miter/>
            </a:ln>
          </p:spPr>
        </p:sp>
      </p:grpSp>
      <p:grpSp>
        <p:nvGrpSpPr>
          <p:cNvPr name="Group 141" id="141"/>
          <p:cNvGrpSpPr/>
          <p:nvPr/>
        </p:nvGrpSpPr>
        <p:grpSpPr>
          <a:xfrm rot="0">
            <a:off x="6933247" y="4554855"/>
            <a:ext cx="293370" cy="293370"/>
            <a:chOff x="0" y="0"/>
            <a:chExt cx="391160" cy="391160"/>
          </a:xfrm>
        </p:grpSpPr>
        <p:sp>
          <p:nvSpPr>
            <p:cNvPr name="Freeform 142" id="142"/>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625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43" id="143"/>
          <p:cNvGrpSpPr/>
          <p:nvPr/>
        </p:nvGrpSpPr>
        <p:grpSpPr>
          <a:xfrm rot="0">
            <a:off x="6923722" y="4798695"/>
            <a:ext cx="293370" cy="293370"/>
            <a:chOff x="0" y="0"/>
            <a:chExt cx="391160" cy="391160"/>
          </a:xfrm>
        </p:grpSpPr>
        <p:sp>
          <p:nvSpPr>
            <p:cNvPr name="Freeform 144" id="144"/>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45" id="145"/>
          <p:cNvGrpSpPr/>
          <p:nvPr/>
        </p:nvGrpSpPr>
        <p:grpSpPr>
          <a:xfrm rot="0">
            <a:off x="6933247" y="4945380"/>
            <a:ext cx="293370" cy="293370"/>
            <a:chOff x="0" y="0"/>
            <a:chExt cx="391160" cy="391160"/>
          </a:xfrm>
        </p:grpSpPr>
        <p:sp>
          <p:nvSpPr>
            <p:cNvPr name="Freeform 146" id="146"/>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47" id="147"/>
          <p:cNvGrpSpPr/>
          <p:nvPr/>
        </p:nvGrpSpPr>
        <p:grpSpPr>
          <a:xfrm rot="0">
            <a:off x="6962775" y="4731068"/>
            <a:ext cx="293370" cy="293370"/>
            <a:chOff x="0" y="0"/>
            <a:chExt cx="391160" cy="391160"/>
          </a:xfrm>
        </p:grpSpPr>
        <p:sp>
          <p:nvSpPr>
            <p:cNvPr name="Freeform 148" id="148"/>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68843"/>
                    <a:pt x="205933" y="279003"/>
                  </a:cubicBezTo>
                  <a:cubicBezTo>
                    <a:pt x="185613" y="287893"/>
                    <a:pt x="160213" y="292973"/>
                    <a:pt x="137353" y="291703"/>
                  </a:cubicBezTo>
                  <a:cubicBezTo>
                    <a:pt x="114493" y="290433"/>
                    <a:pt x="89093" y="28154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671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149" id="149"/>
          <p:cNvGrpSpPr/>
          <p:nvPr/>
        </p:nvGrpSpPr>
        <p:grpSpPr>
          <a:xfrm rot="0">
            <a:off x="6992303" y="5003482"/>
            <a:ext cx="293370" cy="293370"/>
            <a:chOff x="0" y="0"/>
            <a:chExt cx="391160" cy="391160"/>
          </a:xfrm>
        </p:grpSpPr>
        <p:sp>
          <p:nvSpPr>
            <p:cNvPr name="Freeform 150" id="150"/>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5760"/>
                  </a:cubicBezTo>
                  <a:cubicBezTo>
                    <a:pt x="246616" y="254810"/>
                    <a:pt x="226296" y="270050"/>
                    <a:pt x="205976" y="278940"/>
                  </a:cubicBezTo>
                  <a:cubicBezTo>
                    <a:pt x="184386" y="289100"/>
                    <a:pt x="158986" y="292910"/>
                    <a:pt x="13612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151" id="151"/>
          <p:cNvGrpSpPr/>
          <p:nvPr/>
        </p:nvGrpSpPr>
        <p:grpSpPr>
          <a:xfrm rot="0">
            <a:off x="7011353" y="4857750"/>
            <a:ext cx="293370" cy="293370"/>
            <a:chOff x="0" y="0"/>
            <a:chExt cx="391160" cy="391160"/>
          </a:xfrm>
        </p:grpSpPr>
        <p:sp>
          <p:nvSpPr>
            <p:cNvPr name="Freeform 152" id="152"/>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1783" y="220583"/>
                  </a:cubicBezTo>
                  <a:cubicBezTo>
                    <a:pt x="9083" y="201533"/>
                    <a:pt x="1463" y="177403"/>
                    <a:pt x="193" y="154543"/>
                  </a:cubicBezTo>
                  <a:cubicBezTo>
                    <a:pt x="-1077" y="131683"/>
                    <a:pt x="4003" y="106283"/>
                    <a:pt x="12893" y="85963"/>
                  </a:cubicBezTo>
                  <a:cubicBezTo>
                    <a:pt x="21783" y="6564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153" id="153"/>
          <p:cNvGrpSpPr/>
          <p:nvPr/>
        </p:nvGrpSpPr>
        <p:grpSpPr>
          <a:xfrm rot="0">
            <a:off x="7001828" y="4565332"/>
            <a:ext cx="293370" cy="293370"/>
            <a:chOff x="0" y="0"/>
            <a:chExt cx="391160" cy="391160"/>
          </a:xfrm>
        </p:grpSpPr>
        <p:sp>
          <p:nvSpPr>
            <p:cNvPr name="Freeform 154" id="154"/>
            <p:cNvSpPr/>
            <p:nvPr/>
          </p:nvSpPr>
          <p:spPr>
            <a:xfrm flipH="false" flipV="false" rot="0">
              <a:off x="50607" y="48098"/>
              <a:ext cx="284770" cy="292456"/>
            </a:xfrm>
            <a:custGeom>
              <a:avLst/>
              <a:gdLst/>
              <a:ahLst/>
              <a:cxnLst/>
              <a:rect r="r" b="b" t="t" l="l"/>
              <a:pathLst>
                <a:path h="292456" w="284770">
                  <a:moveTo>
                    <a:pt x="28467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89722"/>
                    <a:pt x="89093" y="282102"/>
                    <a:pt x="70043" y="270672"/>
                  </a:cubicBezTo>
                  <a:cubicBezTo>
                    <a:pt x="50993" y="259242"/>
                    <a:pt x="31943" y="240192"/>
                    <a:pt x="2051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671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55" id="155"/>
          <p:cNvGrpSpPr/>
          <p:nvPr/>
        </p:nvGrpSpPr>
        <p:grpSpPr>
          <a:xfrm rot="0">
            <a:off x="7001828" y="4399597"/>
            <a:ext cx="293370" cy="293370"/>
            <a:chOff x="0" y="0"/>
            <a:chExt cx="391160" cy="391160"/>
          </a:xfrm>
        </p:grpSpPr>
        <p:sp>
          <p:nvSpPr>
            <p:cNvPr name="Freeform 156" id="156"/>
            <p:cNvSpPr/>
            <p:nvPr/>
          </p:nvSpPr>
          <p:spPr>
            <a:xfrm flipH="false" flipV="false" rot="0">
              <a:off x="50607" y="48098"/>
              <a:ext cx="284770" cy="291646"/>
            </a:xfrm>
            <a:custGeom>
              <a:avLst/>
              <a:gdLst/>
              <a:ahLst/>
              <a:cxnLst/>
              <a:rect r="r" b="b" t="t" l="l"/>
              <a:pathLst>
                <a:path h="291646" w="284770">
                  <a:moveTo>
                    <a:pt x="284673" y="101762"/>
                  </a:moveTo>
                  <a:cubicBezTo>
                    <a:pt x="285943" y="194472"/>
                    <a:pt x="274513" y="218602"/>
                    <a:pt x="260543" y="236382"/>
                  </a:cubicBezTo>
                  <a:cubicBezTo>
                    <a:pt x="246573" y="254162"/>
                    <a:pt x="226253" y="269402"/>
                    <a:pt x="205933" y="279562"/>
                  </a:cubicBezTo>
                  <a:cubicBezTo>
                    <a:pt x="185613" y="288452"/>
                    <a:pt x="160213" y="293532"/>
                    <a:pt x="137353" y="290992"/>
                  </a:cubicBezTo>
                  <a:cubicBezTo>
                    <a:pt x="114493" y="289722"/>
                    <a:pt x="89093" y="282102"/>
                    <a:pt x="70043" y="270672"/>
                  </a:cubicBezTo>
                  <a:cubicBezTo>
                    <a:pt x="50993" y="259242"/>
                    <a:pt x="31943" y="240192"/>
                    <a:pt x="20513" y="221142"/>
                  </a:cubicBezTo>
                  <a:cubicBezTo>
                    <a:pt x="9083" y="202092"/>
                    <a:pt x="1463" y="176692"/>
                    <a:pt x="193" y="155102"/>
                  </a:cubicBezTo>
                  <a:cubicBezTo>
                    <a:pt x="-1077" y="132242"/>
                    <a:pt x="4003" y="106842"/>
                    <a:pt x="12893" y="85252"/>
                  </a:cubicBezTo>
                  <a:cubicBezTo>
                    <a:pt x="21783" y="64932"/>
                    <a:pt x="38293" y="44612"/>
                    <a:pt x="56073" y="30642"/>
                  </a:cubicBezTo>
                  <a:cubicBezTo>
                    <a:pt x="73853" y="16672"/>
                    <a:pt x="9671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57" id="157"/>
          <p:cNvGrpSpPr/>
          <p:nvPr/>
        </p:nvGrpSpPr>
        <p:grpSpPr>
          <a:xfrm rot="0">
            <a:off x="7020878" y="4184333"/>
            <a:ext cx="293370" cy="293370"/>
            <a:chOff x="0" y="0"/>
            <a:chExt cx="391160" cy="391160"/>
          </a:xfrm>
        </p:grpSpPr>
        <p:sp>
          <p:nvSpPr>
            <p:cNvPr name="Freeform 158" id="158"/>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10353" y="202740"/>
                    <a:pt x="1463" y="177340"/>
                    <a:pt x="193" y="154480"/>
                  </a:cubicBezTo>
                  <a:cubicBezTo>
                    <a:pt x="-1077" y="132890"/>
                    <a:pt x="4003" y="106220"/>
                    <a:pt x="12893" y="85900"/>
                  </a:cubicBezTo>
                  <a:cubicBezTo>
                    <a:pt x="23053" y="65580"/>
                    <a:pt x="38293" y="45260"/>
                    <a:pt x="56073" y="31290"/>
                  </a:cubicBezTo>
                  <a:cubicBezTo>
                    <a:pt x="73853" y="17320"/>
                    <a:pt x="97983" y="7160"/>
                    <a:pt x="119573" y="2080"/>
                  </a:cubicBezTo>
                  <a:cubicBezTo>
                    <a:pt x="142433" y="-1730"/>
                    <a:pt x="167833" y="-460"/>
                    <a:pt x="189423" y="7160"/>
                  </a:cubicBezTo>
                  <a:cubicBezTo>
                    <a:pt x="211013" y="13510"/>
                    <a:pt x="250383" y="42720"/>
                    <a:pt x="250383" y="42720"/>
                  </a:cubicBezTo>
                </a:path>
              </a:pathLst>
            </a:custGeom>
            <a:solidFill>
              <a:srgbClr val="FFFFFF"/>
            </a:solidFill>
            <a:ln cap="sq">
              <a:noFill/>
              <a:prstDash val="solid"/>
              <a:miter/>
            </a:ln>
          </p:spPr>
        </p:sp>
      </p:grpSp>
      <p:grpSp>
        <p:nvGrpSpPr>
          <p:cNvPr name="Group 159" id="159"/>
          <p:cNvGrpSpPr/>
          <p:nvPr/>
        </p:nvGrpSpPr>
        <p:grpSpPr>
          <a:xfrm rot="0">
            <a:off x="7001828" y="3970020"/>
            <a:ext cx="293370" cy="293370"/>
            <a:chOff x="0" y="0"/>
            <a:chExt cx="391160" cy="391160"/>
          </a:xfrm>
        </p:grpSpPr>
        <p:sp>
          <p:nvSpPr>
            <p:cNvPr name="Freeform 160" id="160"/>
            <p:cNvSpPr/>
            <p:nvPr/>
          </p:nvSpPr>
          <p:spPr>
            <a:xfrm flipH="false" flipV="false" rot="0">
              <a:off x="50607" y="48657"/>
              <a:ext cx="284770" cy="291896"/>
            </a:xfrm>
            <a:custGeom>
              <a:avLst/>
              <a:gdLst/>
              <a:ahLst/>
              <a:cxnLst/>
              <a:rect r="r" b="b" t="t" l="l"/>
              <a:pathLst>
                <a:path h="291896" w="284770">
                  <a:moveTo>
                    <a:pt x="28467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89093" y="282813"/>
                    <a:pt x="70043" y="271383"/>
                  </a:cubicBezTo>
                  <a:cubicBezTo>
                    <a:pt x="50993" y="258683"/>
                    <a:pt x="3194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671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61" id="161"/>
          <p:cNvGrpSpPr/>
          <p:nvPr/>
        </p:nvGrpSpPr>
        <p:grpSpPr>
          <a:xfrm rot="0">
            <a:off x="7001828" y="3804285"/>
            <a:ext cx="293370" cy="293370"/>
            <a:chOff x="0" y="0"/>
            <a:chExt cx="391160" cy="391160"/>
          </a:xfrm>
        </p:grpSpPr>
        <p:sp>
          <p:nvSpPr>
            <p:cNvPr name="Freeform 162" id="162"/>
            <p:cNvSpPr/>
            <p:nvPr/>
          </p:nvSpPr>
          <p:spPr>
            <a:xfrm flipH="false" flipV="false" rot="0">
              <a:off x="50607" y="48657"/>
              <a:ext cx="284770" cy="291896"/>
            </a:xfrm>
            <a:custGeom>
              <a:avLst/>
              <a:gdLst/>
              <a:ahLst/>
              <a:cxnLst/>
              <a:rect r="r" b="b" t="t" l="l"/>
              <a:pathLst>
                <a:path h="291896" w="284770">
                  <a:moveTo>
                    <a:pt x="28467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89093" y="282813"/>
                    <a:pt x="70043" y="270113"/>
                  </a:cubicBezTo>
                  <a:cubicBezTo>
                    <a:pt x="50993" y="258683"/>
                    <a:pt x="3194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671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63" id="163"/>
          <p:cNvGrpSpPr/>
          <p:nvPr/>
        </p:nvGrpSpPr>
        <p:grpSpPr>
          <a:xfrm rot="0">
            <a:off x="6953250" y="4409122"/>
            <a:ext cx="293370" cy="293370"/>
            <a:chOff x="0" y="0"/>
            <a:chExt cx="391160" cy="391160"/>
          </a:xfrm>
        </p:grpSpPr>
        <p:sp>
          <p:nvSpPr>
            <p:cNvPr name="Freeform 164" id="164"/>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6884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165" id="165"/>
          <p:cNvGrpSpPr/>
          <p:nvPr/>
        </p:nvGrpSpPr>
        <p:grpSpPr>
          <a:xfrm rot="0">
            <a:off x="6953250" y="4409122"/>
            <a:ext cx="293370" cy="293370"/>
            <a:chOff x="0" y="0"/>
            <a:chExt cx="391160" cy="391160"/>
          </a:xfrm>
        </p:grpSpPr>
        <p:sp>
          <p:nvSpPr>
            <p:cNvPr name="Freeform 166" id="166"/>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6884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167" id="167"/>
          <p:cNvGrpSpPr/>
          <p:nvPr/>
        </p:nvGrpSpPr>
        <p:grpSpPr>
          <a:xfrm rot="0">
            <a:off x="6923722" y="4165283"/>
            <a:ext cx="293370" cy="293370"/>
            <a:chOff x="0" y="0"/>
            <a:chExt cx="391160" cy="391160"/>
          </a:xfrm>
        </p:grpSpPr>
        <p:sp>
          <p:nvSpPr>
            <p:cNvPr name="Freeform 168" id="168"/>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169" id="169"/>
          <p:cNvGrpSpPr/>
          <p:nvPr/>
        </p:nvGrpSpPr>
        <p:grpSpPr>
          <a:xfrm rot="0">
            <a:off x="7011353" y="4360545"/>
            <a:ext cx="293370" cy="293370"/>
            <a:chOff x="0" y="0"/>
            <a:chExt cx="391160" cy="391160"/>
          </a:xfrm>
        </p:grpSpPr>
        <p:sp>
          <p:nvSpPr>
            <p:cNvPr name="Freeform 170" id="170"/>
            <p:cNvSpPr/>
            <p:nvPr/>
          </p:nvSpPr>
          <p:spPr>
            <a:xfrm flipH="false" flipV="false" rot="0">
              <a:off x="50607" y="48098"/>
              <a:ext cx="285943" cy="292456"/>
            </a:xfrm>
            <a:custGeom>
              <a:avLst/>
              <a:gdLst/>
              <a:ahLst/>
              <a:cxnLst/>
              <a:rect r="r" b="b" t="t" l="l"/>
              <a:pathLst>
                <a:path h="292456" w="285943">
                  <a:moveTo>
                    <a:pt x="28594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89722"/>
                    <a:pt x="90363" y="282102"/>
                    <a:pt x="70043" y="270672"/>
                  </a:cubicBezTo>
                  <a:cubicBezTo>
                    <a:pt x="50993" y="259242"/>
                    <a:pt x="33213" y="240192"/>
                    <a:pt x="2178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71" id="171"/>
          <p:cNvGrpSpPr/>
          <p:nvPr/>
        </p:nvGrpSpPr>
        <p:grpSpPr>
          <a:xfrm rot="0">
            <a:off x="6981825" y="3707130"/>
            <a:ext cx="293370" cy="293370"/>
            <a:chOff x="0" y="0"/>
            <a:chExt cx="391160" cy="391160"/>
          </a:xfrm>
        </p:grpSpPr>
        <p:sp>
          <p:nvSpPr>
            <p:cNvPr name="Freeform 172" id="172"/>
            <p:cNvSpPr/>
            <p:nvPr/>
          </p:nvSpPr>
          <p:spPr>
            <a:xfrm flipH="false" flipV="false" rot="0">
              <a:off x="50607" y="48098"/>
              <a:ext cx="285943" cy="291646"/>
            </a:xfrm>
            <a:custGeom>
              <a:avLst/>
              <a:gdLst/>
              <a:ahLst/>
              <a:cxnLst/>
              <a:rect r="r" b="b" t="t" l="l"/>
              <a:pathLst>
                <a:path h="291646" w="285943">
                  <a:moveTo>
                    <a:pt x="285943" y="101762"/>
                  </a:moveTo>
                  <a:cubicBezTo>
                    <a:pt x="285943" y="194472"/>
                    <a:pt x="275783" y="218602"/>
                    <a:pt x="261813" y="236382"/>
                  </a:cubicBezTo>
                  <a:cubicBezTo>
                    <a:pt x="247843" y="254162"/>
                    <a:pt x="227523" y="269402"/>
                    <a:pt x="205933" y="279562"/>
                  </a:cubicBezTo>
                  <a:cubicBezTo>
                    <a:pt x="185613" y="288452"/>
                    <a:pt x="160213" y="293532"/>
                    <a:pt x="137353" y="290992"/>
                  </a:cubicBezTo>
                  <a:cubicBezTo>
                    <a:pt x="114493" y="289722"/>
                    <a:pt x="90363" y="282102"/>
                    <a:pt x="71313" y="270672"/>
                  </a:cubicBezTo>
                  <a:cubicBezTo>
                    <a:pt x="50993" y="259242"/>
                    <a:pt x="33213" y="240192"/>
                    <a:pt x="21783" y="221142"/>
                  </a:cubicBezTo>
                  <a:cubicBezTo>
                    <a:pt x="10353" y="202092"/>
                    <a:pt x="1463" y="176692"/>
                    <a:pt x="193" y="155102"/>
                  </a:cubicBezTo>
                  <a:cubicBezTo>
                    <a:pt x="-1077" y="132242"/>
                    <a:pt x="4003" y="106842"/>
                    <a:pt x="12893" y="85252"/>
                  </a:cubicBezTo>
                  <a:cubicBezTo>
                    <a:pt x="23053" y="64932"/>
                    <a:pt x="38293" y="44612"/>
                    <a:pt x="56073" y="30642"/>
                  </a:cubicBezTo>
                  <a:cubicBezTo>
                    <a:pt x="73853" y="16672"/>
                    <a:pt x="97983" y="6512"/>
                    <a:pt x="119573" y="2702"/>
                  </a:cubicBezTo>
                  <a:cubicBezTo>
                    <a:pt x="142433" y="-2378"/>
                    <a:pt x="167833" y="162"/>
                    <a:pt x="189423" y="6512"/>
                  </a:cubicBezTo>
                  <a:cubicBezTo>
                    <a:pt x="211013" y="12862"/>
                    <a:pt x="250383" y="42072"/>
                    <a:pt x="250383" y="42072"/>
                  </a:cubicBezTo>
                </a:path>
              </a:pathLst>
            </a:custGeom>
            <a:solidFill>
              <a:srgbClr val="FFFFFF"/>
            </a:solidFill>
            <a:ln cap="sq">
              <a:noFill/>
              <a:prstDash val="solid"/>
              <a:miter/>
            </a:ln>
          </p:spPr>
        </p:sp>
      </p:grpSp>
      <p:grpSp>
        <p:nvGrpSpPr>
          <p:cNvPr name="Group 173" id="173"/>
          <p:cNvGrpSpPr/>
          <p:nvPr/>
        </p:nvGrpSpPr>
        <p:grpSpPr>
          <a:xfrm rot="0">
            <a:off x="6933247" y="3219450"/>
            <a:ext cx="293370" cy="293370"/>
            <a:chOff x="0" y="0"/>
            <a:chExt cx="391160" cy="391160"/>
          </a:xfrm>
        </p:grpSpPr>
        <p:sp>
          <p:nvSpPr>
            <p:cNvPr name="Freeform 174" id="174"/>
            <p:cNvSpPr/>
            <p:nvPr/>
          </p:nvSpPr>
          <p:spPr>
            <a:xfrm flipH="false" flipV="false" rot="0">
              <a:off x="50607" y="48098"/>
              <a:ext cx="285943" cy="291646"/>
            </a:xfrm>
            <a:custGeom>
              <a:avLst/>
              <a:gdLst/>
              <a:ahLst/>
              <a:cxnLst/>
              <a:rect r="r" b="b" t="t" l="l"/>
              <a:pathLst>
                <a:path h="291646" w="285943">
                  <a:moveTo>
                    <a:pt x="285943" y="101762"/>
                  </a:moveTo>
                  <a:cubicBezTo>
                    <a:pt x="285943" y="194472"/>
                    <a:pt x="275783" y="218602"/>
                    <a:pt x="261813" y="236382"/>
                  </a:cubicBezTo>
                  <a:cubicBezTo>
                    <a:pt x="247843" y="254162"/>
                    <a:pt x="226253" y="269402"/>
                    <a:pt x="205933" y="279562"/>
                  </a:cubicBezTo>
                  <a:cubicBezTo>
                    <a:pt x="185613" y="288452"/>
                    <a:pt x="160213" y="293532"/>
                    <a:pt x="137353" y="290992"/>
                  </a:cubicBezTo>
                  <a:cubicBezTo>
                    <a:pt x="114493" y="289722"/>
                    <a:pt x="90363" y="282102"/>
                    <a:pt x="71313" y="270672"/>
                  </a:cubicBezTo>
                  <a:cubicBezTo>
                    <a:pt x="50993" y="259242"/>
                    <a:pt x="33213" y="240192"/>
                    <a:pt x="21783" y="221142"/>
                  </a:cubicBezTo>
                  <a:cubicBezTo>
                    <a:pt x="9083" y="202092"/>
                    <a:pt x="1463" y="176692"/>
                    <a:pt x="193" y="155102"/>
                  </a:cubicBezTo>
                  <a:cubicBezTo>
                    <a:pt x="-1077" y="132242"/>
                    <a:pt x="4003" y="106842"/>
                    <a:pt x="12893" y="8525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175" id="175"/>
          <p:cNvGrpSpPr/>
          <p:nvPr/>
        </p:nvGrpSpPr>
        <p:grpSpPr>
          <a:xfrm rot="0">
            <a:off x="7059930" y="3277553"/>
            <a:ext cx="293370" cy="293370"/>
            <a:chOff x="0" y="0"/>
            <a:chExt cx="391160" cy="391160"/>
          </a:xfrm>
        </p:grpSpPr>
        <p:sp>
          <p:nvSpPr>
            <p:cNvPr name="Freeform 176" id="176"/>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77" id="177"/>
          <p:cNvGrpSpPr/>
          <p:nvPr/>
        </p:nvGrpSpPr>
        <p:grpSpPr>
          <a:xfrm rot="0">
            <a:off x="7050405" y="3043238"/>
            <a:ext cx="293370" cy="293370"/>
            <a:chOff x="0" y="0"/>
            <a:chExt cx="391160" cy="391160"/>
          </a:xfrm>
        </p:grpSpPr>
        <p:sp>
          <p:nvSpPr>
            <p:cNvPr name="Freeform 178" id="178"/>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179" id="179"/>
          <p:cNvGrpSpPr/>
          <p:nvPr/>
        </p:nvGrpSpPr>
        <p:grpSpPr>
          <a:xfrm rot="0">
            <a:off x="11673840" y="3043238"/>
            <a:ext cx="293370" cy="293370"/>
            <a:chOff x="0" y="0"/>
            <a:chExt cx="391160" cy="391160"/>
          </a:xfrm>
        </p:grpSpPr>
        <p:sp>
          <p:nvSpPr>
            <p:cNvPr name="Freeform 180" id="180"/>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5760"/>
                  </a:cubicBezTo>
                  <a:cubicBezTo>
                    <a:pt x="246616" y="253540"/>
                    <a:pt x="226296" y="270050"/>
                    <a:pt x="205976" y="278940"/>
                  </a:cubicBezTo>
                  <a:cubicBezTo>
                    <a:pt x="18438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6220"/>
                    <a:pt x="12936" y="85900"/>
                  </a:cubicBezTo>
                  <a:cubicBezTo>
                    <a:pt x="21826" y="65580"/>
                    <a:pt x="38336" y="45260"/>
                    <a:pt x="56116" y="31290"/>
                  </a:cubicBezTo>
                  <a:cubicBezTo>
                    <a:pt x="73896" y="17320"/>
                    <a:pt x="96756" y="589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181" id="181"/>
          <p:cNvGrpSpPr/>
          <p:nvPr/>
        </p:nvGrpSpPr>
        <p:grpSpPr>
          <a:xfrm rot="0">
            <a:off x="11673840" y="3141345"/>
            <a:ext cx="293370" cy="293370"/>
            <a:chOff x="0" y="0"/>
            <a:chExt cx="391160" cy="391160"/>
          </a:xfrm>
        </p:grpSpPr>
        <p:sp>
          <p:nvSpPr>
            <p:cNvPr name="Freeform 182" id="182"/>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4386" y="288452"/>
                    <a:pt x="158986" y="293532"/>
                    <a:pt x="137396" y="292262"/>
                  </a:cubicBezTo>
                  <a:cubicBezTo>
                    <a:pt x="114536" y="289722"/>
                    <a:pt x="89136" y="282102"/>
                    <a:pt x="70086" y="270672"/>
                  </a:cubicBezTo>
                  <a:cubicBezTo>
                    <a:pt x="51036" y="259242"/>
                    <a:pt x="31986" y="24146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183" id="183"/>
          <p:cNvGrpSpPr/>
          <p:nvPr/>
        </p:nvGrpSpPr>
        <p:grpSpPr>
          <a:xfrm rot="0">
            <a:off x="11683365" y="2994660"/>
            <a:ext cx="293370" cy="293370"/>
            <a:chOff x="0" y="0"/>
            <a:chExt cx="391160" cy="391160"/>
          </a:xfrm>
        </p:grpSpPr>
        <p:sp>
          <p:nvSpPr>
            <p:cNvPr name="Freeform 184" id="184"/>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8909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85" id="185"/>
          <p:cNvGrpSpPr/>
          <p:nvPr/>
        </p:nvGrpSpPr>
        <p:grpSpPr>
          <a:xfrm rot="0">
            <a:off x="11712893" y="3365183"/>
            <a:ext cx="293370" cy="293370"/>
            <a:chOff x="0" y="0"/>
            <a:chExt cx="391160" cy="391160"/>
          </a:xfrm>
        </p:grpSpPr>
        <p:sp>
          <p:nvSpPr>
            <p:cNvPr name="Freeform 186" id="186"/>
            <p:cNvSpPr/>
            <p:nvPr/>
          </p:nvSpPr>
          <p:spPr>
            <a:xfrm flipH="false" flipV="false" rot="0">
              <a:off x="50564" y="48657"/>
              <a:ext cx="284716" cy="291896"/>
            </a:xfrm>
            <a:custGeom>
              <a:avLst/>
              <a:gdLst/>
              <a:ahLst/>
              <a:cxnLst/>
              <a:rect r="r" b="b" t="t" l="l"/>
              <a:pathLst>
                <a:path h="291896" w="284716">
                  <a:moveTo>
                    <a:pt x="284716" y="102473"/>
                  </a:moveTo>
                  <a:cubicBezTo>
                    <a:pt x="284716" y="19518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1383"/>
                  </a:cubicBezTo>
                  <a:cubicBezTo>
                    <a:pt x="51036" y="258683"/>
                    <a:pt x="31986" y="240903"/>
                    <a:pt x="20556" y="221853"/>
                  </a:cubicBezTo>
                  <a:cubicBezTo>
                    <a:pt x="9126" y="20280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187" id="187"/>
          <p:cNvGrpSpPr/>
          <p:nvPr/>
        </p:nvGrpSpPr>
        <p:grpSpPr>
          <a:xfrm rot="0">
            <a:off x="11712893" y="3316605"/>
            <a:ext cx="293370" cy="293370"/>
            <a:chOff x="0" y="0"/>
            <a:chExt cx="391160" cy="391160"/>
          </a:xfrm>
        </p:grpSpPr>
        <p:sp>
          <p:nvSpPr>
            <p:cNvPr name="Freeform 188" id="188"/>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189" id="189"/>
          <p:cNvGrpSpPr/>
          <p:nvPr/>
        </p:nvGrpSpPr>
        <p:grpSpPr>
          <a:xfrm rot="0">
            <a:off x="11644312" y="3638550"/>
            <a:ext cx="293370" cy="293370"/>
            <a:chOff x="0" y="0"/>
            <a:chExt cx="391160" cy="391160"/>
          </a:xfrm>
        </p:grpSpPr>
        <p:sp>
          <p:nvSpPr>
            <p:cNvPr name="Freeform 190" id="190"/>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5643"/>
                    <a:pt x="38293" y="44053"/>
                    <a:pt x="56073" y="30083"/>
                  </a:cubicBezTo>
                  <a:cubicBezTo>
                    <a:pt x="73853" y="1611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91" id="191"/>
          <p:cNvGrpSpPr/>
          <p:nvPr/>
        </p:nvGrpSpPr>
        <p:grpSpPr>
          <a:xfrm rot="0">
            <a:off x="11653838" y="3482340"/>
            <a:ext cx="293370" cy="293370"/>
            <a:chOff x="0" y="0"/>
            <a:chExt cx="391160" cy="391160"/>
          </a:xfrm>
        </p:grpSpPr>
        <p:sp>
          <p:nvSpPr>
            <p:cNvPr name="Freeform 192" id="192"/>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93" id="193"/>
          <p:cNvGrpSpPr/>
          <p:nvPr/>
        </p:nvGrpSpPr>
        <p:grpSpPr>
          <a:xfrm rot="0">
            <a:off x="11653838" y="3765233"/>
            <a:ext cx="293370" cy="293370"/>
            <a:chOff x="0" y="0"/>
            <a:chExt cx="391160" cy="391160"/>
          </a:xfrm>
        </p:grpSpPr>
        <p:sp>
          <p:nvSpPr>
            <p:cNvPr name="Freeform 194" id="194"/>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95" id="195"/>
          <p:cNvGrpSpPr/>
          <p:nvPr/>
        </p:nvGrpSpPr>
        <p:grpSpPr>
          <a:xfrm rot="0">
            <a:off x="11741468" y="3657600"/>
            <a:ext cx="293370" cy="293370"/>
            <a:chOff x="0" y="0"/>
            <a:chExt cx="391160" cy="391160"/>
          </a:xfrm>
        </p:grpSpPr>
        <p:sp>
          <p:nvSpPr>
            <p:cNvPr name="Freeform 196" id="196"/>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10353" y="202740"/>
                    <a:pt x="1463" y="177340"/>
                    <a:pt x="193" y="154480"/>
                  </a:cubicBezTo>
                  <a:cubicBezTo>
                    <a:pt x="-1077" y="132890"/>
                    <a:pt x="4003" y="107490"/>
                    <a:pt x="12893" y="85900"/>
                  </a:cubicBezTo>
                  <a:cubicBezTo>
                    <a:pt x="23053" y="65580"/>
                    <a:pt x="38293" y="45260"/>
                    <a:pt x="56073" y="31290"/>
                  </a:cubicBezTo>
                  <a:cubicBezTo>
                    <a:pt x="73853" y="17320"/>
                    <a:pt x="97983" y="7160"/>
                    <a:pt x="119573" y="2080"/>
                  </a:cubicBezTo>
                  <a:cubicBezTo>
                    <a:pt x="142433" y="-1730"/>
                    <a:pt x="167833" y="-460"/>
                    <a:pt x="189423" y="7160"/>
                  </a:cubicBezTo>
                  <a:cubicBezTo>
                    <a:pt x="211013" y="13510"/>
                    <a:pt x="250383" y="42720"/>
                    <a:pt x="250383" y="42720"/>
                  </a:cubicBezTo>
                </a:path>
              </a:pathLst>
            </a:custGeom>
            <a:solidFill>
              <a:srgbClr val="FFFFFF"/>
            </a:solidFill>
            <a:ln cap="sq">
              <a:noFill/>
              <a:prstDash val="solid"/>
              <a:miter/>
            </a:ln>
          </p:spPr>
        </p:sp>
      </p:grpSp>
      <p:grpSp>
        <p:nvGrpSpPr>
          <p:cNvPr name="Group 197" id="197"/>
          <p:cNvGrpSpPr/>
          <p:nvPr/>
        </p:nvGrpSpPr>
        <p:grpSpPr>
          <a:xfrm rot="0">
            <a:off x="11722418" y="3804285"/>
            <a:ext cx="293370" cy="293370"/>
            <a:chOff x="0" y="0"/>
            <a:chExt cx="391160" cy="391160"/>
          </a:xfrm>
        </p:grpSpPr>
        <p:sp>
          <p:nvSpPr>
            <p:cNvPr name="Freeform 198" id="198"/>
            <p:cNvSpPr/>
            <p:nvPr/>
          </p:nvSpPr>
          <p:spPr>
            <a:xfrm flipH="false" flipV="false" rot="0">
              <a:off x="50607" y="48657"/>
              <a:ext cx="284770" cy="291896"/>
            </a:xfrm>
            <a:custGeom>
              <a:avLst/>
              <a:gdLst/>
              <a:ahLst/>
              <a:cxnLst/>
              <a:rect r="r" b="b" t="t" l="l"/>
              <a:pathLst>
                <a:path h="291896" w="284770">
                  <a:moveTo>
                    <a:pt x="28467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89093" y="282813"/>
                    <a:pt x="70043" y="270113"/>
                  </a:cubicBezTo>
                  <a:cubicBezTo>
                    <a:pt x="50993" y="258683"/>
                    <a:pt x="3194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671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199" id="199"/>
          <p:cNvGrpSpPr/>
          <p:nvPr/>
        </p:nvGrpSpPr>
        <p:grpSpPr>
          <a:xfrm rot="0">
            <a:off x="11673840" y="3921442"/>
            <a:ext cx="293370" cy="293370"/>
            <a:chOff x="0" y="0"/>
            <a:chExt cx="391160" cy="391160"/>
          </a:xfrm>
        </p:grpSpPr>
        <p:sp>
          <p:nvSpPr>
            <p:cNvPr name="Freeform 200" id="200"/>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01" id="201"/>
          <p:cNvGrpSpPr/>
          <p:nvPr/>
        </p:nvGrpSpPr>
        <p:grpSpPr>
          <a:xfrm rot="0">
            <a:off x="11673840" y="4165283"/>
            <a:ext cx="293370" cy="293370"/>
            <a:chOff x="0" y="0"/>
            <a:chExt cx="391160" cy="391160"/>
          </a:xfrm>
        </p:grpSpPr>
        <p:sp>
          <p:nvSpPr>
            <p:cNvPr name="Freeform 202" id="202"/>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03" id="203"/>
          <p:cNvGrpSpPr/>
          <p:nvPr/>
        </p:nvGrpSpPr>
        <p:grpSpPr>
          <a:xfrm rot="0">
            <a:off x="11675745" y="4088130"/>
            <a:ext cx="340995" cy="593407"/>
            <a:chOff x="0" y="0"/>
            <a:chExt cx="454660" cy="791210"/>
          </a:xfrm>
        </p:grpSpPr>
        <p:sp>
          <p:nvSpPr>
            <p:cNvPr name="Freeform 204" id="204"/>
            <p:cNvSpPr/>
            <p:nvPr/>
          </p:nvSpPr>
          <p:spPr>
            <a:xfrm flipH="false" flipV="false" rot="0">
              <a:off x="50770" y="49816"/>
              <a:ext cx="351908" cy="690204"/>
            </a:xfrm>
            <a:custGeom>
              <a:avLst/>
              <a:gdLst/>
              <a:ahLst/>
              <a:cxnLst/>
              <a:rect r="r" b="b" t="t" l="l"/>
              <a:pathLst>
                <a:path h="690204" w="351908">
                  <a:moveTo>
                    <a:pt x="285780" y="119094"/>
                  </a:moveTo>
                  <a:cubicBezTo>
                    <a:pt x="350550" y="564864"/>
                    <a:pt x="344200" y="592804"/>
                    <a:pt x="334040" y="614394"/>
                  </a:cubicBezTo>
                  <a:cubicBezTo>
                    <a:pt x="327690" y="630904"/>
                    <a:pt x="320070" y="641064"/>
                    <a:pt x="306100" y="652494"/>
                  </a:cubicBezTo>
                  <a:cubicBezTo>
                    <a:pt x="287050" y="667734"/>
                    <a:pt x="251490" y="686784"/>
                    <a:pt x="222280" y="689324"/>
                  </a:cubicBezTo>
                  <a:cubicBezTo>
                    <a:pt x="193070" y="693134"/>
                    <a:pt x="157510" y="684244"/>
                    <a:pt x="132110" y="669004"/>
                  </a:cubicBezTo>
                  <a:cubicBezTo>
                    <a:pt x="107980" y="653764"/>
                    <a:pt x="83850" y="620744"/>
                    <a:pt x="73690" y="597884"/>
                  </a:cubicBezTo>
                  <a:cubicBezTo>
                    <a:pt x="66070" y="582644"/>
                    <a:pt x="63530" y="569944"/>
                    <a:pt x="63530" y="553434"/>
                  </a:cubicBezTo>
                  <a:cubicBezTo>
                    <a:pt x="64800" y="528034"/>
                    <a:pt x="77500" y="486124"/>
                    <a:pt x="88930" y="464534"/>
                  </a:cubicBezTo>
                  <a:cubicBezTo>
                    <a:pt x="97820" y="449294"/>
                    <a:pt x="106710" y="440404"/>
                    <a:pt x="121950" y="431514"/>
                  </a:cubicBezTo>
                  <a:cubicBezTo>
                    <a:pt x="142270" y="417544"/>
                    <a:pt x="180370" y="402304"/>
                    <a:pt x="209580" y="402304"/>
                  </a:cubicBezTo>
                  <a:cubicBezTo>
                    <a:pt x="238790" y="402304"/>
                    <a:pt x="275620" y="418814"/>
                    <a:pt x="295940" y="432784"/>
                  </a:cubicBezTo>
                  <a:cubicBezTo>
                    <a:pt x="311180" y="441674"/>
                    <a:pt x="318800" y="451834"/>
                    <a:pt x="327690" y="467074"/>
                  </a:cubicBezTo>
                  <a:cubicBezTo>
                    <a:pt x="340390" y="488664"/>
                    <a:pt x="353090" y="526764"/>
                    <a:pt x="351820" y="555974"/>
                  </a:cubicBezTo>
                  <a:cubicBezTo>
                    <a:pt x="349280" y="583914"/>
                    <a:pt x="331500" y="620744"/>
                    <a:pt x="316260" y="641064"/>
                  </a:cubicBezTo>
                  <a:cubicBezTo>
                    <a:pt x="306100" y="655034"/>
                    <a:pt x="297210" y="662654"/>
                    <a:pt x="280700" y="670274"/>
                  </a:cubicBezTo>
                  <a:cubicBezTo>
                    <a:pt x="259110" y="681704"/>
                    <a:pt x="219740" y="693134"/>
                    <a:pt x="190530" y="689324"/>
                  </a:cubicBezTo>
                  <a:cubicBezTo>
                    <a:pt x="162590" y="685514"/>
                    <a:pt x="128300" y="670274"/>
                    <a:pt x="107980" y="649954"/>
                  </a:cubicBezTo>
                  <a:cubicBezTo>
                    <a:pt x="86390" y="629634"/>
                    <a:pt x="78770" y="606774"/>
                    <a:pt x="66070" y="568674"/>
                  </a:cubicBezTo>
                  <a:cubicBezTo>
                    <a:pt x="38130" y="486124"/>
                    <a:pt x="-1240" y="256254"/>
                    <a:pt x="30" y="167354"/>
                  </a:cubicBezTo>
                  <a:cubicBezTo>
                    <a:pt x="30" y="121634"/>
                    <a:pt x="5110" y="92424"/>
                    <a:pt x="20350" y="65754"/>
                  </a:cubicBezTo>
                  <a:cubicBezTo>
                    <a:pt x="31780" y="45434"/>
                    <a:pt x="48290" y="28924"/>
                    <a:pt x="69880" y="17494"/>
                  </a:cubicBezTo>
                  <a:cubicBezTo>
                    <a:pt x="96550" y="4794"/>
                    <a:pt x="142270" y="-2826"/>
                    <a:pt x="171480" y="984"/>
                  </a:cubicBezTo>
                  <a:cubicBezTo>
                    <a:pt x="195610" y="4794"/>
                    <a:pt x="215930" y="13684"/>
                    <a:pt x="233710" y="30194"/>
                  </a:cubicBezTo>
                  <a:cubicBezTo>
                    <a:pt x="256570" y="50514"/>
                    <a:pt x="285780" y="119094"/>
                    <a:pt x="285780" y="119094"/>
                  </a:cubicBezTo>
                </a:path>
              </a:pathLst>
            </a:custGeom>
            <a:solidFill>
              <a:srgbClr val="FFFFFF"/>
            </a:solidFill>
            <a:ln cap="sq">
              <a:noFill/>
              <a:prstDash val="solid"/>
              <a:miter/>
            </a:ln>
          </p:spPr>
        </p:sp>
      </p:grpSp>
      <p:grpSp>
        <p:nvGrpSpPr>
          <p:cNvPr name="Group 205" id="205"/>
          <p:cNvGrpSpPr/>
          <p:nvPr/>
        </p:nvGrpSpPr>
        <p:grpSpPr>
          <a:xfrm rot="0">
            <a:off x="11722418" y="4389120"/>
            <a:ext cx="293370" cy="293370"/>
            <a:chOff x="0" y="0"/>
            <a:chExt cx="391160" cy="391160"/>
          </a:xfrm>
        </p:grpSpPr>
        <p:sp>
          <p:nvSpPr>
            <p:cNvPr name="Freeform 206" id="206"/>
            <p:cNvSpPr/>
            <p:nvPr/>
          </p:nvSpPr>
          <p:spPr>
            <a:xfrm flipH="false" flipV="false" rot="0">
              <a:off x="50607" y="48720"/>
              <a:ext cx="284770" cy="291876"/>
            </a:xfrm>
            <a:custGeom>
              <a:avLst/>
              <a:gdLst/>
              <a:ahLst/>
              <a:cxnLst/>
              <a:rect r="r" b="b" t="t" l="l"/>
              <a:pathLst>
                <a:path h="291876" w="284770">
                  <a:moveTo>
                    <a:pt x="28467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194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671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07" id="207"/>
          <p:cNvGrpSpPr/>
          <p:nvPr/>
        </p:nvGrpSpPr>
        <p:grpSpPr>
          <a:xfrm rot="0">
            <a:off x="11722418" y="4389120"/>
            <a:ext cx="293370" cy="293370"/>
            <a:chOff x="0" y="0"/>
            <a:chExt cx="391160" cy="391160"/>
          </a:xfrm>
        </p:grpSpPr>
        <p:sp>
          <p:nvSpPr>
            <p:cNvPr name="Freeform 208" id="208"/>
            <p:cNvSpPr/>
            <p:nvPr/>
          </p:nvSpPr>
          <p:spPr>
            <a:xfrm flipH="false" flipV="false" rot="0">
              <a:off x="50607" y="48720"/>
              <a:ext cx="284770" cy="291876"/>
            </a:xfrm>
            <a:custGeom>
              <a:avLst/>
              <a:gdLst/>
              <a:ahLst/>
              <a:cxnLst/>
              <a:rect r="r" b="b" t="t" l="l"/>
              <a:pathLst>
                <a:path h="291876" w="284770">
                  <a:moveTo>
                    <a:pt x="28467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194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671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09" id="209"/>
          <p:cNvGrpSpPr/>
          <p:nvPr/>
        </p:nvGrpSpPr>
        <p:grpSpPr>
          <a:xfrm rot="0">
            <a:off x="11702415" y="4535805"/>
            <a:ext cx="293370" cy="293370"/>
            <a:chOff x="0" y="0"/>
            <a:chExt cx="391160" cy="391160"/>
          </a:xfrm>
        </p:grpSpPr>
        <p:sp>
          <p:nvSpPr>
            <p:cNvPr name="Freeform 210" id="210"/>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0113"/>
                  </a:cubicBezTo>
                  <a:cubicBezTo>
                    <a:pt x="50993" y="258683"/>
                    <a:pt x="33213" y="240903"/>
                    <a:pt x="21783" y="221853"/>
                  </a:cubicBezTo>
                  <a:cubicBezTo>
                    <a:pt x="10353" y="201533"/>
                    <a:pt x="1463" y="177403"/>
                    <a:pt x="193" y="154543"/>
                  </a:cubicBezTo>
                  <a:cubicBezTo>
                    <a:pt x="-1077" y="131683"/>
                    <a:pt x="4003" y="106283"/>
                    <a:pt x="12893" y="85963"/>
                  </a:cubicBezTo>
                  <a:cubicBezTo>
                    <a:pt x="23053" y="65643"/>
                    <a:pt x="38293" y="44053"/>
                    <a:pt x="56073" y="31353"/>
                  </a:cubicBezTo>
                  <a:cubicBezTo>
                    <a:pt x="73853" y="17383"/>
                    <a:pt x="97983" y="5953"/>
                    <a:pt x="120843" y="2143"/>
                  </a:cubicBezTo>
                  <a:cubicBezTo>
                    <a:pt x="142433" y="-1667"/>
                    <a:pt x="167833" y="-397"/>
                    <a:pt x="189423" y="5953"/>
                  </a:cubicBezTo>
                  <a:cubicBezTo>
                    <a:pt x="211013" y="13573"/>
                    <a:pt x="250383" y="42783"/>
                    <a:pt x="250383" y="42783"/>
                  </a:cubicBezTo>
                </a:path>
              </a:pathLst>
            </a:custGeom>
            <a:solidFill>
              <a:srgbClr val="FFFFFF"/>
            </a:solidFill>
            <a:ln cap="sq">
              <a:noFill/>
              <a:prstDash val="solid"/>
              <a:miter/>
            </a:ln>
          </p:spPr>
        </p:sp>
      </p:grpSp>
      <p:grpSp>
        <p:nvGrpSpPr>
          <p:cNvPr name="Group 211" id="211"/>
          <p:cNvGrpSpPr/>
          <p:nvPr/>
        </p:nvGrpSpPr>
        <p:grpSpPr>
          <a:xfrm rot="0">
            <a:off x="11683365" y="4467225"/>
            <a:ext cx="293370" cy="293370"/>
            <a:chOff x="0" y="0"/>
            <a:chExt cx="391160" cy="391160"/>
          </a:xfrm>
        </p:grpSpPr>
        <p:sp>
          <p:nvSpPr>
            <p:cNvPr name="Freeform 212" id="212"/>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13" id="213"/>
          <p:cNvGrpSpPr/>
          <p:nvPr/>
        </p:nvGrpSpPr>
        <p:grpSpPr>
          <a:xfrm rot="0">
            <a:off x="11683365" y="4759642"/>
            <a:ext cx="293370" cy="293370"/>
            <a:chOff x="0" y="0"/>
            <a:chExt cx="391160" cy="391160"/>
          </a:xfrm>
        </p:grpSpPr>
        <p:sp>
          <p:nvSpPr>
            <p:cNvPr name="Freeform 214" id="214"/>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481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15" id="215"/>
          <p:cNvGrpSpPr/>
          <p:nvPr/>
        </p:nvGrpSpPr>
        <p:grpSpPr>
          <a:xfrm rot="0">
            <a:off x="11702415" y="4896803"/>
            <a:ext cx="293370" cy="293370"/>
            <a:chOff x="0" y="0"/>
            <a:chExt cx="391160" cy="391160"/>
          </a:xfrm>
        </p:grpSpPr>
        <p:sp>
          <p:nvSpPr>
            <p:cNvPr name="Freeform 216" id="216"/>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6884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10353" y="201533"/>
                    <a:pt x="1463" y="177403"/>
                    <a:pt x="193" y="154543"/>
                  </a:cubicBezTo>
                  <a:cubicBezTo>
                    <a:pt x="-1077" y="131683"/>
                    <a:pt x="4003" y="106283"/>
                    <a:pt x="12893" y="85963"/>
                  </a:cubicBezTo>
                  <a:cubicBezTo>
                    <a:pt x="23053" y="64373"/>
                    <a:pt x="38293" y="44053"/>
                    <a:pt x="56073" y="30083"/>
                  </a:cubicBezTo>
                  <a:cubicBezTo>
                    <a:pt x="73853" y="16113"/>
                    <a:pt x="97983" y="5953"/>
                    <a:pt x="120843" y="2143"/>
                  </a:cubicBezTo>
                  <a:cubicBezTo>
                    <a:pt x="142433" y="-1667"/>
                    <a:pt x="167833" y="-397"/>
                    <a:pt x="189423" y="5953"/>
                  </a:cubicBezTo>
                  <a:cubicBezTo>
                    <a:pt x="211013" y="12303"/>
                    <a:pt x="250383" y="42783"/>
                    <a:pt x="250383" y="42783"/>
                  </a:cubicBezTo>
                </a:path>
              </a:pathLst>
            </a:custGeom>
            <a:solidFill>
              <a:srgbClr val="FFFFFF"/>
            </a:solidFill>
            <a:ln cap="sq">
              <a:noFill/>
              <a:prstDash val="solid"/>
              <a:miter/>
            </a:ln>
          </p:spPr>
        </p:sp>
      </p:grpSp>
      <p:grpSp>
        <p:nvGrpSpPr>
          <p:cNvPr name="Group 217" id="217"/>
          <p:cNvGrpSpPr/>
          <p:nvPr/>
        </p:nvGrpSpPr>
        <p:grpSpPr>
          <a:xfrm rot="0">
            <a:off x="11673840" y="4672012"/>
            <a:ext cx="293370" cy="293370"/>
            <a:chOff x="0" y="0"/>
            <a:chExt cx="391160" cy="391160"/>
          </a:xfrm>
        </p:grpSpPr>
        <p:sp>
          <p:nvSpPr>
            <p:cNvPr name="Freeform 218" id="218"/>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5760"/>
                  </a:cubicBezTo>
                  <a:cubicBezTo>
                    <a:pt x="246616" y="253540"/>
                    <a:pt x="226296" y="270050"/>
                    <a:pt x="205976" y="278940"/>
                  </a:cubicBezTo>
                  <a:cubicBezTo>
                    <a:pt x="18438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6220"/>
                    <a:pt x="12936" y="85900"/>
                  </a:cubicBezTo>
                  <a:cubicBezTo>
                    <a:pt x="21826" y="65580"/>
                    <a:pt x="38336" y="45260"/>
                    <a:pt x="56116" y="31290"/>
                  </a:cubicBezTo>
                  <a:cubicBezTo>
                    <a:pt x="73896" y="17320"/>
                    <a:pt x="96756" y="589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219" id="219"/>
          <p:cNvGrpSpPr/>
          <p:nvPr/>
        </p:nvGrpSpPr>
        <p:grpSpPr>
          <a:xfrm rot="0">
            <a:off x="11653838" y="5101590"/>
            <a:ext cx="293370" cy="293370"/>
            <a:chOff x="0" y="0"/>
            <a:chExt cx="391160" cy="391160"/>
          </a:xfrm>
        </p:grpSpPr>
        <p:sp>
          <p:nvSpPr>
            <p:cNvPr name="Freeform 220" id="220"/>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221" id="221"/>
          <p:cNvGrpSpPr/>
          <p:nvPr/>
        </p:nvGrpSpPr>
        <p:grpSpPr>
          <a:xfrm rot="0">
            <a:off x="11634788" y="4984432"/>
            <a:ext cx="293370" cy="293370"/>
            <a:chOff x="0" y="0"/>
            <a:chExt cx="391160" cy="391160"/>
          </a:xfrm>
        </p:grpSpPr>
        <p:sp>
          <p:nvSpPr>
            <p:cNvPr name="Freeform 222" id="222"/>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sp>
        <p:nvSpPr>
          <p:cNvPr name="TextBox 223" id="223"/>
          <p:cNvSpPr txBox="true"/>
          <p:nvPr/>
        </p:nvSpPr>
        <p:spPr>
          <a:xfrm rot="-5400000">
            <a:off x="263290" y="3323075"/>
            <a:ext cx="3039196" cy="648291"/>
          </a:xfrm>
          <a:prstGeom prst="rect">
            <a:avLst/>
          </a:prstGeom>
        </p:spPr>
        <p:txBody>
          <a:bodyPr anchor="t" rtlCol="false" tIns="0" lIns="0" bIns="0" rIns="0">
            <a:spAutoFit/>
          </a:bodyPr>
          <a:lstStyle/>
          <a:p>
            <a:pPr algn="ctr">
              <a:lnSpc>
                <a:spcPts val="5225"/>
              </a:lnSpc>
              <a:spcBef>
                <a:spcPct val="0"/>
              </a:spcBef>
            </a:pPr>
            <a:r>
              <a:rPr lang="en-US" b="true" sz="3732">
                <a:solidFill>
                  <a:srgbClr val="000000"/>
                </a:solidFill>
                <a:latin typeface="29LT Adir Semi-Bold"/>
                <a:ea typeface="29LT Adir Semi-Bold"/>
                <a:cs typeface="29LT Adir Semi-Bold"/>
                <a:sym typeface="29LT Adir Semi-Bold"/>
              </a:rPr>
              <a:t>C</a:t>
            </a:r>
            <a:r>
              <a:rPr lang="en-US" b="true" sz="3732">
                <a:solidFill>
                  <a:srgbClr val="000000"/>
                </a:solidFill>
                <a:latin typeface="29LT Adir Semi-Bold"/>
                <a:ea typeface="29LT Adir Semi-Bold"/>
                <a:cs typeface="29LT Adir Semi-Bold"/>
                <a:sym typeface="29LT Adir Semi-Bold"/>
              </a:rPr>
              <a:t>hiziqli qutblanish</a:t>
            </a:r>
          </a:p>
        </p:txBody>
      </p:sp>
      <p:grpSp>
        <p:nvGrpSpPr>
          <p:cNvPr name="Group 224" id="224"/>
          <p:cNvGrpSpPr/>
          <p:nvPr/>
        </p:nvGrpSpPr>
        <p:grpSpPr>
          <a:xfrm rot="0">
            <a:off x="2281238" y="4744403"/>
            <a:ext cx="293370" cy="293370"/>
            <a:chOff x="0" y="0"/>
            <a:chExt cx="391160" cy="391160"/>
          </a:xfrm>
        </p:grpSpPr>
        <p:sp>
          <p:nvSpPr>
            <p:cNvPr name="Freeform 225" id="225"/>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26" id="226"/>
          <p:cNvGrpSpPr/>
          <p:nvPr/>
        </p:nvGrpSpPr>
        <p:grpSpPr>
          <a:xfrm rot="0">
            <a:off x="2275522" y="4830128"/>
            <a:ext cx="293370" cy="293370"/>
            <a:chOff x="0" y="0"/>
            <a:chExt cx="391160" cy="391160"/>
          </a:xfrm>
        </p:grpSpPr>
        <p:sp>
          <p:nvSpPr>
            <p:cNvPr name="Freeform 227" id="227"/>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5656" y="288452"/>
                    <a:pt x="158986" y="293532"/>
                    <a:pt x="137396" y="29226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228" id="228"/>
          <p:cNvGrpSpPr/>
          <p:nvPr/>
        </p:nvGrpSpPr>
        <p:grpSpPr>
          <a:xfrm rot="0">
            <a:off x="2268855" y="4651058"/>
            <a:ext cx="293370" cy="293370"/>
            <a:chOff x="0" y="0"/>
            <a:chExt cx="391160" cy="391160"/>
          </a:xfrm>
        </p:grpSpPr>
        <p:sp>
          <p:nvSpPr>
            <p:cNvPr name="Freeform 229" id="229"/>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10353" y="201533"/>
                    <a:pt x="1463" y="177403"/>
                    <a:pt x="193" y="154543"/>
                  </a:cubicBezTo>
                  <a:cubicBezTo>
                    <a:pt x="-1077" y="131683"/>
                    <a:pt x="4003" y="106283"/>
                    <a:pt x="12893" y="85963"/>
                  </a:cubicBezTo>
                  <a:cubicBezTo>
                    <a:pt x="23053" y="65643"/>
                    <a:pt x="38293" y="44053"/>
                    <a:pt x="56073" y="30083"/>
                  </a:cubicBezTo>
                  <a:cubicBezTo>
                    <a:pt x="73853" y="16113"/>
                    <a:pt x="97983" y="5953"/>
                    <a:pt x="119573" y="2143"/>
                  </a:cubicBezTo>
                  <a:cubicBezTo>
                    <a:pt x="142433" y="-1667"/>
                    <a:pt x="167833" y="-397"/>
                    <a:pt x="189423" y="5953"/>
                  </a:cubicBezTo>
                  <a:cubicBezTo>
                    <a:pt x="211013" y="12303"/>
                    <a:pt x="250383" y="42783"/>
                    <a:pt x="250383" y="42783"/>
                  </a:cubicBezTo>
                </a:path>
              </a:pathLst>
            </a:custGeom>
            <a:solidFill>
              <a:srgbClr val="FFFFFF"/>
            </a:solidFill>
            <a:ln cap="sq">
              <a:noFill/>
              <a:prstDash val="solid"/>
              <a:miter/>
            </a:ln>
          </p:spPr>
        </p:sp>
      </p:grpSp>
      <p:grpSp>
        <p:nvGrpSpPr>
          <p:cNvPr name="Group 230" id="230"/>
          <p:cNvGrpSpPr/>
          <p:nvPr/>
        </p:nvGrpSpPr>
        <p:grpSpPr>
          <a:xfrm rot="0">
            <a:off x="2268855" y="4425315"/>
            <a:ext cx="293370" cy="293370"/>
            <a:chOff x="0" y="0"/>
            <a:chExt cx="391160" cy="391160"/>
          </a:xfrm>
        </p:grpSpPr>
        <p:sp>
          <p:nvSpPr>
            <p:cNvPr name="Freeform 231" id="231"/>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1035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50383" y="42783"/>
                    <a:pt x="250383" y="42783"/>
                  </a:cubicBezTo>
                </a:path>
              </a:pathLst>
            </a:custGeom>
            <a:solidFill>
              <a:srgbClr val="FFFFFF"/>
            </a:solidFill>
            <a:ln cap="sq">
              <a:noFill/>
              <a:prstDash val="solid"/>
              <a:miter/>
            </a:ln>
          </p:spPr>
        </p:sp>
      </p:grpSp>
      <p:grpSp>
        <p:nvGrpSpPr>
          <p:cNvPr name="Group 232" id="232"/>
          <p:cNvGrpSpPr/>
          <p:nvPr/>
        </p:nvGrpSpPr>
        <p:grpSpPr>
          <a:xfrm rot="0">
            <a:off x="2268855" y="4543425"/>
            <a:ext cx="293370" cy="293370"/>
            <a:chOff x="0" y="0"/>
            <a:chExt cx="391160" cy="391160"/>
          </a:xfrm>
        </p:grpSpPr>
        <p:sp>
          <p:nvSpPr>
            <p:cNvPr name="Freeform 233" id="233"/>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68843"/>
                    <a:pt x="205933" y="279003"/>
                  </a:cubicBezTo>
                  <a:cubicBezTo>
                    <a:pt x="185613" y="287893"/>
                    <a:pt x="160213" y="292973"/>
                    <a:pt x="137353" y="291703"/>
                  </a:cubicBezTo>
                  <a:cubicBezTo>
                    <a:pt x="114493" y="290433"/>
                    <a:pt x="90363" y="282813"/>
                    <a:pt x="71313" y="270113"/>
                  </a:cubicBezTo>
                  <a:cubicBezTo>
                    <a:pt x="50993" y="258683"/>
                    <a:pt x="33213" y="240903"/>
                    <a:pt x="21783" y="220583"/>
                  </a:cubicBezTo>
                  <a:cubicBezTo>
                    <a:pt x="10353" y="201533"/>
                    <a:pt x="1463" y="177403"/>
                    <a:pt x="193" y="154543"/>
                  </a:cubicBezTo>
                  <a:cubicBezTo>
                    <a:pt x="-1077" y="131683"/>
                    <a:pt x="4003" y="106283"/>
                    <a:pt x="12893" y="85963"/>
                  </a:cubicBezTo>
                  <a:cubicBezTo>
                    <a:pt x="23053" y="64373"/>
                    <a:pt x="38293" y="44053"/>
                    <a:pt x="56073" y="30083"/>
                  </a:cubicBezTo>
                  <a:cubicBezTo>
                    <a:pt x="73853" y="16113"/>
                    <a:pt x="97983" y="5953"/>
                    <a:pt x="119573" y="2143"/>
                  </a:cubicBezTo>
                  <a:cubicBezTo>
                    <a:pt x="142433" y="-1667"/>
                    <a:pt x="167833" y="-397"/>
                    <a:pt x="189423" y="5953"/>
                  </a:cubicBezTo>
                  <a:cubicBezTo>
                    <a:pt x="211013" y="12303"/>
                    <a:pt x="250383" y="42783"/>
                    <a:pt x="250383" y="42783"/>
                  </a:cubicBezTo>
                </a:path>
              </a:pathLst>
            </a:custGeom>
            <a:solidFill>
              <a:srgbClr val="FFFFFF"/>
            </a:solidFill>
            <a:ln cap="sq">
              <a:noFill/>
              <a:prstDash val="solid"/>
              <a:miter/>
            </a:ln>
          </p:spPr>
        </p:sp>
      </p:grpSp>
      <p:grpSp>
        <p:nvGrpSpPr>
          <p:cNvPr name="Group 234" id="234"/>
          <p:cNvGrpSpPr/>
          <p:nvPr/>
        </p:nvGrpSpPr>
        <p:grpSpPr>
          <a:xfrm rot="0">
            <a:off x="2275522" y="4195762"/>
            <a:ext cx="293370" cy="293370"/>
            <a:chOff x="0" y="0"/>
            <a:chExt cx="391160" cy="391160"/>
          </a:xfrm>
        </p:grpSpPr>
        <p:sp>
          <p:nvSpPr>
            <p:cNvPr name="Freeform 235" id="235"/>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564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36" id="236"/>
          <p:cNvGrpSpPr/>
          <p:nvPr/>
        </p:nvGrpSpPr>
        <p:grpSpPr>
          <a:xfrm rot="0">
            <a:off x="2252662" y="4364355"/>
            <a:ext cx="293370" cy="293370"/>
            <a:chOff x="0" y="0"/>
            <a:chExt cx="391160" cy="391160"/>
          </a:xfrm>
        </p:grpSpPr>
        <p:sp>
          <p:nvSpPr>
            <p:cNvPr name="Freeform 237" id="237"/>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38" id="238"/>
          <p:cNvGrpSpPr/>
          <p:nvPr/>
        </p:nvGrpSpPr>
        <p:grpSpPr>
          <a:xfrm rot="0">
            <a:off x="2365058" y="4179570"/>
            <a:ext cx="293370" cy="293370"/>
            <a:chOff x="0" y="0"/>
            <a:chExt cx="391160" cy="391160"/>
          </a:xfrm>
        </p:grpSpPr>
        <p:sp>
          <p:nvSpPr>
            <p:cNvPr name="Freeform 239" id="239"/>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6884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40" id="240"/>
          <p:cNvGrpSpPr/>
          <p:nvPr/>
        </p:nvGrpSpPr>
        <p:grpSpPr>
          <a:xfrm rot="0">
            <a:off x="2326005" y="4291012"/>
            <a:ext cx="293370" cy="293370"/>
            <a:chOff x="0" y="0"/>
            <a:chExt cx="391160" cy="391160"/>
          </a:xfrm>
        </p:grpSpPr>
        <p:sp>
          <p:nvSpPr>
            <p:cNvPr name="Freeform 241" id="241"/>
            <p:cNvSpPr/>
            <p:nvPr/>
          </p:nvSpPr>
          <p:spPr>
            <a:xfrm flipH="false" flipV="false" rot="0">
              <a:off x="50607" y="48657"/>
              <a:ext cx="285943" cy="291896"/>
            </a:xfrm>
            <a:custGeom>
              <a:avLst/>
              <a:gdLst/>
              <a:ahLst/>
              <a:cxnLst/>
              <a:rect r="r" b="b" t="t" l="l"/>
              <a:pathLst>
                <a:path h="291896" w="285943">
                  <a:moveTo>
                    <a:pt x="285943" y="102473"/>
                  </a:moveTo>
                  <a:cubicBezTo>
                    <a:pt x="285943" y="19518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1783" y="221853"/>
                  </a:cubicBezTo>
                  <a:cubicBezTo>
                    <a:pt x="9083" y="20280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42" id="242"/>
          <p:cNvGrpSpPr/>
          <p:nvPr/>
        </p:nvGrpSpPr>
        <p:grpSpPr>
          <a:xfrm rot="0">
            <a:off x="2263140" y="4029075"/>
            <a:ext cx="293370" cy="293370"/>
            <a:chOff x="0" y="0"/>
            <a:chExt cx="391160" cy="391160"/>
          </a:xfrm>
        </p:grpSpPr>
        <p:sp>
          <p:nvSpPr>
            <p:cNvPr name="Freeform 243" id="243"/>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5643"/>
                    <a:pt x="38293" y="44053"/>
                    <a:pt x="56073" y="30083"/>
                  </a:cubicBezTo>
                  <a:cubicBezTo>
                    <a:pt x="73853" y="1611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44" id="244"/>
          <p:cNvGrpSpPr/>
          <p:nvPr/>
        </p:nvGrpSpPr>
        <p:grpSpPr>
          <a:xfrm rot="0">
            <a:off x="2263140" y="3860483"/>
            <a:ext cx="293370" cy="293370"/>
            <a:chOff x="0" y="0"/>
            <a:chExt cx="391160" cy="391160"/>
          </a:xfrm>
        </p:grpSpPr>
        <p:sp>
          <p:nvSpPr>
            <p:cNvPr name="Freeform 245" id="245"/>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68843"/>
                    <a:pt x="205933" y="279003"/>
                  </a:cubicBezTo>
                  <a:cubicBezTo>
                    <a:pt x="185613" y="287893"/>
                    <a:pt x="160213" y="292973"/>
                    <a:pt x="137353" y="291703"/>
                  </a:cubicBezTo>
                  <a:cubicBezTo>
                    <a:pt x="114493" y="290433"/>
                    <a:pt x="90363" y="28281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246" id="246"/>
          <p:cNvGrpSpPr/>
          <p:nvPr/>
        </p:nvGrpSpPr>
        <p:grpSpPr>
          <a:xfrm rot="0">
            <a:off x="2259330" y="4000500"/>
            <a:ext cx="293370" cy="293370"/>
            <a:chOff x="0" y="0"/>
            <a:chExt cx="391160" cy="391160"/>
          </a:xfrm>
        </p:grpSpPr>
        <p:sp>
          <p:nvSpPr>
            <p:cNvPr name="Freeform 247" id="247"/>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248" id="248"/>
          <p:cNvGrpSpPr/>
          <p:nvPr/>
        </p:nvGrpSpPr>
        <p:grpSpPr>
          <a:xfrm rot="0">
            <a:off x="2297430" y="3781425"/>
            <a:ext cx="293370" cy="293370"/>
            <a:chOff x="0" y="0"/>
            <a:chExt cx="391160" cy="391160"/>
          </a:xfrm>
        </p:grpSpPr>
        <p:sp>
          <p:nvSpPr>
            <p:cNvPr name="Freeform 249" id="249"/>
            <p:cNvSpPr/>
            <p:nvPr/>
          </p:nvSpPr>
          <p:spPr>
            <a:xfrm flipH="false" flipV="false" rot="0">
              <a:off x="50607" y="48098"/>
              <a:ext cx="285943" cy="291646"/>
            </a:xfrm>
            <a:custGeom>
              <a:avLst/>
              <a:gdLst/>
              <a:ahLst/>
              <a:cxnLst/>
              <a:rect r="r" b="b" t="t" l="l"/>
              <a:pathLst>
                <a:path h="291646" w="285943">
                  <a:moveTo>
                    <a:pt x="285943" y="101762"/>
                  </a:moveTo>
                  <a:cubicBezTo>
                    <a:pt x="285943" y="194472"/>
                    <a:pt x="275783" y="218602"/>
                    <a:pt x="261813" y="236382"/>
                  </a:cubicBezTo>
                  <a:cubicBezTo>
                    <a:pt x="247843" y="254162"/>
                    <a:pt x="227523" y="269402"/>
                    <a:pt x="205933" y="279562"/>
                  </a:cubicBezTo>
                  <a:cubicBezTo>
                    <a:pt x="185613" y="288452"/>
                    <a:pt x="160213" y="293532"/>
                    <a:pt x="137353" y="290992"/>
                  </a:cubicBezTo>
                  <a:cubicBezTo>
                    <a:pt x="114493" y="289722"/>
                    <a:pt x="90363" y="282102"/>
                    <a:pt x="71313" y="270672"/>
                  </a:cubicBezTo>
                  <a:cubicBezTo>
                    <a:pt x="50993" y="259242"/>
                    <a:pt x="33213" y="240192"/>
                    <a:pt x="21783" y="221142"/>
                  </a:cubicBezTo>
                  <a:cubicBezTo>
                    <a:pt x="9083" y="202092"/>
                    <a:pt x="1463" y="176692"/>
                    <a:pt x="193" y="155102"/>
                  </a:cubicBezTo>
                  <a:cubicBezTo>
                    <a:pt x="-1077" y="132242"/>
                    <a:pt x="4003" y="106842"/>
                    <a:pt x="12893" y="85252"/>
                  </a:cubicBezTo>
                  <a:cubicBezTo>
                    <a:pt x="2305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250" id="250"/>
          <p:cNvGrpSpPr/>
          <p:nvPr/>
        </p:nvGrpSpPr>
        <p:grpSpPr>
          <a:xfrm rot="0">
            <a:off x="2304098" y="3703320"/>
            <a:ext cx="293370" cy="293370"/>
            <a:chOff x="0" y="0"/>
            <a:chExt cx="391160" cy="391160"/>
          </a:xfrm>
        </p:grpSpPr>
        <p:sp>
          <p:nvSpPr>
            <p:cNvPr name="Freeform 251" id="251"/>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7030"/>
                  </a:cubicBezTo>
                  <a:cubicBezTo>
                    <a:pt x="246616" y="254810"/>
                    <a:pt x="226296" y="270050"/>
                    <a:pt x="205976" y="278940"/>
                  </a:cubicBezTo>
                  <a:cubicBezTo>
                    <a:pt x="18438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575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252" id="252"/>
          <p:cNvGrpSpPr/>
          <p:nvPr/>
        </p:nvGrpSpPr>
        <p:grpSpPr>
          <a:xfrm rot="0">
            <a:off x="2291715" y="3647122"/>
            <a:ext cx="293370" cy="293370"/>
            <a:chOff x="0" y="0"/>
            <a:chExt cx="391160" cy="391160"/>
          </a:xfrm>
        </p:grpSpPr>
        <p:sp>
          <p:nvSpPr>
            <p:cNvPr name="Freeform 253" id="253"/>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68843"/>
                    <a:pt x="205976" y="279003"/>
                  </a:cubicBezTo>
                  <a:cubicBezTo>
                    <a:pt x="185656" y="287893"/>
                    <a:pt x="158986" y="292973"/>
                    <a:pt x="137396" y="291703"/>
                  </a:cubicBezTo>
                  <a:cubicBezTo>
                    <a:pt x="114536" y="290433"/>
                    <a:pt x="89136" y="28154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54" id="254"/>
          <p:cNvGrpSpPr/>
          <p:nvPr/>
        </p:nvGrpSpPr>
        <p:grpSpPr>
          <a:xfrm rot="0">
            <a:off x="2275522" y="3563303"/>
            <a:ext cx="293370" cy="293370"/>
            <a:chOff x="0" y="0"/>
            <a:chExt cx="391160" cy="391160"/>
          </a:xfrm>
        </p:grpSpPr>
        <p:sp>
          <p:nvSpPr>
            <p:cNvPr name="Freeform 255" id="255"/>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5760"/>
                  </a:cubicBezTo>
                  <a:cubicBezTo>
                    <a:pt x="246616" y="253540"/>
                    <a:pt x="226296" y="270050"/>
                    <a:pt x="205976" y="278940"/>
                  </a:cubicBezTo>
                  <a:cubicBezTo>
                    <a:pt x="18565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1620"/>
                    <a:pt x="2776" y="106220"/>
                    <a:pt x="12936" y="85900"/>
                  </a:cubicBezTo>
                  <a:cubicBezTo>
                    <a:pt x="21826" y="65580"/>
                    <a:pt x="38336" y="45260"/>
                    <a:pt x="56116" y="31290"/>
                  </a:cubicBezTo>
                  <a:cubicBezTo>
                    <a:pt x="73896" y="17320"/>
                    <a:pt x="96756" y="589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256" id="256"/>
          <p:cNvGrpSpPr/>
          <p:nvPr/>
        </p:nvGrpSpPr>
        <p:grpSpPr>
          <a:xfrm rot="0">
            <a:off x="2275522" y="3281362"/>
            <a:ext cx="293370" cy="293370"/>
            <a:chOff x="0" y="0"/>
            <a:chExt cx="391160" cy="391160"/>
          </a:xfrm>
        </p:grpSpPr>
        <p:sp>
          <p:nvSpPr>
            <p:cNvPr name="Freeform 257" id="257"/>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5656" y="288452"/>
                    <a:pt x="158986" y="293532"/>
                    <a:pt x="137396" y="29226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258" id="258"/>
          <p:cNvGrpSpPr/>
          <p:nvPr/>
        </p:nvGrpSpPr>
        <p:grpSpPr>
          <a:xfrm rot="0">
            <a:off x="2230755" y="3488055"/>
            <a:ext cx="293370" cy="293370"/>
            <a:chOff x="0" y="0"/>
            <a:chExt cx="391160" cy="391160"/>
          </a:xfrm>
        </p:grpSpPr>
        <p:sp>
          <p:nvSpPr>
            <p:cNvPr name="Freeform 259" id="259"/>
            <p:cNvSpPr/>
            <p:nvPr/>
          </p:nvSpPr>
          <p:spPr>
            <a:xfrm flipH="false" flipV="false" rot="0">
              <a:off x="50564" y="48720"/>
              <a:ext cx="284812" cy="291876"/>
            </a:xfrm>
            <a:custGeom>
              <a:avLst/>
              <a:gdLst/>
              <a:ahLst/>
              <a:cxnLst/>
              <a:rect r="r" b="b" t="t" l="l"/>
              <a:pathLst>
                <a:path h="291876" w="284812">
                  <a:moveTo>
                    <a:pt x="284716" y="102410"/>
                  </a:moveTo>
                  <a:cubicBezTo>
                    <a:pt x="285986" y="195120"/>
                    <a:pt x="274556" y="217980"/>
                    <a:pt x="260586" y="235760"/>
                  </a:cubicBezTo>
                  <a:cubicBezTo>
                    <a:pt x="246616" y="253540"/>
                    <a:pt x="226296" y="270050"/>
                    <a:pt x="205976" y="278940"/>
                  </a:cubicBezTo>
                  <a:cubicBezTo>
                    <a:pt x="18565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6220"/>
                    <a:pt x="12936" y="85900"/>
                  </a:cubicBezTo>
                  <a:cubicBezTo>
                    <a:pt x="21826" y="65580"/>
                    <a:pt x="38336" y="45260"/>
                    <a:pt x="56116" y="31290"/>
                  </a:cubicBezTo>
                  <a:cubicBezTo>
                    <a:pt x="73896" y="17320"/>
                    <a:pt x="96756" y="589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260" id="260"/>
          <p:cNvGrpSpPr/>
          <p:nvPr/>
        </p:nvGrpSpPr>
        <p:grpSpPr>
          <a:xfrm rot="0">
            <a:off x="2313622" y="3532822"/>
            <a:ext cx="293370" cy="293370"/>
            <a:chOff x="0" y="0"/>
            <a:chExt cx="391160" cy="391160"/>
          </a:xfrm>
        </p:grpSpPr>
        <p:sp>
          <p:nvSpPr>
            <p:cNvPr name="Freeform 261" id="261"/>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10353" y="202740"/>
                    <a:pt x="1463" y="177340"/>
                    <a:pt x="193" y="154480"/>
                  </a:cubicBezTo>
                  <a:cubicBezTo>
                    <a:pt x="-1077" y="131620"/>
                    <a:pt x="4003" y="106220"/>
                    <a:pt x="12893" y="85900"/>
                  </a:cubicBezTo>
                  <a:cubicBezTo>
                    <a:pt x="2305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62" id="262"/>
          <p:cNvGrpSpPr/>
          <p:nvPr/>
        </p:nvGrpSpPr>
        <p:grpSpPr>
          <a:xfrm rot="0">
            <a:off x="2307908" y="3398520"/>
            <a:ext cx="293370" cy="293370"/>
            <a:chOff x="0" y="0"/>
            <a:chExt cx="391160" cy="391160"/>
          </a:xfrm>
        </p:grpSpPr>
        <p:sp>
          <p:nvSpPr>
            <p:cNvPr name="Freeform 263" id="263"/>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64" id="264"/>
          <p:cNvGrpSpPr/>
          <p:nvPr/>
        </p:nvGrpSpPr>
        <p:grpSpPr>
          <a:xfrm rot="0">
            <a:off x="2307908" y="3185160"/>
            <a:ext cx="293370" cy="293370"/>
            <a:chOff x="0" y="0"/>
            <a:chExt cx="391160" cy="391160"/>
          </a:xfrm>
        </p:grpSpPr>
        <p:sp>
          <p:nvSpPr>
            <p:cNvPr name="Freeform 265" id="265"/>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8909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266" id="266"/>
          <p:cNvGrpSpPr/>
          <p:nvPr/>
        </p:nvGrpSpPr>
        <p:grpSpPr>
          <a:xfrm rot="0">
            <a:off x="2259330" y="3061335"/>
            <a:ext cx="293370" cy="293370"/>
            <a:chOff x="0" y="0"/>
            <a:chExt cx="391160" cy="391160"/>
          </a:xfrm>
        </p:grpSpPr>
        <p:sp>
          <p:nvSpPr>
            <p:cNvPr name="Freeform 267" id="267"/>
            <p:cNvSpPr/>
            <p:nvPr/>
          </p:nvSpPr>
          <p:spPr>
            <a:xfrm flipH="false" flipV="false" rot="0">
              <a:off x="50564" y="48657"/>
              <a:ext cx="284716" cy="291896"/>
            </a:xfrm>
            <a:custGeom>
              <a:avLst/>
              <a:gdLst/>
              <a:ahLst/>
              <a:cxnLst/>
              <a:rect r="r" b="b" t="t" l="l"/>
              <a:pathLst>
                <a:path h="291896" w="284716">
                  <a:moveTo>
                    <a:pt x="284716" y="102473"/>
                  </a:moveTo>
                  <a:cubicBezTo>
                    <a:pt x="284716" y="19518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1383"/>
                  </a:cubicBezTo>
                  <a:cubicBezTo>
                    <a:pt x="51036" y="258683"/>
                    <a:pt x="31986" y="240903"/>
                    <a:pt x="20556" y="221853"/>
                  </a:cubicBezTo>
                  <a:cubicBezTo>
                    <a:pt x="9126" y="20280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268" id="268"/>
          <p:cNvGrpSpPr/>
          <p:nvPr/>
        </p:nvGrpSpPr>
        <p:grpSpPr>
          <a:xfrm rot="0">
            <a:off x="2376488" y="3201352"/>
            <a:ext cx="293370" cy="293370"/>
            <a:chOff x="0" y="0"/>
            <a:chExt cx="391160" cy="391160"/>
          </a:xfrm>
        </p:grpSpPr>
        <p:sp>
          <p:nvSpPr>
            <p:cNvPr name="Freeform 269" id="269"/>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5763" y="290370"/>
                    <a:pt x="90363" y="282750"/>
                    <a:pt x="71313" y="271320"/>
                  </a:cubicBezTo>
                  <a:cubicBezTo>
                    <a:pt x="52263" y="259890"/>
                    <a:pt x="33213" y="240840"/>
                    <a:pt x="21783" y="221790"/>
                  </a:cubicBezTo>
                  <a:cubicBezTo>
                    <a:pt x="10353" y="202740"/>
                    <a:pt x="2733" y="177340"/>
                    <a:pt x="193" y="154480"/>
                  </a:cubicBezTo>
                  <a:cubicBezTo>
                    <a:pt x="-1077" y="132890"/>
                    <a:pt x="4003" y="107490"/>
                    <a:pt x="12893" y="85900"/>
                  </a:cubicBezTo>
                  <a:cubicBezTo>
                    <a:pt x="23053" y="65580"/>
                    <a:pt x="38293" y="45260"/>
                    <a:pt x="56073" y="31290"/>
                  </a:cubicBezTo>
                  <a:cubicBezTo>
                    <a:pt x="73853" y="17320"/>
                    <a:pt x="97983" y="7160"/>
                    <a:pt x="120843" y="2080"/>
                  </a:cubicBezTo>
                  <a:cubicBezTo>
                    <a:pt x="142433" y="-1730"/>
                    <a:pt x="169103" y="-460"/>
                    <a:pt x="190693" y="7160"/>
                  </a:cubicBezTo>
                  <a:cubicBezTo>
                    <a:pt x="212283" y="13510"/>
                    <a:pt x="250383" y="42720"/>
                    <a:pt x="250383" y="42720"/>
                  </a:cubicBezTo>
                </a:path>
              </a:pathLst>
            </a:custGeom>
            <a:solidFill>
              <a:srgbClr val="FFFFFF"/>
            </a:solidFill>
            <a:ln cap="sq">
              <a:noFill/>
              <a:prstDash val="solid"/>
              <a:miter/>
            </a:ln>
          </p:spPr>
        </p:sp>
      </p:grpSp>
      <p:grpSp>
        <p:nvGrpSpPr>
          <p:cNvPr name="Group 270" id="270"/>
          <p:cNvGrpSpPr/>
          <p:nvPr/>
        </p:nvGrpSpPr>
        <p:grpSpPr>
          <a:xfrm rot="0">
            <a:off x="2326005" y="2917508"/>
            <a:ext cx="293370" cy="293370"/>
            <a:chOff x="0" y="0"/>
            <a:chExt cx="391160" cy="391160"/>
          </a:xfrm>
        </p:grpSpPr>
        <p:sp>
          <p:nvSpPr>
            <p:cNvPr name="Freeform 271" id="271"/>
            <p:cNvSpPr/>
            <p:nvPr/>
          </p:nvSpPr>
          <p:spPr>
            <a:xfrm flipH="false" flipV="false" rot="0">
              <a:off x="50607" y="48098"/>
              <a:ext cx="285943" cy="292456"/>
            </a:xfrm>
            <a:custGeom>
              <a:avLst/>
              <a:gdLst/>
              <a:ahLst/>
              <a:cxnLst/>
              <a:rect r="r" b="b" t="t" l="l"/>
              <a:pathLst>
                <a:path h="292456" w="285943">
                  <a:moveTo>
                    <a:pt x="28594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89722"/>
                    <a:pt x="90363" y="282102"/>
                    <a:pt x="70043" y="270672"/>
                  </a:cubicBezTo>
                  <a:cubicBezTo>
                    <a:pt x="50993" y="259242"/>
                    <a:pt x="33213" y="240192"/>
                    <a:pt x="2178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272" id="272"/>
          <p:cNvGrpSpPr/>
          <p:nvPr/>
        </p:nvGrpSpPr>
        <p:grpSpPr>
          <a:xfrm rot="0">
            <a:off x="2259330" y="2933700"/>
            <a:ext cx="293370" cy="293370"/>
            <a:chOff x="0" y="0"/>
            <a:chExt cx="391160" cy="391160"/>
          </a:xfrm>
        </p:grpSpPr>
        <p:sp>
          <p:nvSpPr>
            <p:cNvPr name="Freeform 273" id="273"/>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68843"/>
                    <a:pt x="205976" y="279003"/>
                  </a:cubicBezTo>
                  <a:cubicBezTo>
                    <a:pt x="184386" y="287893"/>
                    <a:pt x="158986" y="292973"/>
                    <a:pt x="137396" y="291703"/>
                  </a:cubicBezTo>
                  <a:cubicBezTo>
                    <a:pt x="114536" y="290433"/>
                    <a:pt x="89136" y="28154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4373"/>
                    <a:pt x="38336" y="44053"/>
                    <a:pt x="56116" y="30083"/>
                  </a:cubicBezTo>
                  <a:cubicBezTo>
                    <a:pt x="73896" y="16113"/>
                    <a:pt x="96756" y="5953"/>
                    <a:pt x="119616" y="2143"/>
                  </a:cubicBezTo>
                  <a:cubicBezTo>
                    <a:pt x="141206" y="-1667"/>
                    <a:pt x="167876" y="-397"/>
                    <a:pt x="189466" y="5953"/>
                  </a:cubicBezTo>
                  <a:cubicBezTo>
                    <a:pt x="211056" y="12303"/>
                    <a:pt x="249156" y="42783"/>
                    <a:pt x="249156" y="42783"/>
                  </a:cubicBezTo>
                </a:path>
              </a:pathLst>
            </a:custGeom>
            <a:solidFill>
              <a:srgbClr val="FFFFFF"/>
            </a:solidFill>
            <a:ln cap="sq">
              <a:noFill/>
              <a:prstDash val="solid"/>
              <a:miter/>
            </a:ln>
          </p:spPr>
        </p:sp>
      </p:grpSp>
      <p:grpSp>
        <p:nvGrpSpPr>
          <p:cNvPr name="Group 274" id="274"/>
          <p:cNvGrpSpPr/>
          <p:nvPr/>
        </p:nvGrpSpPr>
        <p:grpSpPr>
          <a:xfrm rot="0">
            <a:off x="2268855" y="2923222"/>
            <a:ext cx="293370" cy="293370"/>
            <a:chOff x="0" y="0"/>
            <a:chExt cx="391160" cy="391160"/>
          </a:xfrm>
        </p:grpSpPr>
        <p:sp>
          <p:nvSpPr>
            <p:cNvPr name="Freeform 275" id="275"/>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1035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50383" y="42783"/>
                    <a:pt x="250383" y="42783"/>
                  </a:cubicBezTo>
                </a:path>
              </a:pathLst>
            </a:custGeom>
            <a:solidFill>
              <a:srgbClr val="FFFFFF"/>
            </a:solidFill>
            <a:ln cap="sq">
              <a:noFill/>
              <a:prstDash val="solid"/>
              <a:miter/>
            </a:ln>
          </p:spPr>
        </p:sp>
      </p:grpSp>
      <p:grpSp>
        <p:nvGrpSpPr>
          <p:cNvPr name="Group 276" id="276"/>
          <p:cNvGrpSpPr/>
          <p:nvPr/>
        </p:nvGrpSpPr>
        <p:grpSpPr>
          <a:xfrm rot="0">
            <a:off x="2285048" y="3953828"/>
            <a:ext cx="293370" cy="293370"/>
            <a:chOff x="0" y="0"/>
            <a:chExt cx="391160" cy="391160"/>
          </a:xfrm>
        </p:grpSpPr>
        <p:sp>
          <p:nvSpPr>
            <p:cNvPr name="Freeform 277" id="277"/>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5763" y="290433"/>
                    <a:pt x="90363" y="282813"/>
                    <a:pt x="71313" y="270113"/>
                  </a:cubicBezTo>
                  <a:cubicBezTo>
                    <a:pt x="52263" y="258683"/>
                    <a:pt x="33213" y="240903"/>
                    <a:pt x="21783" y="221853"/>
                  </a:cubicBezTo>
                  <a:cubicBezTo>
                    <a:pt x="10353" y="201533"/>
                    <a:pt x="2733" y="177403"/>
                    <a:pt x="193" y="154543"/>
                  </a:cubicBezTo>
                  <a:cubicBezTo>
                    <a:pt x="-1077" y="131683"/>
                    <a:pt x="4003" y="106283"/>
                    <a:pt x="12893" y="85963"/>
                  </a:cubicBezTo>
                  <a:cubicBezTo>
                    <a:pt x="23053" y="65643"/>
                    <a:pt x="38293" y="44053"/>
                    <a:pt x="56073" y="31353"/>
                  </a:cubicBezTo>
                  <a:cubicBezTo>
                    <a:pt x="73853" y="17383"/>
                    <a:pt x="97983" y="5953"/>
                    <a:pt x="120843" y="2143"/>
                  </a:cubicBezTo>
                  <a:cubicBezTo>
                    <a:pt x="142433" y="-1667"/>
                    <a:pt x="167833" y="-397"/>
                    <a:pt x="189423" y="5953"/>
                  </a:cubicBezTo>
                  <a:cubicBezTo>
                    <a:pt x="212283" y="13573"/>
                    <a:pt x="250383" y="42783"/>
                    <a:pt x="250383" y="42783"/>
                  </a:cubicBezTo>
                </a:path>
              </a:pathLst>
            </a:custGeom>
            <a:solidFill>
              <a:srgbClr val="FFFFFF"/>
            </a:solidFill>
            <a:ln cap="sq">
              <a:noFill/>
              <a:prstDash val="solid"/>
              <a:miter/>
            </a:ln>
          </p:spPr>
        </p:sp>
      </p:grpSp>
      <p:sp>
        <p:nvSpPr>
          <p:cNvPr name="TextBox 278" id="278"/>
          <p:cNvSpPr txBox="true"/>
          <p:nvPr/>
        </p:nvSpPr>
        <p:spPr>
          <a:xfrm rot="-5400000">
            <a:off x="920761" y="3774451"/>
            <a:ext cx="2905125"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Q</a:t>
            </a:r>
            <a:r>
              <a:rPr lang="en-US" b="true" sz="2000">
                <a:solidFill>
                  <a:srgbClr val="000000"/>
                </a:solidFill>
                <a:latin typeface="29LT Adir Semi-Bold"/>
                <a:ea typeface="29LT Adir Semi-Bold"/>
                <a:cs typeface="29LT Adir Semi-Bold"/>
                <a:sym typeface="29LT Adir Semi-Bold"/>
              </a:rPr>
              <a:t>utblanish darajalari</a:t>
            </a:r>
          </a:p>
        </p:txBody>
      </p:sp>
      <p:sp>
        <p:nvSpPr>
          <p:cNvPr name="TextBox 279" id="279"/>
          <p:cNvSpPr txBox="true"/>
          <p:nvPr/>
        </p:nvSpPr>
        <p:spPr>
          <a:xfrm rot="-5400000">
            <a:off x="10296219" y="3792549"/>
            <a:ext cx="2905125"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Q</a:t>
            </a:r>
            <a:r>
              <a:rPr lang="en-US" b="true" sz="2000">
                <a:solidFill>
                  <a:srgbClr val="000000"/>
                </a:solidFill>
                <a:latin typeface="29LT Adir Semi-Bold"/>
                <a:ea typeface="29LT Adir Semi-Bold"/>
                <a:cs typeface="29LT Adir Semi-Bold"/>
                <a:sym typeface="29LT Adir Semi-Bold"/>
              </a:rPr>
              <a:t>utblanish darajalari</a:t>
            </a:r>
          </a:p>
        </p:txBody>
      </p:sp>
      <p:sp>
        <p:nvSpPr>
          <p:cNvPr name="TextBox 280" id="280"/>
          <p:cNvSpPr txBox="true"/>
          <p:nvPr/>
        </p:nvSpPr>
        <p:spPr>
          <a:xfrm rot="-5400000">
            <a:off x="5614681" y="3792549"/>
            <a:ext cx="2905125"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Q</a:t>
            </a:r>
            <a:r>
              <a:rPr lang="en-US" b="true" sz="2000">
                <a:solidFill>
                  <a:srgbClr val="000000"/>
                </a:solidFill>
                <a:latin typeface="29LT Adir Semi-Bold"/>
                <a:ea typeface="29LT Adir Semi-Bold"/>
                <a:cs typeface="29LT Adir Semi-Bold"/>
                <a:sym typeface="29LT Adir Semi-Bold"/>
              </a:rPr>
              <a:t>utblanish darajalari</a:t>
            </a:r>
          </a:p>
        </p:txBody>
      </p:sp>
      <p:grpSp>
        <p:nvGrpSpPr>
          <p:cNvPr name="Group 281" id="281"/>
          <p:cNvGrpSpPr/>
          <p:nvPr/>
        </p:nvGrpSpPr>
        <p:grpSpPr>
          <a:xfrm rot="0">
            <a:off x="1314450" y="6009322"/>
            <a:ext cx="421957" cy="2740342"/>
            <a:chOff x="0" y="0"/>
            <a:chExt cx="562610" cy="3653790"/>
          </a:xfrm>
        </p:grpSpPr>
        <p:sp>
          <p:nvSpPr>
            <p:cNvPr name="Freeform 282" id="282"/>
            <p:cNvSpPr/>
            <p:nvPr/>
          </p:nvSpPr>
          <p:spPr>
            <a:xfrm flipH="false" flipV="false" rot="0">
              <a:off x="50488" y="50004"/>
              <a:ext cx="460052" cy="3553083"/>
            </a:xfrm>
            <a:custGeom>
              <a:avLst/>
              <a:gdLst/>
              <a:ahLst/>
              <a:cxnLst/>
              <a:rect r="r" b="b" t="t" l="l"/>
              <a:pathLst>
                <a:path h="3553083" w="460052">
                  <a:moveTo>
                    <a:pt x="460052" y="143036"/>
                  </a:moveTo>
                  <a:cubicBezTo>
                    <a:pt x="457512" y="277656"/>
                    <a:pt x="444812" y="336076"/>
                    <a:pt x="428302" y="404656"/>
                  </a:cubicBezTo>
                  <a:cubicBezTo>
                    <a:pt x="405442" y="501176"/>
                    <a:pt x="350832" y="652306"/>
                    <a:pt x="327972" y="753906"/>
                  </a:cubicBezTo>
                  <a:cubicBezTo>
                    <a:pt x="310192" y="831376"/>
                    <a:pt x="302572" y="873286"/>
                    <a:pt x="292412" y="959646"/>
                  </a:cubicBezTo>
                  <a:cubicBezTo>
                    <a:pt x="275902" y="1106966"/>
                    <a:pt x="261932" y="1369856"/>
                    <a:pt x="256852" y="1557816"/>
                  </a:cubicBezTo>
                  <a:cubicBezTo>
                    <a:pt x="251772" y="1726726"/>
                    <a:pt x="251772" y="1842296"/>
                    <a:pt x="256852" y="2037876"/>
                  </a:cubicBezTo>
                  <a:cubicBezTo>
                    <a:pt x="265742" y="2345216"/>
                    <a:pt x="302572" y="2991646"/>
                    <a:pt x="324162" y="3227866"/>
                  </a:cubicBezTo>
                  <a:cubicBezTo>
                    <a:pt x="333052" y="3326926"/>
                    <a:pt x="362262" y="3387886"/>
                    <a:pt x="352102" y="3439956"/>
                  </a:cubicBezTo>
                  <a:cubicBezTo>
                    <a:pt x="345752" y="3472976"/>
                    <a:pt x="329242" y="3498376"/>
                    <a:pt x="308922" y="3517426"/>
                  </a:cubicBezTo>
                  <a:cubicBezTo>
                    <a:pt x="287332" y="3536476"/>
                    <a:pt x="255582" y="3550446"/>
                    <a:pt x="227642" y="3552986"/>
                  </a:cubicBezTo>
                  <a:cubicBezTo>
                    <a:pt x="199702" y="3554256"/>
                    <a:pt x="162872" y="3542826"/>
                    <a:pt x="141282" y="3531396"/>
                  </a:cubicBezTo>
                  <a:cubicBezTo>
                    <a:pt x="127312" y="3523776"/>
                    <a:pt x="118422" y="3516156"/>
                    <a:pt x="108262" y="3502186"/>
                  </a:cubicBezTo>
                  <a:cubicBezTo>
                    <a:pt x="95562" y="3481866"/>
                    <a:pt x="79052" y="3446306"/>
                    <a:pt x="77782" y="3418366"/>
                  </a:cubicBezTo>
                  <a:cubicBezTo>
                    <a:pt x="76512" y="3390426"/>
                    <a:pt x="91752" y="3354866"/>
                    <a:pt x="103182" y="3334546"/>
                  </a:cubicBezTo>
                  <a:cubicBezTo>
                    <a:pt x="112072" y="3319306"/>
                    <a:pt x="120962" y="3311686"/>
                    <a:pt x="134932" y="3302796"/>
                  </a:cubicBezTo>
                  <a:cubicBezTo>
                    <a:pt x="155252" y="3290096"/>
                    <a:pt x="195892" y="3277396"/>
                    <a:pt x="218752" y="3276126"/>
                  </a:cubicBezTo>
                  <a:cubicBezTo>
                    <a:pt x="236532" y="3274856"/>
                    <a:pt x="249232" y="3279936"/>
                    <a:pt x="263202" y="3285016"/>
                  </a:cubicBezTo>
                  <a:cubicBezTo>
                    <a:pt x="277172" y="3290096"/>
                    <a:pt x="289872" y="3295176"/>
                    <a:pt x="302572" y="3306606"/>
                  </a:cubicBezTo>
                  <a:cubicBezTo>
                    <a:pt x="319082" y="3323116"/>
                    <a:pt x="343212" y="3353596"/>
                    <a:pt x="349562" y="3380266"/>
                  </a:cubicBezTo>
                  <a:cubicBezTo>
                    <a:pt x="357182" y="3408206"/>
                    <a:pt x="354642" y="3443766"/>
                    <a:pt x="343212" y="3469166"/>
                  </a:cubicBezTo>
                  <a:cubicBezTo>
                    <a:pt x="331782" y="3494566"/>
                    <a:pt x="308922" y="3521236"/>
                    <a:pt x="284792" y="3535206"/>
                  </a:cubicBezTo>
                  <a:cubicBezTo>
                    <a:pt x="260662" y="3549176"/>
                    <a:pt x="225102" y="3555526"/>
                    <a:pt x="197162" y="3551716"/>
                  </a:cubicBezTo>
                  <a:cubicBezTo>
                    <a:pt x="170492" y="3547906"/>
                    <a:pt x="138742" y="3532666"/>
                    <a:pt x="118422" y="3512346"/>
                  </a:cubicBezTo>
                  <a:cubicBezTo>
                    <a:pt x="98102" y="3493296"/>
                    <a:pt x="89212" y="3466626"/>
                    <a:pt x="79052" y="3433606"/>
                  </a:cubicBezTo>
                  <a:cubicBezTo>
                    <a:pt x="63812" y="3382806"/>
                    <a:pt x="60002" y="3305336"/>
                    <a:pt x="56192" y="3230406"/>
                  </a:cubicBezTo>
                  <a:cubicBezTo>
                    <a:pt x="49842" y="3138966"/>
                    <a:pt x="56192" y="3050066"/>
                    <a:pt x="52382" y="2926876"/>
                  </a:cubicBezTo>
                  <a:cubicBezTo>
                    <a:pt x="46032" y="2735106"/>
                    <a:pt x="18092" y="2432846"/>
                    <a:pt x="9202" y="2196626"/>
                  </a:cubicBezTo>
                  <a:cubicBezTo>
                    <a:pt x="1582" y="1974376"/>
                    <a:pt x="-958" y="1763556"/>
                    <a:pt x="312" y="1548926"/>
                  </a:cubicBezTo>
                  <a:cubicBezTo>
                    <a:pt x="2852" y="1336836"/>
                    <a:pt x="7932" y="1072676"/>
                    <a:pt x="21902" y="916466"/>
                  </a:cubicBezTo>
                  <a:cubicBezTo>
                    <a:pt x="30792" y="823756"/>
                    <a:pt x="38412" y="783116"/>
                    <a:pt x="54922" y="696756"/>
                  </a:cubicBezTo>
                  <a:cubicBezTo>
                    <a:pt x="80322" y="569756"/>
                    <a:pt x="155252" y="334806"/>
                    <a:pt x="170492" y="229396"/>
                  </a:cubicBezTo>
                  <a:cubicBezTo>
                    <a:pt x="178112" y="176056"/>
                    <a:pt x="165412" y="144306"/>
                    <a:pt x="176842" y="108746"/>
                  </a:cubicBezTo>
                  <a:cubicBezTo>
                    <a:pt x="187002" y="76996"/>
                    <a:pt x="208592" y="43976"/>
                    <a:pt x="233992" y="24926"/>
                  </a:cubicBezTo>
                  <a:cubicBezTo>
                    <a:pt x="260662" y="7146"/>
                    <a:pt x="302572" y="-3014"/>
                    <a:pt x="333052" y="796"/>
                  </a:cubicBezTo>
                  <a:cubicBezTo>
                    <a:pt x="364802" y="4606"/>
                    <a:pt x="402902" y="24926"/>
                    <a:pt x="423222" y="47786"/>
                  </a:cubicBezTo>
                  <a:cubicBezTo>
                    <a:pt x="444812" y="71916"/>
                    <a:pt x="460052" y="143036"/>
                    <a:pt x="460052" y="143036"/>
                  </a:cubicBezTo>
                </a:path>
              </a:pathLst>
            </a:custGeom>
            <a:solidFill>
              <a:srgbClr val="FFFFFF"/>
            </a:solidFill>
            <a:ln cap="sq">
              <a:noFill/>
              <a:prstDash val="solid"/>
              <a:miter/>
            </a:ln>
          </p:spPr>
        </p:sp>
      </p:grpSp>
      <p:grpSp>
        <p:nvGrpSpPr>
          <p:cNvPr name="Group 283" id="283"/>
          <p:cNvGrpSpPr/>
          <p:nvPr/>
        </p:nvGrpSpPr>
        <p:grpSpPr>
          <a:xfrm rot="0">
            <a:off x="1412558" y="6035992"/>
            <a:ext cx="490538" cy="2321242"/>
            <a:chOff x="0" y="0"/>
            <a:chExt cx="654050" cy="3094990"/>
          </a:xfrm>
        </p:grpSpPr>
        <p:sp>
          <p:nvSpPr>
            <p:cNvPr name="Freeform 284" id="284"/>
            <p:cNvSpPr/>
            <p:nvPr/>
          </p:nvSpPr>
          <p:spPr>
            <a:xfrm flipH="false" flipV="false" rot="0">
              <a:off x="48929" y="50562"/>
              <a:ext cx="554409" cy="3003053"/>
            </a:xfrm>
            <a:custGeom>
              <a:avLst/>
              <a:gdLst/>
              <a:ahLst/>
              <a:cxnLst/>
              <a:rect r="r" b="b" t="t" l="l"/>
              <a:pathLst>
                <a:path h="3003053" w="554409">
                  <a:moveTo>
                    <a:pt x="553051" y="621268"/>
                  </a:moveTo>
                  <a:cubicBezTo>
                    <a:pt x="408271" y="1312148"/>
                    <a:pt x="386681" y="1336278"/>
                    <a:pt x="372711" y="1404858"/>
                  </a:cubicBezTo>
                  <a:cubicBezTo>
                    <a:pt x="352391" y="1512808"/>
                    <a:pt x="360011" y="1680448"/>
                    <a:pt x="347311" y="1829038"/>
                  </a:cubicBezTo>
                  <a:cubicBezTo>
                    <a:pt x="333341" y="1994138"/>
                    <a:pt x="300321" y="2183368"/>
                    <a:pt x="290161" y="2347198"/>
                  </a:cubicBezTo>
                  <a:cubicBezTo>
                    <a:pt x="281271" y="2495788"/>
                    <a:pt x="339691" y="2702798"/>
                    <a:pt x="283811" y="2770108"/>
                  </a:cubicBezTo>
                  <a:cubicBezTo>
                    <a:pt x="246981" y="2814558"/>
                    <a:pt x="133951" y="2836148"/>
                    <a:pt x="103471" y="2805668"/>
                  </a:cubicBezTo>
                  <a:cubicBezTo>
                    <a:pt x="50131" y="2751058"/>
                    <a:pt x="239361" y="2367518"/>
                    <a:pt x="224121" y="2237978"/>
                  </a:cubicBezTo>
                  <a:cubicBezTo>
                    <a:pt x="215231" y="2166858"/>
                    <a:pt x="166971" y="2131298"/>
                    <a:pt x="146651" y="2077958"/>
                  </a:cubicBezTo>
                  <a:cubicBezTo>
                    <a:pt x="126331" y="2024618"/>
                    <a:pt x="114901" y="1981438"/>
                    <a:pt x="102201" y="1917938"/>
                  </a:cubicBezTo>
                  <a:cubicBezTo>
                    <a:pt x="84421" y="1826498"/>
                    <a:pt x="67911" y="1709658"/>
                    <a:pt x="57751" y="1580118"/>
                  </a:cubicBezTo>
                  <a:cubicBezTo>
                    <a:pt x="43781" y="1408668"/>
                    <a:pt x="36161" y="1167368"/>
                    <a:pt x="39971" y="976868"/>
                  </a:cubicBezTo>
                  <a:cubicBezTo>
                    <a:pt x="43781" y="807958"/>
                    <a:pt x="52671" y="630158"/>
                    <a:pt x="75531" y="495538"/>
                  </a:cubicBezTo>
                  <a:cubicBezTo>
                    <a:pt x="92041" y="397748"/>
                    <a:pt x="102201" y="322818"/>
                    <a:pt x="142841" y="245348"/>
                  </a:cubicBezTo>
                  <a:cubicBezTo>
                    <a:pt x="186021" y="162798"/>
                    <a:pt x="278731" y="53578"/>
                    <a:pt x="337151" y="19288"/>
                  </a:cubicBezTo>
                  <a:cubicBezTo>
                    <a:pt x="368901" y="238"/>
                    <a:pt x="398111" y="-2302"/>
                    <a:pt x="427321" y="1508"/>
                  </a:cubicBezTo>
                  <a:cubicBezTo>
                    <a:pt x="456531" y="5318"/>
                    <a:pt x="489551" y="21828"/>
                    <a:pt x="511141" y="42148"/>
                  </a:cubicBezTo>
                  <a:cubicBezTo>
                    <a:pt x="531461" y="62468"/>
                    <a:pt x="547971" y="95488"/>
                    <a:pt x="553051" y="124698"/>
                  </a:cubicBezTo>
                  <a:cubicBezTo>
                    <a:pt x="556861" y="153908"/>
                    <a:pt x="550511" y="190738"/>
                    <a:pt x="535271" y="216138"/>
                  </a:cubicBezTo>
                  <a:cubicBezTo>
                    <a:pt x="521301" y="241538"/>
                    <a:pt x="494631" y="266938"/>
                    <a:pt x="467961" y="278368"/>
                  </a:cubicBezTo>
                  <a:cubicBezTo>
                    <a:pt x="440021" y="289798"/>
                    <a:pt x="399381" y="289798"/>
                    <a:pt x="375251" y="285988"/>
                  </a:cubicBezTo>
                  <a:cubicBezTo>
                    <a:pt x="357471" y="283448"/>
                    <a:pt x="346041" y="278368"/>
                    <a:pt x="332071" y="268208"/>
                  </a:cubicBezTo>
                  <a:cubicBezTo>
                    <a:pt x="311751" y="252968"/>
                    <a:pt x="283811" y="218678"/>
                    <a:pt x="273651" y="195818"/>
                  </a:cubicBezTo>
                  <a:cubicBezTo>
                    <a:pt x="266031" y="180578"/>
                    <a:pt x="263491" y="167878"/>
                    <a:pt x="264761" y="150098"/>
                  </a:cubicBezTo>
                  <a:cubicBezTo>
                    <a:pt x="266031" y="125968"/>
                    <a:pt x="278731" y="82788"/>
                    <a:pt x="291431" y="61198"/>
                  </a:cubicBezTo>
                  <a:cubicBezTo>
                    <a:pt x="300321" y="45958"/>
                    <a:pt x="309211" y="37068"/>
                    <a:pt x="323181" y="28178"/>
                  </a:cubicBezTo>
                  <a:cubicBezTo>
                    <a:pt x="344771" y="15478"/>
                    <a:pt x="382871" y="238"/>
                    <a:pt x="412081" y="238"/>
                  </a:cubicBezTo>
                  <a:cubicBezTo>
                    <a:pt x="441291" y="1508"/>
                    <a:pt x="478121" y="18018"/>
                    <a:pt x="499711" y="31988"/>
                  </a:cubicBezTo>
                  <a:cubicBezTo>
                    <a:pt x="513681" y="42148"/>
                    <a:pt x="522571" y="51038"/>
                    <a:pt x="530191" y="66278"/>
                  </a:cubicBezTo>
                  <a:cubicBezTo>
                    <a:pt x="542891" y="87868"/>
                    <a:pt x="555591" y="127238"/>
                    <a:pt x="554321" y="156448"/>
                  </a:cubicBezTo>
                  <a:cubicBezTo>
                    <a:pt x="551781" y="185658"/>
                    <a:pt x="536541" y="213598"/>
                    <a:pt x="517491" y="241538"/>
                  </a:cubicBezTo>
                  <a:cubicBezTo>
                    <a:pt x="492091" y="278368"/>
                    <a:pt x="432401" y="305038"/>
                    <a:pt x="404461" y="349488"/>
                  </a:cubicBezTo>
                  <a:cubicBezTo>
                    <a:pt x="375251" y="396478"/>
                    <a:pt x="361281" y="462518"/>
                    <a:pt x="351121" y="517128"/>
                  </a:cubicBezTo>
                  <a:cubicBezTo>
                    <a:pt x="340961" y="567928"/>
                    <a:pt x="340961" y="597138"/>
                    <a:pt x="338421" y="668258"/>
                  </a:cubicBezTo>
                  <a:cubicBezTo>
                    <a:pt x="332071" y="838438"/>
                    <a:pt x="332071" y="1303258"/>
                    <a:pt x="351121" y="1535668"/>
                  </a:cubicBezTo>
                  <a:cubicBezTo>
                    <a:pt x="365091" y="1694418"/>
                    <a:pt x="384141" y="1809988"/>
                    <a:pt x="413351" y="1933178"/>
                  </a:cubicBezTo>
                  <a:cubicBezTo>
                    <a:pt x="438751" y="2044938"/>
                    <a:pt x="504791" y="2146538"/>
                    <a:pt x="512411" y="2243058"/>
                  </a:cubicBezTo>
                  <a:cubicBezTo>
                    <a:pt x="518761" y="2325608"/>
                    <a:pt x="492091" y="2391648"/>
                    <a:pt x="475581" y="2474198"/>
                  </a:cubicBezTo>
                  <a:cubicBezTo>
                    <a:pt x="456531" y="2574528"/>
                    <a:pt x="437481" y="2709148"/>
                    <a:pt x="401921" y="2800588"/>
                  </a:cubicBezTo>
                  <a:cubicBezTo>
                    <a:pt x="371441" y="2876788"/>
                    <a:pt x="344771" y="2966958"/>
                    <a:pt x="288891" y="2992358"/>
                  </a:cubicBezTo>
                  <a:cubicBezTo>
                    <a:pt x="230471" y="3019028"/>
                    <a:pt x="99661" y="2992358"/>
                    <a:pt x="53941" y="2950448"/>
                  </a:cubicBezTo>
                  <a:cubicBezTo>
                    <a:pt x="13301" y="2913618"/>
                    <a:pt x="15841" y="2837418"/>
                    <a:pt x="6951" y="2777728"/>
                  </a:cubicBezTo>
                  <a:cubicBezTo>
                    <a:pt x="-1939" y="2715498"/>
                    <a:pt x="-669" y="2663428"/>
                    <a:pt x="1871" y="2585958"/>
                  </a:cubicBezTo>
                  <a:cubicBezTo>
                    <a:pt x="5681" y="2465308"/>
                    <a:pt x="32351" y="2292588"/>
                    <a:pt x="42511" y="2126218"/>
                  </a:cubicBezTo>
                  <a:cubicBezTo>
                    <a:pt x="53941" y="1928098"/>
                    <a:pt x="34891" y="1709658"/>
                    <a:pt x="64101" y="1473438"/>
                  </a:cubicBezTo>
                  <a:cubicBezTo>
                    <a:pt x="100931" y="1185148"/>
                    <a:pt x="201261" y="656828"/>
                    <a:pt x="277461" y="524748"/>
                  </a:cubicBezTo>
                  <a:cubicBezTo>
                    <a:pt x="301591" y="481568"/>
                    <a:pt x="323181" y="465058"/>
                    <a:pt x="353661" y="453628"/>
                  </a:cubicBezTo>
                  <a:cubicBezTo>
                    <a:pt x="382871" y="440928"/>
                    <a:pt x="427321" y="439658"/>
                    <a:pt x="457801" y="451088"/>
                  </a:cubicBezTo>
                  <a:cubicBezTo>
                    <a:pt x="488281" y="461248"/>
                    <a:pt x="522571" y="489188"/>
                    <a:pt x="537811" y="518398"/>
                  </a:cubicBezTo>
                  <a:cubicBezTo>
                    <a:pt x="554321" y="546338"/>
                    <a:pt x="553051" y="621268"/>
                    <a:pt x="553051" y="621268"/>
                  </a:cubicBezTo>
                </a:path>
              </a:pathLst>
            </a:custGeom>
            <a:solidFill>
              <a:srgbClr val="FFFFFF"/>
            </a:solidFill>
            <a:ln cap="sq">
              <a:noFill/>
              <a:prstDash val="solid"/>
              <a:miter/>
            </a:ln>
          </p:spPr>
        </p:sp>
      </p:grpSp>
      <p:grpSp>
        <p:nvGrpSpPr>
          <p:cNvPr name="Group 285" id="285"/>
          <p:cNvGrpSpPr/>
          <p:nvPr/>
        </p:nvGrpSpPr>
        <p:grpSpPr>
          <a:xfrm rot="0">
            <a:off x="1245870" y="8007668"/>
            <a:ext cx="637222" cy="1714500"/>
            <a:chOff x="0" y="0"/>
            <a:chExt cx="849630" cy="2286000"/>
          </a:xfrm>
        </p:grpSpPr>
        <p:sp>
          <p:nvSpPr>
            <p:cNvPr name="Freeform 286" id="286"/>
            <p:cNvSpPr/>
            <p:nvPr/>
          </p:nvSpPr>
          <p:spPr>
            <a:xfrm flipH="false" flipV="false" rot="0">
              <a:off x="49501" y="47336"/>
              <a:ext cx="759993" cy="2204579"/>
            </a:xfrm>
            <a:custGeom>
              <a:avLst/>
              <a:gdLst/>
              <a:ahLst/>
              <a:cxnLst/>
              <a:rect r="r" b="b" t="t" l="l"/>
              <a:pathLst>
                <a:path h="2204579" w="759993">
                  <a:moveTo>
                    <a:pt x="643919" y="164754"/>
                  </a:moveTo>
                  <a:cubicBezTo>
                    <a:pt x="608359" y="497494"/>
                    <a:pt x="619789" y="714664"/>
                    <a:pt x="599469" y="897544"/>
                  </a:cubicBezTo>
                  <a:cubicBezTo>
                    <a:pt x="576609" y="1093124"/>
                    <a:pt x="537239" y="1400464"/>
                    <a:pt x="485169" y="1502064"/>
                  </a:cubicBezTo>
                  <a:cubicBezTo>
                    <a:pt x="463579" y="1542704"/>
                    <a:pt x="439449" y="1561754"/>
                    <a:pt x="414049" y="1575724"/>
                  </a:cubicBezTo>
                  <a:cubicBezTo>
                    <a:pt x="392459" y="1587154"/>
                    <a:pt x="368329" y="1590964"/>
                    <a:pt x="345469" y="1589694"/>
                  </a:cubicBezTo>
                  <a:cubicBezTo>
                    <a:pt x="322609" y="1588424"/>
                    <a:pt x="298479" y="1582074"/>
                    <a:pt x="279429" y="1570644"/>
                  </a:cubicBezTo>
                  <a:cubicBezTo>
                    <a:pt x="259109" y="1559214"/>
                    <a:pt x="241329" y="1541434"/>
                    <a:pt x="228629" y="1522384"/>
                  </a:cubicBezTo>
                  <a:cubicBezTo>
                    <a:pt x="217199" y="1503334"/>
                    <a:pt x="210849" y="1489364"/>
                    <a:pt x="207039" y="1456344"/>
                  </a:cubicBezTo>
                  <a:cubicBezTo>
                    <a:pt x="194339" y="1376334"/>
                    <a:pt x="199419" y="1119794"/>
                    <a:pt x="218469" y="1027084"/>
                  </a:cubicBezTo>
                  <a:cubicBezTo>
                    <a:pt x="228629" y="981364"/>
                    <a:pt x="236249" y="952154"/>
                    <a:pt x="259109" y="928024"/>
                  </a:cubicBezTo>
                  <a:cubicBezTo>
                    <a:pt x="281969" y="902624"/>
                    <a:pt x="321339" y="882304"/>
                    <a:pt x="355629" y="879764"/>
                  </a:cubicBezTo>
                  <a:cubicBezTo>
                    <a:pt x="388649" y="875954"/>
                    <a:pt x="431829" y="887384"/>
                    <a:pt x="458499" y="906434"/>
                  </a:cubicBezTo>
                  <a:cubicBezTo>
                    <a:pt x="486439" y="926754"/>
                    <a:pt x="505489" y="953424"/>
                    <a:pt x="518189" y="996604"/>
                  </a:cubicBezTo>
                  <a:cubicBezTo>
                    <a:pt x="541049" y="1075344"/>
                    <a:pt x="506759" y="1262034"/>
                    <a:pt x="513109" y="1363634"/>
                  </a:cubicBezTo>
                  <a:cubicBezTo>
                    <a:pt x="518189" y="1437294"/>
                    <a:pt x="561369" y="1507144"/>
                    <a:pt x="538509" y="1552864"/>
                  </a:cubicBezTo>
                  <a:cubicBezTo>
                    <a:pt x="518189" y="1594774"/>
                    <a:pt x="424209" y="1645574"/>
                    <a:pt x="397539" y="1631604"/>
                  </a:cubicBezTo>
                  <a:cubicBezTo>
                    <a:pt x="370869" y="1617634"/>
                    <a:pt x="379759" y="1524924"/>
                    <a:pt x="377219" y="1471584"/>
                  </a:cubicBezTo>
                  <a:cubicBezTo>
                    <a:pt x="375949" y="1419514"/>
                    <a:pt x="387379" y="1376334"/>
                    <a:pt x="388649" y="1316644"/>
                  </a:cubicBezTo>
                  <a:cubicBezTo>
                    <a:pt x="389919" y="1236634"/>
                    <a:pt x="372139" y="1094394"/>
                    <a:pt x="378489" y="1030894"/>
                  </a:cubicBezTo>
                  <a:cubicBezTo>
                    <a:pt x="382299" y="997874"/>
                    <a:pt x="383569" y="980094"/>
                    <a:pt x="397539" y="957234"/>
                  </a:cubicBezTo>
                  <a:cubicBezTo>
                    <a:pt x="414049" y="930564"/>
                    <a:pt x="450879" y="897544"/>
                    <a:pt x="480089" y="883574"/>
                  </a:cubicBezTo>
                  <a:cubicBezTo>
                    <a:pt x="504219" y="873414"/>
                    <a:pt x="529619" y="869604"/>
                    <a:pt x="555019" y="874684"/>
                  </a:cubicBezTo>
                  <a:cubicBezTo>
                    <a:pt x="586769" y="881034"/>
                    <a:pt x="631219" y="903894"/>
                    <a:pt x="654079" y="926754"/>
                  </a:cubicBezTo>
                  <a:cubicBezTo>
                    <a:pt x="673129" y="945804"/>
                    <a:pt x="683289" y="973744"/>
                    <a:pt x="688369" y="992794"/>
                  </a:cubicBezTo>
                  <a:cubicBezTo>
                    <a:pt x="693449" y="1006764"/>
                    <a:pt x="695989" y="1013114"/>
                    <a:pt x="693449" y="1030894"/>
                  </a:cubicBezTo>
                  <a:cubicBezTo>
                    <a:pt x="688369" y="1071534"/>
                    <a:pt x="650269" y="1138844"/>
                    <a:pt x="622329" y="1226474"/>
                  </a:cubicBezTo>
                  <a:cubicBezTo>
                    <a:pt x="567719" y="1396654"/>
                    <a:pt x="471199" y="1822104"/>
                    <a:pt x="414049" y="1991014"/>
                  </a:cubicBezTo>
                  <a:cubicBezTo>
                    <a:pt x="383569" y="2077374"/>
                    <a:pt x="383569" y="2151034"/>
                    <a:pt x="332769" y="2182784"/>
                  </a:cubicBezTo>
                  <a:cubicBezTo>
                    <a:pt x="278159" y="2217074"/>
                    <a:pt x="142269" y="2209454"/>
                    <a:pt x="86389" y="2170084"/>
                  </a:cubicBezTo>
                  <a:cubicBezTo>
                    <a:pt x="33049" y="2131984"/>
                    <a:pt x="6379" y="2027844"/>
                    <a:pt x="1299" y="1956724"/>
                  </a:cubicBezTo>
                  <a:cubicBezTo>
                    <a:pt x="-3781" y="1891954"/>
                    <a:pt x="5109" y="1796704"/>
                    <a:pt x="44479" y="1761144"/>
                  </a:cubicBezTo>
                  <a:cubicBezTo>
                    <a:pt x="83849" y="1725584"/>
                    <a:pt x="185449" y="1717964"/>
                    <a:pt x="236249" y="1739554"/>
                  </a:cubicBezTo>
                  <a:cubicBezTo>
                    <a:pt x="284509" y="1759874"/>
                    <a:pt x="303559" y="1877984"/>
                    <a:pt x="342929" y="1881794"/>
                  </a:cubicBezTo>
                  <a:cubicBezTo>
                    <a:pt x="383569" y="1884334"/>
                    <a:pt x="481359" y="1786544"/>
                    <a:pt x="475009" y="1758604"/>
                  </a:cubicBezTo>
                  <a:cubicBezTo>
                    <a:pt x="467389" y="1731934"/>
                    <a:pt x="342929" y="1738284"/>
                    <a:pt x="316259" y="1714154"/>
                  </a:cubicBezTo>
                  <a:cubicBezTo>
                    <a:pt x="301019" y="1700184"/>
                    <a:pt x="299749" y="1683674"/>
                    <a:pt x="295939" y="1664624"/>
                  </a:cubicBezTo>
                  <a:cubicBezTo>
                    <a:pt x="292129" y="1636684"/>
                    <a:pt x="293399" y="1589694"/>
                    <a:pt x="307369" y="1559214"/>
                  </a:cubicBezTo>
                  <a:cubicBezTo>
                    <a:pt x="321339" y="1528734"/>
                    <a:pt x="350549" y="1498254"/>
                    <a:pt x="379759" y="1483014"/>
                  </a:cubicBezTo>
                  <a:cubicBezTo>
                    <a:pt x="408969" y="1466504"/>
                    <a:pt x="450879" y="1460154"/>
                    <a:pt x="483899" y="1465234"/>
                  </a:cubicBezTo>
                  <a:cubicBezTo>
                    <a:pt x="515649" y="1470314"/>
                    <a:pt x="553749" y="1490634"/>
                    <a:pt x="576609" y="1513494"/>
                  </a:cubicBezTo>
                  <a:cubicBezTo>
                    <a:pt x="599469" y="1537624"/>
                    <a:pt x="615979" y="1582074"/>
                    <a:pt x="621059" y="1610014"/>
                  </a:cubicBezTo>
                  <a:cubicBezTo>
                    <a:pt x="624869" y="1629064"/>
                    <a:pt x="624869" y="1643034"/>
                    <a:pt x="618519" y="1663354"/>
                  </a:cubicBezTo>
                  <a:cubicBezTo>
                    <a:pt x="610899" y="1690024"/>
                    <a:pt x="590579" y="1731934"/>
                    <a:pt x="565179" y="1753524"/>
                  </a:cubicBezTo>
                  <a:cubicBezTo>
                    <a:pt x="539779" y="1775114"/>
                    <a:pt x="495329" y="1789084"/>
                    <a:pt x="467389" y="1792894"/>
                  </a:cubicBezTo>
                  <a:cubicBezTo>
                    <a:pt x="447069" y="1795434"/>
                    <a:pt x="433099" y="1794164"/>
                    <a:pt x="414049" y="1787814"/>
                  </a:cubicBezTo>
                  <a:cubicBezTo>
                    <a:pt x="387379" y="1777654"/>
                    <a:pt x="345469" y="1749714"/>
                    <a:pt x="326419" y="1728124"/>
                  </a:cubicBezTo>
                  <a:cubicBezTo>
                    <a:pt x="312449" y="1714154"/>
                    <a:pt x="307369" y="1697644"/>
                    <a:pt x="301019" y="1681134"/>
                  </a:cubicBezTo>
                  <a:cubicBezTo>
                    <a:pt x="295939" y="1664624"/>
                    <a:pt x="290859" y="1649384"/>
                    <a:pt x="292129" y="1629064"/>
                  </a:cubicBezTo>
                  <a:cubicBezTo>
                    <a:pt x="294669" y="1601124"/>
                    <a:pt x="306099" y="1555404"/>
                    <a:pt x="325149" y="1528734"/>
                  </a:cubicBezTo>
                  <a:cubicBezTo>
                    <a:pt x="345469" y="1502064"/>
                    <a:pt x="386109" y="1479204"/>
                    <a:pt x="412779" y="1469044"/>
                  </a:cubicBezTo>
                  <a:cubicBezTo>
                    <a:pt x="431829" y="1462694"/>
                    <a:pt x="445799" y="1460154"/>
                    <a:pt x="466119" y="1462694"/>
                  </a:cubicBezTo>
                  <a:cubicBezTo>
                    <a:pt x="494059" y="1466504"/>
                    <a:pt x="532159" y="1480474"/>
                    <a:pt x="563909" y="1502064"/>
                  </a:cubicBezTo>
                  <a:cubicBezTo>
                    <a:pt x="603279" y="1530004"/>
                    <a:pt x="643919" y="1584614"/>
                    <a:pt x="674399" y="1629064"/>
                  </a:cubicBezTo>
                  <a:cubicBezTo>
                    <a:pt x="703609" y="1670974"/>
                    <a:pt x="734089" y="1712884"/>
                    <a:pt x="745519" y="1761144"/>
                  </a:cubicBezTo>
                  <a:cubicBezTo>
                    <a:pt x="759489" y="1810674"/>
                    <a:pt x="768379" y="1874174"/>
                    <a:pt x="748059" y="1922434"/>
                  </a:cubicBezTo>
                  <a:cubicBezTo>
                    <a:pt x="726469" y="1973234"/>
                    <a:pt x="660429" y="2013874"/>
                    <a:pt x="613439" y="2054514"/>
                  </a:cubicBezTo>
                  <a:cubicBezTo>
                    <a:pt x="565179" y="2093884"/>
                    <a:pt x="518189" y="2139604"/>
                    <a:pt x="462309" y="2161194"/>
                  </a:cubicBezTo>
                  <a:cubicBezTo>
                    <a:pt x="408969" y="2182784"/>
                    <a:pt x="341659" y="2196754"/>
                    <a:pt x="285779" y="2186594"/>
                  </a:cubicBezTo>
                  <a:cubicBezTo>
                    <a:pt x="228629" y="2175164"/>
                    <a:pt x="158779" y="2134524"/>
                    <a:pt x="123219" y="2091344"/>
                  </a:cubicBezTo>
                  <a:cubicBezTo>
                    <a:pt x="90199" y="2051974"/>
                    <a:pt x="52099" y="1980854"/>
                    <a:pt x="68609" y="1944024"/>
                  </a:cubicBezTo>
                  <a:cubicBezTo>
                    <a:pt x="90199" y="1897034"/>
                    <a:pt x="252759" y="1833534"/>
                    <a:pt x="294669" y="1856394"/>
                  </a:cubicBezTo>
                  <a:cubicBezTo>
                    <a:pt x="327689" y="1874174"/>
                    <a:pt x="348009" y="1998634"/>
                    <a:pt x="328959" y="2012604"/>
                  </a:cubicBezTo>
                  <a:cubicBezTo>
                    <a:pt x="306099" y="2030384"/>
                    <a:pt x="158779" y="1969424"/>
                    <a:pt x="132109" y="1905924"/>
                  </a:cubicBezTo>
                  <a:cubicBezTo>
                    <a:pt x="94009" y="1814484"/>
                    <a:pt x="228629" y="1583344"/>
                    <a:pt x="257839" y="1458884"/>
                  </a:cubicBezTo>
                  <a:cubicBezTo>
                    <a:pt x="278159" y="1369984"/>
                    <a:pt x="276889" y="1306484"/>
                    <a:pt x="298479" y="1227744"/>
                  </a:cubicBezTo>
                  <a:cubicBezTo>
                    <a:pt x="322609" y="1140114"/>
                    <a:pt x="364519" y="1013114"/>
                    <a:pt x="397539" y="957234"/>
                  </a:cubicBezTo>
                  <a:cubicBezTo>
                    <a:pt x="414049" y="929294"/>
                    <a:pt x="426749" y="915324"/>
                    <a:pt x="447069" y="901354"/>
                  </a:cubicBezTo>
                  <a:cubicBezTo>
                    <a:pt x="467389" y="887384"/>
                    <a:pt x="492789" y="877224"/>
                    <a:pt x="516919" y="874684"/>
                  </a:cubicBezTo>
                  <a:cubicBezTo>
                    <a:pt x="541049" y="872144"/>
                    <a:pt x="568989" y="874684"/>
                    <a:pt x="591849" y="883574"/>
                  </a:cubicBezTo>
                  <a:cubicBezTo>
                    <a:pt x="614709" y="892464"/>
                    <a:pt x="637569" y="908974"/>
                    <a:pt x="654079" y="926754"/>
                  </a:cubicBezTo>
                  <a:cubicBezTo>
                    <a:pt x="670589" y="944534"/>
                    <a:pt x="680749" y="963584"/>
                    <a:pt x="688369" y="992794"/>
                  </a:cubicBezTo>
                  <a:cubicBezTo>
                    <a:pt x="702339" y="1043594"/>
                    <a:pt x="701069" y="1127414"/>
                    <a:pt x="699799" y="1212504"/>
                  </a:cubicBezTo>
                  <a:cubicBezTo>
                    <a:pt x="697259" y="1329344"/>
                    <a:pt x="697259" y="1518574"/>
                    <a:pt x="664239" y="1627794"/>
                  </a:cubicBezTo>
                  <a:cubicBezTo>
                    <a:pt x="640109" y="1707804"/>
                    <a:pt x="614709" y="1794164"/>
                    <a:pt x="558829" y="1820834"/>
                  </a:cubicBezTo>
                  <a:cubicBezTo>
                    <a:pt x="497869" y="1848774"/>
                    <a:pt x="351819" y="1815754"/>
                    <a:pt x="303559" y="1768764"/>
                  </a:cubicBezTo>
                  <a:cubicBezTo>
                    <a:pt x="261649" y="1730664"/>
                    <a:pt x="267999" y="1657004"/>
                    <a:pt x="255299" y="1594774"/>
                  </a:cubicBezTo>
                  <a:cubicBezTo>
                    <a:pt x="240059" y="1524924"/>
                    <a:pt x="226089" y="1455074"/>
                    <a:pt x="221009" y="1371254"/>
                  </a:cubicBezTo>
                  <a:cubicBezTo>
                    <a:pt x="212119" y="1260764"/>
                    <a:pt x="205769" y="1062644"/>
                    <a:pt x="223549" y="991524"/>
                  </a:cubicBezTo>
                  <a:cubicBezTo>
                    <a:pt x="232439" y="959774"/>
                    <a:pt x="242599" y="944534"/>
                    <a:pt x="259109" y="928024"/>
                  </a:cubicBezTo>
                  <a:cubicBezTo>
                    <a:pt x="274349" y="910244"/>
                    <a:pt x="294669" y="895004"/>
                    <a:pt x="318799" y="887384"/>
                  </a:cubicBezTo>
                  <a:cubicBezTo>
                    <a:pt x="349279" y="878494"/>
                    <a:pt x="397539" y="879764"/>
                    <a:pt x="426749" y="889924"/>
                  </a:cubicBezTo>
                  <a:cubicBezTo>
                    <a:pt x="450879" y="897544"/>
                    <a:pt x="469929" y="911514"/>
                    <a:pt x="485169" y="931834"/>
                  </a:cubicBezTo>
                  <a:cubicBezTo>
                    <a:pt x="504219" y="955964"/>
                    <a:pt x="515649" y="986444"/>
                    <a:pt x="521999" y="1033434"/>
                  </a:cubicBezTo>
                  <a:cubicBezTo>
                    <a:pt x="534699" y="1131224"/>
                    <a:pt x="523269" y="1415704"/>
                    <a:pt x="485169" y="1502064"/>
                  </a:cubicBezTo>
                  <a:cubicBezTo>
                    <a:pt x="466119" y="1541434"/>
                    <a:pt x="441989" y="1561754"/>
                    <a:pt x="414049" y="1575724"/>
                  </a:cubicBezTo>
                  <a:cubicBezTo>
                    <a:pt x="384839" y="1589694"/>
                    <a:pt x="340389" y="1590964"/>
                    <a:pt x="311179" y="1584614"/>
                  </a:cubicBezTo>
                  <a:cubicBezTo>
                    <a:pt x="287049" y="1579534"/>
                    <a:pt x="267999" y="1568104"/>
                    <a:pt x="251489" y="1550324"/>
                  </a:cubicBezTo>
                  <a:cubicBezTo>
                    <a:pt x="231169" y="1527464"/>
                    <a:pt x="213389" y="1503334"/>
                    <a:pt x="207039" y="1456344"/>
                  </a:cubicBezTo>
                  <a:cubicBezTo>
                    <a:pt x="189259" y="1343314"/>
                    <a:pt x="269269" y="1055024"/>
                    <a:pt x="293399" y="839124"/>
                  </a:cubicBezTo>
                  <a:cubicBezTo>
                    <a:pt x="318799" y="604174"/>
                    <a:pt x="304829" y="215554"/>
                    <a:pt x="355629" y="97444"/>
                  </a:cubicBezTo>
                  <a:cubicBezTo>
                    <a:pt x="374679" y="51724"/>
                    <a:pt x="394999" y="32674"/>
                    <a:pt x="424209" y="17434"/>
                  </a:cubicBezTo>
                  <a:cubicBezTo>
                    <a:pt x="453419" y="924"/>
                    <a:pt x="497869" y="-4156"/>
                    <a:pt x="529619" y="3464"/>
                  </a:cubicBezTo>
                  <a:cubicBezTo>
                    <a:pt x="561369" y="11084"/>
                    <a:pt x="598199" y="35214"/>
                    <a:pt x="617249" y="61884"/>
                  </a:cubicBezTo>
                  <a:cubicBezTo>
                    <a:pt x="636299" y="89824"/>
                    <a:pt x="643919" y="164754"/>
                    <a:pt x="643919" y="164754"/>
                  </a:cubicBezTo>
                </a:path>
              </a:pathLst>
            </a:custGeom>
            <a:solidFill>
              <a:srgbClr val="FFFFFF"/>
            </a:solidFill>
            <a:ln cap="sq">
              <a:noFill/>
              <a:prstDash val="solid"/>
              <a:miter/>
            </a:ln>
          </p:spPr>
        </p:sp>
      </p:grpSp>
      <p:sp>
        <p:nvSpPr>
          <p:cNvPr name="TextBox 287" id="287"/>
          <p:cNvSpPr txBox="true"/>
          <p:nvPr/>
        </p:nvSpPr>
        <p:spPr>
          <a:xfrm rot="-5400000">
            <a:off x="-205869" y="7652990"/>
            <a:ext cx="3709292" cy="641985"/>
          </a:xfrm>
          <a:prstGeom prst="rect">
            <a:avLst/>
          </a:prstGeom>
        </p:spPr>
        <p:txBody>
          <a:bodyPr anchor="t" rtlCol="false" tIns="0" lIns="0" bIns="0" rIns="0">
            <a:spAutoFit/>
          </a:bodyPr>
          <a:lstStyle/>
          <a:p>
            <a:pPr algn="ctr">
              <a:lnSpc>
                <a:spcPts val="5254"/>
              </a:lnSpc>
              <a:spcBef>
                <a:spcPct val="0"/>
              </a:spcBef>
            </a:pPr>
            <a:r>
              <a:rPr lang="en-US" b="true" sz="3753">
                <a:solidFill>
                  <a:srgbClr val="000000"/>
                </a:solidFill>
                <a:latin typeface="29LT Adir Semi-Bold"/>
                <a:ea typeface="29LT Adir Semi-Bold"/>
                <a:cs typeface="29LT Adir Semi-Bold"/>
                <a:sym typeface="29LT Adir Semi-Bold"/>
              </a:rPr>
              <a:t>A</a:t>
            </a:r>
            <a:r>
              <a:rPr lang="en-US" b="true" sz="3753">
                <a:solidFill>
                  <a:srgbClr val="000000"/>
                </a:solidFill>
                <a:latin typeface="29LT Adir Semi-Bold"/>
                <a:ea typeface="29LT Adir Semi-Bold"/>
                <a:cs typeface="29LT Adir Semi-Bold"/>
                <a:sym typeface="29LT Adir Semi-Bold"/>
              </a:rPr>
              <a:t>ylanma qutblanish</a:t>
            </a:r>
          </a:p>
        </p:txBody>
      </p:sp>
      <p:grpSp>
        <p:nvGrpSpPr>
          <p:cNvPr name="Group 288" id="288"/>
          <p:cNvGrpSpPr/>
          <p:nvPr/>
        </p:nvGrpSpPr>
        <p:grpSpPr>
          <a:xfrm rot="0">
            <a:off x="2087880" y="7298055"/>
            <a:ext cx="293370" cy="293370"/>
            <a:chOff x="0" y="0"/>
            <a:chExt cx="391160" cy="391160"/>
          </a:xfrm>
        </p:grpSpPr>
        <p:sp>
          <p:nvSpPr>
            <p:cNvPr name="Freeform 289" id="289"/>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290" id="290"/>
          <p:cNvGrpSpPr/>
          <p:nvPr/>
        </p:nvGrpSpPr>
        <p:grpSpPr>
          <a:xfrm rot="0">
            <a:off x="2057400" y="7535228"/>
            <a:ext cx="293370" cy="293370"/>
            <a:chOff x="0" y="0"/>
            <a:chExt cx="391160" cy="391160"/>
          </a:xfrm>
        </p:grpSpPr>
        <p:sp>
          <p:nvSpPr>
            <p:cNvPr name="Freeform 291" id="291"/>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6253" y="270113"/>
                    <a:pt x="205933" y="279003"/>
                  </a:cubicBezTo>
                  <a:cubicBezTo>
                    <a:pt x="185613" y="287893"/>
                    <a:pt x="160213" y="292973"/>
                    <a:pt x="137353" y="291703"/>
                  </a:cubicBezTo>
                  <a:cubicBezTo>
                    <a:pt x="114493" y="290433"/>
                    <a:pt x="90363" y="282813"/>
                    <a:pt x="71313" y="27011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4053"/>
                    <a:pt x="56073" y="30083"/>
                  </a:cubicBezTo>
                  <a:cubicBezTo>
                    <a:pt x="73853" y="1611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92" id="292"/>
          <p:cNvGrpSpPr/>
          <p:nvPr/>
        </p:nvGrpSpPr>
        <p:grpSpPr>
          <a:xfrm rot="0">
            <a:off x="2087880" y="7298055"/>
            <a:ext cx="293370" cy="293370"/>
            <a:chOff x="0" y="0"/>
            <a:chExt cx="391160" cy="391160"/>
          </a:xfrm>
        </p:grpSpPr>
        <p:sp>
          <p:nvSpPr>
            <p:cNvPr name="Freeform 293" id="293"/>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294" id="294"/>
          <p:cNvGrpSpPr/>
          <p:nvPr/>
        </p:nvGrpSpPr>
        <p:grpSpPr>
          <a:xfrm rot="0">
            <a:off x="2082165" y="7570470"/>
            <a:ext cx="293370" cy="293370"/>
            <a:chOff x="0" y="0"/>
            <a:chExt cx="391160" cy="391160"/>
          </a:xfrm>
        </p:grpSpPr>
        <p:sp>
          <p:nvSpPr>
            <p:cNvPr name="Freeform 295" id="295"/>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296" id="296"/>
          <p:cNvGrpSpPr/>
          <p:nvPr/>
        </p:nvGrpSpPr>
        <p:grpSpPr>
          <a:xfrm rot="0">
            <a:off x="2154555" y="7225665"/>
            <a:ext cx="293370" cy="293370"/>
            <a:chOff x="0" y="0"/>
            <a:chExt cx="391160" cy="391160"/>
          </a:xfrm>
        </p:grpSpPr>
        <p:sp>
          <p:nvSpPr>
            <p:cNvPr name="Freeform 297" id="297"/>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298" id="298"/>
          <p:cNvGrpSpPr/>
          <p:nvPr/>
        </p:nvGrpSpPr>
        <p:grpSpPr>
          <a:xfrm rot="0">
            <a:off x="2087880" y="7414260"/>
            <a:ext cx="293370" cy="293370"/>
            <a:chOff x="0" y="0"/>
            <a:chExt cx="391160" cy="391160"/>
          </a:xfrm>
        </p:grpSpPr>
        <p:sp>
          <p:nvSpPr>
            <p:cNvPr name="Freeform 299" id="299"/>
            <p:cNvSpPr/>
            <p:nvPr/>
          </p:nvSpPr>
          <p:spPr>
            <a:xfrm flipH="false" flipV="false" rot="0">
              <a:off x="50564" y="48098"/>
              <a:ext cx="284716" cy="291646"/>
            </a:xfrm>
            <a:custGeom>
              <a:avLst/>
              <a:gdLst/>
              <a:ahLst/>
              <a:cxnLst/>
              <a:rect r="r" b="b" t="t" l="l"/>
              <a:pathLst>
                <a:path h="291646" w="284716">
                  <a:moveTo>
                    <a:pt x="284716" y="101762"/>
                  </a:moveTo>
                  <a:cubicBezTo>
                    <a:pt x="284716" y="194472"/>
                    <a:pt x="274556" y="218602"/>
                    <a:pt x="260586" y="236382"/>
                  </a:cubicBezTo>
                  <a:cubicBezTo>
                    <a:pt x="246616" y="254162"/>
                    <a:pt x="226296" y="269402"/>
                    <a:pt x="205976" y="279562"/>
                  </a:cubicBezTo>
                  <a:cubicBezTo>
                    <a:pt x="184386" y="288452"/>
                    <a:pt x="158986" y="293532"/>
                    <a:pt x="137396" y="29099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525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300" id="300"/>
          <p:cNvGrpSpPr/>
          <p:nvPr/>
        </p:nvGrpSpPr>
        <p:grpSpPr>
          <a:xfrm rot="0">
            <a:off x="2179320" y="7589520"/>
            <a:ext cx="293370" cy="293370"/>
            <a:chOff x="0" y="0"/>
            <a:chExt cx="391160" cy="391160"/>
          </a:xfrm>
        </p:grpSpPr>
        <p:sp>
          <p:nvSpPr>
            <p:cNvPr name="Freeform 301" id="301"/>
            <p:cNvSpPr/>
            <p:nvPr/>
          </p:nvSpPr>
          <p:spPr>
            <a:xfrm flipH="false" flipV="false" rot="0">
              <a:off x="50564" y="48657"/>
              <a:ext cx="284716" cy="291896"/>
            </a:xfrm>
            <a:custGeom>
              <a:avLst/>
              <a:gdLst/>
              <a:ahLst/>
              <a:cxnLst/>
              <a:rect r="r" b="b" t="t" l="l"/>
              <a:pathLst>
                <a:path h="291896" w="284716">
                  <a:moveTo>
                    <a:pt x="284716" y="102473"/>
                  </a:moveTo>
                  <a:cubicBezTo>
                    <a:pt x="284716" y="195183"/>
                    <a:pt x="274556" y="218043"/>
                    <a:pt x="260586" y="235823"/>
                  </a:cubicBezTo>
                  <a:cubicBezTo>
                    <a:pt x="246616" y="253603"/>
                    <a:pt x="226296" y="270113"/>
                    <a:pt x="205976" y="279003"/>
                  </a:cubicBezTo>
                  <a:cubicBezTo>
                    <a:pt x="184386" y="287893"/>
                    <a:pt x="158986" y="292973"/>
                    <a:pt x="136126" y="291703"/>
                  </a:cubicBezTo>
                  <a:cubicBezTo>
                    <a:pt x="114536" y="290433"/>
                    <a:pt x="89136" y="282813"/>
                    <a:pt x="70086" y="27138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7066" y="45323"/>
                    <a:pt x="5484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302" id="302"/>
          <p:cNvGrpSpPr/>
          <p:nvPr/>
        </p:nvGrpSpPr>
        <p:grpSpPr>
          <a:xfrm rot="0">
            <a:off x="2171700" y="7438072"/>
            <a:ext cx="293370" cy="293370"/>
            <a:chOff x="0" y="0"/>
            <a:chExt cx="391160" cy="391160"/>
          </a:xfrm>
        </p:grpSpPr>
        <p:sp>
          <p:nvSpPr>
            <p:cNvPr name="Freeform 303" id="303"/>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3540"/>
                    <a:pt x="22752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10353" y="202740"/>
                    <a:pt x="2733" y="177340"/>
                    <a:pt x="193" y="154480"/>
                  </a:cubicBezTo>
                  <a:cubicBezTo>
                    <a:pt x="-1077" y="132890"/>
                    <a:pt x="4003" y="106220"/>
                    <a:pt x="12893" y="85900"/>
                  </a:cubicBezTo>
                  <a:cubicBezTo>
                    <a:pt x="23053" y="65580"/>
                    <a:pt x="38293" y="45260"/>
                    <a:pt x="56073" y="31290"/>
                  </a:cubicBezTo>
                  <a:cubicBezTo>
                    <a:pt x="73853" y="17320"/>
                    <a:pt x="97983" y="7160"/>
                    <a:pt x="120843" y="2080"/>
                  </a:cubicBezTo>
                  <a:cubicBezTo>
                    <a:pt x="142433" y="-1730"/>
                    <a:pt x="167833" y="-460"/>
                    <a:pt x="189423" y="7160"/>
                  </a:cubicBezTo>
                  <a:cubicBezTo>
                    <a:pt x="211013" y="13510"/>
                    <a:pt x="250383" y="42720"/>
                    <a:pt x="250383" y="42720"/>
                  </a:cubicBezTo>
                </a:path>
              </a:pathLst>
            </a:custGeom>
            <a:solidFill>
              <a:srgbClr val="FFFFFF"/>
            </a:solidFill>
            <a:ln cap="sq">
              <a:noFill/>
              <a:prstDash val="solid"/>
              <a:miter/>
            </a:ln>
          </p:spPr>
        </p:sp>
      </p:grpSp>
      <p:grpSp>
        <p:nvGrpSpPr>
          <p:cNvPr name="Group 304" id="304"/>
          <p:cNvGrpSpPr/>
          <p:nvPr/>
        </p:nvGrpSpPr>
        <p:grpSpPr>
          <a:xfrm rot="0">
            <a:off x="2015490" y="7710488"/>
            <a:ext cx="293370" cy="293370"/>
            <a:chOff x="0" y="0"/>
            <a:chExt cx="391160" cy="391160"/>
          </a:xfrm>
        </p:grpSpPr>
        <p:sp>
          <p:nvSpPr>
            <p:cNvPr name="Freeform 305" id="305"/>
            <p:cNvSpPr/>
            <p:nvPr/>
          </p:nvSpPr>
          <p:spPr>
            <a:xfrm flipH="false" flipV="false" rot="0">
              <a:off x="50607" y="49010"/>
              <a:ext cx="284770" cy="291586"/>
            </a:xfrm>
            <a:custGeom>
              <a:avLst/>
              <a:gdLst/>
              <a:ahLst/>
              <a:cxnLst/>
              <a:rect r="r" b="b" t="t" l="l"/>
              <a:pathLst>
                <a:path h="291586" w="284770">
                  <a:moveTo>
                    <a:pt x="284673" y="102120"/>
                  </a:moveTo>
                  <a:cubicBezTo>
                    <a:pt x="285943" y="194830"/>
                    <a:pt x="274513" y="217690"/>
                    <a:pt x="260543" y="236740"/>
                  </a:cubicBezTo>
                  <a:cubicBezTo>
                    <a:pt x="246573" y="254520"/>
                    <a:pt x="226253" y="269760"/>
                    <a:pt x="205933" y="278650"/>
                  </a:cubicBezTo>
                  <a:cubicBezTo>
                    <a:pt x="185613" y="288810"/>
                    <a:pt x="160213" y="292620"/>
                    <a:pt x="137353" y="291350"/>
                  </a:cubicBezTo>
                  <a:cubicBezTo>
                    <a:pt x="114493" y="290080"/>
                    <a:pt x="89093" y="282460"/>
                    <a:pt x="70043" y="271030"/>
                  </a:cubicBezTo>
                  <a:cubicBezTo>
                    <a:pt x="50993" y="259600"/>
                    <a:pt x="31943" y="240550"/>
                    <a:pt x="20513" y="221500"/>
                  </a:cubicBezTo>
                  <a:cubicBezTo>
                    <a:pt x="9083" y="202450"/>
                    <a:pt x="1463" y="177050"/>
                    <a:pt x="193" y="155460"/>
                  </a:cubicBezTo>
                  <a:cubicBezTo>
                    <a:pt x="-1077" y="132600"/>
                    <a:pt x="4003" y="107200"/>
                    <a:pt x="12893" y="85610"/>
                  </a:cubicBezTo>
                  <a:cubicBezTo>
                    <a:pt x="21783" y="65290"/>
                    <a:pt x="38293" y="44970"/>
                    <a:pt x="56073" y="31000"/>
                  </a:cubicBezTo>
                  <a:cubicBezTo>
                    <a:pt x="73853" y="17030"/>
                    <a:pt x="96713" y="6870"/>
                    <a:pt x="119573" y="1790"/>
                  </a:cubicBezTo>
                  <a:cubicBezTo>
                    <a:pt x="142433" y="-2020"/>
                    <a:pt x="167833" y="520"/>
                    <a:pt x="189423" y="6870"/>
                  </a:cubicBezTo>
                  <a:cubicBezTo>
                    <a:pt x="211013" y="13220"/>
                    <a:pt x="249113" y="42430"/>
                    <a:pt x="249113" y="42430"/>
                  </a:cubicBezTo>
                </a:path>
              </a:pathLst>
            </a:custGeom>
            <a:solidFill>
              <a:srgbClr val="FFFFFF"/>
            </a:solidFill>
            <a:ln cap="sq">
              <a:noFill/>
              <a:prstDash val="solid"/>
              <a:miter/>
            </a:ln>
          </p:spPr>
        </p:sp>
      </p:grpSp>
      <p:grpSp>
        <p:nvGrpSpPr>
          <p:cNvPr name="Group 306" id="306"/>
          <p:cNvGrpSpPr/>
          <p:nvPr/>
        </p:nvGrpSpPr>
        <p:grpSpPr>
          <a:xfrm rot="0">
            <a:off x="2129790" y="7740968"/>
            <a:ext cx="293370" cy="293370"/>
            <a:chOff x="0" y="0"/>
            <a:chExt cx="391160" cy="391160"/>
          </a:xfrm>
        </p:grpSpPr>
        <p:sp>
          <p:nvSpPr>
            <p:cNvPr name="Freeform 307" id="307"/>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308" id="308"/>
          <p:cNvGrpSpPr/>
          <p:nvPr/>
        </p:nvGrpSpPr>
        <p:grpSpPr>
          <a:xfrm rot="0">
            <a:off x="2075498" y="7800975"/>
            <a:ext cx="293370" cy="293370"/>
            <a:chOff x="0" y="0"/>
            <a:chExt cx="391160" cy="391160"/>
          </a:xfrm>
        </p:grpSpPr>
        <p:sp>
          <p:nvSpPr>
            <p:cNvPr name="Freeform 309" id="309"/>
            <p:cNvSpPr/>
            <p:nvPr/>
          </p:nvSpPr>
          <p:spPr>
            <a:xfrm flipH="false" flipV="false" rot="0">
              <a:off x="50564" y="48657"/>
              <a:ext cx="284812" cy="291896"/>
            </a:xfrm>
            <a:custGeom>
              <a:avLst/>
              <a:gdLst/>
              <a:ahLst/>
              <a:cxnLst/>
              <a:rect r="r" b="b" t="t" l="l"/>
              <a:pathLst>
                <a:path h="291896" w="284812">
                  <a:moveTo>
                    <a:pt x="284716" y="102473"/>
                  </a:moveTo>
                  <a:cubicBezTo>
                    <a:pt x="285986" y="19391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0113"/>
                  </a:cubicBezTo>
                  <a:cubicBezTo>
                    <a:pt x="51036" y="258683"/>
                    <a:pt x="31986" y="240903"/>
                    <a:pt x="20556" y="221853"/>
                  </a:cubicBezTo>
                  <a:cubicBezTo>
                    <a:pt x="9126" y="201533"/>
                    <a:pt x="1506" y="177403"/>
                    <a:pt x="236" y="154543"/>
                  </a:cubicBezTo>
                  <a:cubicBezTo>
                    <a:pt x="-1034" y="131683"/>
                    <a:pt x="2776" y="106283"/>
                    <a:pt x="12936" y="85963"/>
                  </a:cubicBezTo>
                  <a:cubicBezTo>
                    <a:pt x="21826" y="65643"/>
                    <a:pt x="38336" y="44053"/>
                    <a:pt x="56116" y="3008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310" id="310"/>
          <p:cNvGrpSpPr/>
          <p:nvPr/>
        </p:nvGrpSpPr>
        <p:grpSpPr>
          <a:xfrm rot="0">
            <a:off x="2105025" y="7807643"/>
            <a:ext cx="293370" cy="293370"/>
            <a:chOff x="0" y="0"/>
            <a:chExt cx="391160" cy="391160"/>
          </a:xfrm>
        </p:grpSpPr>
        <p:sp>
          <p:nvSpPr>
            <p:cNvPr name="Freeform 311" id="311"/>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1383"/>
                  </a:cubicBezTo>
                  <a:cubicBezTo>
                    <a:pt x="50993" y="258683"/>
                    <a:pt x="33213" y="240903"/>
                    <a:pt x="21783" y="221853"/>
                  </a:cubicBezTo>
                  <a:cubicBezTo>
                    <a:pt x="9083" y="201533"/>
                    <a:pt x="1463" y="177403"/>
                    <a:pt x="193" y="154543"/>
                  </a:cubicBezTo>
                  <a:cubicBezTo>
                    <a:pt x="-1077" y="131683"/>
                    <a:pt x="4003" y="106283"/>
                    <a:pt x="12893" y="85963"/>
                  </a:cubicBezTo>
                  <a:cubicBezTo>
                    <a:pt x="2305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312" id="312"/>
          <p:cNvGrpSpPr/>
          <p:nvPr/>
        </p:nvGrpSpPr>
        <p:grpSpPr>
          <a:xfrm rot="0">
            <a:off x="2050733" y="7861935"/>
            <a:ext cx="293370" cy="293370"/>
            <a:chOff x="0" y="0"/>
            <a:chExt cx="391160" cy="391160"/>
          </a:xfrm>
        </p:grpSpPr>
        <p:sp>
          <p:nvSpPr>
            <p:cNvPr name="Freeform 313" id="313"/>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2890"/>
                    <a:pt x="4003" y="106220"/>
                    <a:pt x="12893" y="85900"/>
                  </a:cubicBezTo>
                  <a:cubicBezTo>
                    <a:pt x="2178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sp>
        <p:nvSpPr>
          <p:cNvPr name="TextBox 314" id="314"/>
          <p:cNvSpPr txBox="true"/>
          <p:nvPr/>
        </p:nvSpPr>
        <p:spPr>
          <a:xfrm rot="-5400000">
            <a:off x="1390178" y="7489988"/>
            <a:ext cx="1613867"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daraja</a:t>
            </a:r>
          </a:p>
        </p:txBody>
      </p:sp>
      <p:grpSp>
        <p:nvGrpSpPr>
          <p:cNvPr name="Group 315" id="315"/>
          <p:cNvGrpSpPr/>
          <p:nvPr/>
        </p:nvGrpSpPr>
        <p:grpSpPr>
          <a:xfrm rot="0">
            <a:off x="2114550" y="8092440"/>
            <a:ext cx="293370" cy="293370"/>
            <a:chOff x="0" y="0"/>
            <a:chExt cx="391160" cy="391160"/>
          </a:xfrm>
        </p:grpSpPr>
        <p:sp>
          <p:nvSpPr>
            <p:cNvPr name="Freeform 316" id="316"/>
            <p:cNvSpPr/>
            <p:nvPr/>
          </p:nvSpPr>
          <p:spPr>
            <a:xfrm flipH="false" flipV="false" rot="0">
              <a:off x="50564" y="48657"/>
              <a:ext cx="284812" cy="291896"/>
            </a:xfrm>
            <a:custGeom>
              <a:avLst/>
              <a:gdLst/>
              <a:ahLst/>
              <a:cxnLst/>
              <a:rect r="r" b="b" t="t" l="l"/>
              <a:pathLst>
                <a:path h="291896" w="284812">
                  <a:moveTo>
                    <a:pt x="284716" y="102473"/>
                  </a:moveTo>
                  <a:cubicBezTo>
                    <a:pt x="285986" y="195183"/>
                    <a:pt x="274556" y="218043"/>
                    <a:pt x="260586" y="235823"/>
                  </a:cubicBezTo>
                  <a:cubicBezTo>
                    <a:pt x="246616" y="253603"/>
                    <a:pt x="226296" y="270113"/>
                    <a:pt x="205976" y="279003"/>
                  </a:cubicBezTo>
                  <a:cubicBezTo>
                    <a:pt x="185656" y="287893"/>
                    <a:pt x="158986" y="292973"/>
                    <a:pt x="137396" y="291703"/>
                  </a:cubicBezTo>
                  <a:cubicBezTo>
                    <a:pt x="114536" y="290433"/>
                    <a:pt x="89136" y="282813"/>
                    <a:pt x="70086" y="271383"/>
                  </a:cubicBezTo>
                  <a:cubicBezTo>
                    <a:pt x="51036" y="258683"/>
                    <a:pt x="31986" y="240903"/>
                    <a:pt x="20556" y="221853"/>
                  </a:cubicBezTo>
                  <a:cubicBezTo>
                    <a:pt x="9126" y="202803"/>
                    <a:pt x="1506" y="177403"/>
                    <a:pt x="236" y="154543"/>
                  </a:cubicBezTo>
                  <a:cubicBezTo>
                    <a:pt x="-1034" y="131683"/>
                    <a:pt x="2776" y="106283"/>
                    <a:pt x="12936" y="85963"/>
                  </a:cubicBezTo>
                  <a:cubicBezTo>
                    <a:pt x="21826" y="65643"/>
                    <a:pt x="38336" y="45323"/>
                    <a:pt x="56116" y="31353"/>
                  </a:cubicBezTo>
                  <a:cubicBezTo>
                    <a:pt x="73896" y="1738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317" id="317"/>
          <p:cNvGrpSpPr/>
          <p:nvPr/>
        </p:nvGrpSpPr>
        <p:grpSpPr>
          <a:xfrm rot="0">
            <a:off x="2139315" y="8083868"/>
            <a:ext cx="293370" cy="293370"/>
            <a:chOff x="0" y="0"/>
            <a:chExt cx="391160" cy="391160"/>
          </a:xfrm>
        </p:grpSpPr>
        <p:sp>
          <p:nvSpPr>
            <p:cNvPr name="Freeform 318" id="318"/>
            <p:cNvSpPr/>
            <p:nvPr/>
          </p:nvSpPr>
          <p:spPr>
            <a:xfrm flipH="false" flipV="false" rot="0">
              <a:off x="50564" y="49010"/>
              <a:ext cx="284812" cy="291586"/>
            </a:xfrm>
            <a:custGeom>
              <a:avLst/>
              <a:gdLst/>
              <a:ahLst/>
              <a:cxnLst/>
              <a:rect r="r" b="b" t="t" l="l"/>
              <a:pathLst>
                <a:path h="291586" w="284812">
                  <a:moveTo>
                    <a:pt x="284716" y="102120"/>
                  </a:moveTo>
                  <a:cubicBezTo>
                    <a:pt x="285986" y="194830"/>
                    <a:pt x="274556" y="218960"/>
                    <a:pt x="260586" y="236740"/>
                  </a:cubicBezTo>
                  <a:cubicBezTo>
                    <a:pt x="246616" y="254520"/>
                    <a:pt x="226296" y="269760"/>
                    <a:pt x="205976" y="278650"/>
                  </a:cubicBezTo>
                  <a:cubicBezTo>
                    <a:pt x="185656" y="288810"/>
                    <a:pt x="158986" y="292620"/>
                    <a:pt x="137396" y="291350"/>
                  </a:cubicBezTo>
                  <a:cubicBezTo>
                    <a:pt x="114536" y="290080"/>
                    <a:pt x="89136" y="282460"/>
                    <a:pt x="70086" y="271030"/>
                  </a:cubicBezTo>
                  <a:cubicBezTo>
                    <a:pt x="51036" y="259600"/>
                    <a:pt x="31986" y="240550"/>
                    <a:pt x="20556" y="221500"/>
                  </a:cubicBezTo>
                  <a:cubicBezTo>
                    <a:pt x="9126" y="202450"/>
                    <a:pt x="1506" y="177050"/>
                    <a:pt x="236" y="155460"/>
                  </a:cubicBezTo>
                  <a:cubicBezTo>
                    <a:pt x="-1034" y="132600"/>
                    <a:pt x="2776" y="107200"/>
                    <a:pt x="12936" y="85610"/>
                  </a:cubicBezTo>
                  <a:cubicBezTo>
                    <a:pt x="21826" y="65290"/>
                    <a:pt x="38336" y="44970"/>
                    <a:pt x="56116" y="31000"/>
                  </a:cubicBezTo>
                  <a:cubicBezTo>
                    <a:pt x="73896" y="17030"/>
                    <a:pt x="96756" y="6870"/>
                    <a:pt x="119616" y="1790"/>
                  </a:cubicBezTo>
                  <a:cubicBezTo>
                    <a:pt x="141206" y="-2020"/>
                    <a:pt x="167876" y="520"/>
                    <a:pt x="189466" y="6870"/>
                  </a:cubicBezTo>
                  <a:cubicBezTo>
                    <a:pt x="211056" y="13220"/>
                    <a:pt x="249156" y="42430"/>
                    <a:pt x="249156" y="42430"/>
                  </a:cubicBezTo>
                </a:path>
              </a:pathLst>
            </a:custGeom>
            <a:solidFill>
              <a:srgbClr val="FFFFFF"/>
            </a:solidFill>
            <a:ln cap="sq">
              <a:noFill/>
              <a:prstDash val="solid"/>
              <a:miter/>
            </a:ln>
          </p:spPr>
        </p:sp>
      </p:grpSp>
      <p:grpSp>
        <p:nvGrpSpPr>
          <p:cNvPr name="Group 319" id="319"/>
          <p:cNvGrpSpPr/>
          <p:nvPr/>
        </p:nvGrpSpPr>
        <p:grpSpPr>
          <a:xfrm rot="0">
            <a:off x="2155508" y="8133397"/>
            <a:ext cx="293370" cy="293370"/>
            <a:chOff x="0" y="0"/>
            <a:chExt cx="391160" cy="391160"/>
          </a:xfrm>
        </p:grpSpPr>
        <p:sp>
          <p:nvSpPr>
            <p:cNvPr name="Freeform 320" id="320"/>
            <p:cNvSpPr/>
            <p:nvPr/>
          </p:nvSpPr>
          <p:spPr>
            <a:xfrm flipH="false" flipV="false" rot="0">
              <a:off x="50607" y="49010"/>
              <a:ext cx="285943" cy="291586"/>
            </a:xfrm>
            <a:custGeom>
              <a:avLst/>
              <a:gdLst/>
              <a:ahLst/>
              <a:cxnLst/>
              <a:rect r="r" b="b" t="t" l="l"/>
              <a:pathLst>
                <a:path h="291586" w="285943">
                  <a:moveTo>
                    <a:pt x="285943" y="102120"/>
                  </a:moveTo>
                  <a:cubicBezTo>
                    <a:pt x="285943" y="194830"/>
                    <a:pt x="274513" y="218960"/>
                    <a:pt x="261813" y="236740"/>
                  </a:cubicBezTo>
                  <a:cubicBezTo>
                    <a:pt x="247843" y="254520"/>
                    <a:pt x="226253" y="269760"/>
                    <a:pt x="205933" y="278650"/>
                  </a:cubicBezTo>
                  <a:cubicBezTo>
                    <a:pt x="185613" y="288810"/>
                    <a:pt x="160213" y="292620"/>
                    <a:pt x="137353" y="291350"/>
                  </a:cubicBezTo>
                  <a:cubicBezTo>
                    <a:pt x="114493" y="290080"/>
                    <a:pt x="90363" y="282460"/>
                    <a:pt x="70043" y="271030"/>
                  </a:cubicBezTo>
                  <a:cubicBezTo>
                    <a:pt x="50993" y="259600"/>
                    <a:pt x="33213" y="240550"/>
                    <a:pt x="21783" y="221500"/>
                  </a:cubicBezTo>
                  <a:cubicBezTo>
                    <a:pt x="9083" y="202450"/>
                    <a:pt x="1463" y="177050"/>
                    <a:pt x="193" y="155460"/>
                  </a:cubicBezTo>
                  <a:cubicBezTo>
                    <a:pt x="-1077" y="132600"/>
                    <a:pt x="4003" y="107200"/>
                    <a:pt x="12893" y="85610"/>
                  </a:cubicBezTo>
                  <a:cubicBezTo>
                    <a:pt x="21783" y="65290"/>
                    <a:pt x="38293" y="44970"/>
                    <a:pt x="56073" y="31000"/>
                  </a:cubicBezTo>
                  <a:cubicBezTo>
                    <a:pt x="73853" y="17030"/>
                    <a:pt x="97983" y="6870"/>
                    <a:pt x="119573" y="1790"/>
                  </a:cubicBezTo>
                  <a:cubicBezTo>
                    <a:pt x="142433" y="-2020"/>
                    <a:pt x="167833" y="520"/>
                    <a:pt x="189423" y="6870"/>
                  </a:cubicBezTo>
                  <a:cubicBezTo>
                    <a:pt x="211013" y="13220"/>
                    <a:pt x="249113" y="42430"/>
                    <a:pt x="249113" y="42430"/>
                  </a:cubicBezTo>
                </a:path>
              </a:pathLst>
            </a:custGeom>
            <a:solidFill>
              <a:srgbClr val="FFFFFF"/>
            </a:solidFill>
            <a:ln cap="sq">
              <a:noFill/>
              <a:prstDash val="solid"/>
              <a:miter/>
            </a:ln>
          </p:spPr>
        </p:sp>
      </p:grpSp>
      <p:grpSp>
        <p:nvGrpSpPr>
          <p:cNvPr name="Group 321" id="321"/>
          <p:cNvGrpSpPr/>
          <p:nvPr/>
        </p:nvGrpSpPr>
        <p:grpSpPr>
          <a:xfrm rot="0">
            <a:off x="2155508" y="8051482"/>
            <a:ext cx="293370" cy="293370"/>
            <a:chOff x="0" y="0"/>
            <a:chExt cx="391160" cy="391160"/>
          </a:xfrm>
        </p:grpSpPr>
        <p:sp>
          <p:nvSpPr>
            <p:cNvPr name="Freeform 322" id="322"/>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1813" y="235823"/>
                  </a:cubicBezTo>
                  <a:cubicBezTo>
                    <a:pt x="247843" y="253603"/>
                    <a:pt x="226253" y="268843"/>
                    <a:pt x="205933" y="279003"/>
                  </a:cubicBezTo>
                  <a:cubicBezTo>
                    <a:pt x="185613" y="287893"/>
                    <a:pt x="160213" y="292973"/>
                    <a:pt x="137353" y="291703"/>
                  </a:cubicBezTo>
                  <a:cubicBezTo>
                    <a:pt x="114493" y="290433"/>
                    <a:pt x="90363" y="282813"/>
                    <a:pt x="70043" y="270113"/>
                  </a:cubicBezTo>
                  <a:cubicBezTo>
                    <a:pt x="50993" y="258683"/>
                    <a:pt x="33213" y="240903"/>
                    <a:pt x="2178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sp>
        <p:nvSpPr>
          <p:cNvPr name="TextBox 323" id="323"/>
          <p:cNvSpPr txBox="true"/>
          <p:nvPr/>
        </p:nvSpPr>
        <p:spPr>
          <a:xfrm rot="-5400000">
            <a:off x="2198526" y="8214848"/>
            <a:ext cx="201310" cy="232720"/>
          </a:xfrm>
          <a:prstGeom prst="rect">
            <a:avLst/>
          </a:prstGeom>
        </p:spPr>
        <p:txBody>
          <a:bodyPr anchor="t" rtlCol="false" tIns="0" lIns="0" bIns="0" rIns="0">
            <a:spAutoFit/>
          </a:bodyPr>
          <a:lstStyle/>
          <a:p>
            <a:pPr algn="ctr">
              <a:lnSpc>
                <a:spcPts val="1896"/>
              </a:lnSpc>
              <a:spcBef>
                <a:spcPct val="0"/>
              </a:spcBef>
            </a:pPr>
            <a:r>
              <a:rPr lang="en-US" b="true" sz="1354">
                <a:solidFill>
                  <a:srgbClr val="000000"/>
                </a:solidFill>
                <a:latin typeface="29LT Adir Semi-Bold"/>
                <a:ea typeface="29LT Adir Semi-Bold"/>
                <a:cs typeface="29LT Adir Semi-Bold"/>
                <a:sym typeface="29LT Adir Semi-Bold"/>
              </a:rPr>
              <a:t>ayl</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446853" y="-6841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true" flipV="false" rot="-228037">
            <a:off x="-192299" y="129086"/>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771795">
            <a:off x="16721088" y="1118287"/>
            <a:ext cx="433712" cy="411632"/>
          </a:xfrm>
          <a:custGeom>
            <a:avLst/>
            <a:gdLst/>
            <a:ahLst/>
            <a:cxnLst/>
            <a:rect r="r" b="b" t="t" l="l"/>
            <a:pathLst>
              <a:path h="411632" w="433712">
                <a:moveTo>
                  <a:pt x="0" y="0"/>
                </a:moveTo>
                <a:lnTo>
                  <a:pt x="433712" y="0"/>
                </a:lnTo>
                <a:lnTo>
                  <a:pt x="433712" y="411631"/>
                </a:lnTo>
                <a:lnTo>
                  <a:pt x="0" y="411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17480039" y="9258300"/>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9" id="19"/>
          <p:cNvGrpSpPr>
            <a:grpSpLocks noChangeAspect="true"/>
          </p:cNvGrpSpPr>
          <p:nvPr/>
        </p:nvGrpSpPr>
        <p:grpSpPr>
          <a:xfrm rot="-874149">
            <a:off x="10857595" y="327319"/>
            <a:ext cx="498419" cy="262574"/>
            <a:chOff x="0" y="0"/>
            <a:chExt cx="1610360" cy="848360"/>
          </a:xfrm>
        </p:grpSpPr>
        <p:sp>
          <p:nvSpPr>
            <p:cNvPr name="Freeform 20" id="2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1" id="21"/>
          <p:cNvSpPr/>
          <p:nvPr/>
        </p:nvSpPr>
        <p:spPr>
          <a:xfrm flipH="false" flipV="false" rot="0">
            <a:off x="1313706" y="1135028"/>
            <a:ext cx="511826" cy="458783"/>
          </a:xfrm>
          <a:custGeom>
            <a:avLst/>
            <a:gdLst/>
            <a:ahLst/>
            <a:cxnLst/>
            <a:rect r="r" b="b" t="t" l="l"/>
            <a:pathLst>
              <a:path h="458783" w="511826">
                <a:moveTo>
                  <a:pt x="0" y="0"/>
                </a:moveTo>
                <a:lnTo>
                  <a:pt x="511826" y="0"/>
                </a:lnTo>
                <a:lnTo>
                  <a:pt x="511826" y="458783"/>
                </a:lnTo>
                <a:lnTo>
                  <a:pt x="0" y="4587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595881" y="4199022"/>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771795">
            <a:off x="264351" y="9644811"/>
            <a:ext cx="535497" cy="508236"/>
          </a:xfrm>
          <a:custGeom>
            <a:avLst/>
            <a:gdLst/>
            <a:ahLst/>
            <a:cxnLst/>
            <a:rect r="r" b="b" t="t" l="l"/>
            <a:pathLst>
              <a:path h="508236" w="535497">
                <a:moveTo>
                  <a:pt x="0" y="0"/>
                </a:moveTo>
                <a:lnTo>
                  <a:pt x="535497" y="0"/>
                </a:lnTo>
                <a:lnTo>
                  <a:pt x="535497" y="508235"/>
                </a:lnTo>
                <a:lnTo>
                  <a:pt x="0" y="5082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5" id="25"/>
          <p:cNvGrpSpPr/>
          <p:nvPr/>
        </p:nvGrpSpPr>
        <p:grpSpPr>
          <a:xfrm rot="0">
            <a:off x="-717088" y="-387954"/>
            <a:ext cx="1425183" cy="11403846"/>
            <a:chOff x="0" y="0"/>
            <a:chExt cx="356429" cy="2852028"/>
          </a:xfrm>
        </p:grpSpPr>
        <p:sp>
          <p:nvSpPr>
            <p:cNvPr name="Freeform 26" id="26"/>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27" id="27"/>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28" id="28"/>
          <p:cNvGrpSpPr/>
          <p:nvPr/>
        </p:nvGrpSpPr>
        <p:grpSpPr>
          <a:xfrm rot="0">
            <a:off x="17944100" y="-387954"/>
            <a:ext cx="1425183" cy="11403846"/>
            <a:chOff x="0" y="0"/>
            <a:chExt cx="356429" cy="2852028"/>
          </a:xfrm>
        </p:grpSpPr>
        <p:sp>
          <p:nvSpPr>
            <p:cNvPr name="Freeform 29" id="29"/>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30" id="30"/>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31" id="31"/>
          <p:cNvGrpSpPr/>
          <p:nvPr/>
        </p:nvGrpSpPr>
        <p:grpSpPr>
          <a:xfrm rot="5400000">
            <a:off x="8883742" y="-9572383"/>
            <a:ext cx="1425183" cy="19201660"/>
            <a:chOff x="0" y="0"/>
            <a:chExt cx="356429" cy="4802210"/>
          </a:xfrm>
        </p:grpSpPr>
        <p:sp>
          <p:nvSpPr>
            <p:cNvPr name="Freeform 32" id="32"/>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3" id="33"/>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34" id="34"/>
          <p:cNvGrpSpPr/>
          <p:nvPr/>
        </p:nvGrpSpPr>
        <p:grpSpPr>
          <a:xfrm rot="5400000">
            <a:off x="8775126" y="1009161"/>
            <a:ext cx="1425183" cy="19201660"/>
            <a:chOff x="0" y="0"/>
            <a:chExt cx="356429" cy="4802210"/>
          </a:xfrm>
        </p:grpSpPr>
        <p:sp>
          <p:nvSpPr>
            <p:cNvPr name="Freeform 35" id="35"/>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36" id="36"/>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sp>
        <p:nvSpPr>
          <p:cNvPr name="Freeform 37" id="37"/>
          <p:cNvSpPr/>
          <p:nvPr/>
        </p:nvSpPr>
        <p:spPr>
          <a:xfrm flipH="false" flipV="false" rot="-1407288">
            <a:off x="17509124" y="167181"/>
            <a:ext cx="801299" cy="1421659"/>
          </a:xfrm>
          <a:custGeom>
            <a:avLst/>
            <a:gdLst/>
            <a:ahLst/>
            <a:cxnLst/>
            <a:rect r="r" b="b" t="t" l="l"/>
            <a:pathLst>
              <a:path h="1421659" w="801299">
                <a:moveTo>
                  <a:pt x="0" y="0"/>
                </a:moveTo>
                <a:lnTo>
                  <a:pt x="801299" y="0"/>
                </a:lnTo>
                <a:lnTo>
                  <a:pt x="801299" y="1421659"/>
                </a:lnTo>
                <a:lnTo>
                  <a:pt x="0" y="142165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8" id="38"/>
          <p:cNvSpPr/>
          <p:nvPr/>
        </p:nvSpPr>
        <p:spPr>
          <a:xfrm flipH="true" flipV="false" rot="-228037">
            <a:off x="-66689" y="112869"/>
            <a:ext cx="1448797" cy="1448797"/>
          </a:xfrm>
          <a:custGeom>
            <a:avLst/>
            <a:gdLst/>
            <a:ahLst/>
            <a:cxnLst/>
            <a:rect r="r" b="b" t="t" l="l"/>
            <a:pathLst>
              <a:path h="1448797" w="1448797">
                <a:moveTo>
                  <a:pt x="1448797" y="0"/>
                </a:moveTo>
                <a:lnTo>
                  <a:pt x="0" y="0"/>
                </a:lnTo>
                <a:lnTo>
                  <a:pt x="0" y="1448797"/>
                </a:lnTo>
                <a:lnTo>
                  <a:pt x="1448797" y="1448797"/>
                </a:lnTo>
                <a:lnTo>
                  <a:pt x="1448797"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9" id="39"/>
          <p:cNvGrpSpPr>
            <a:grpSpLocks noChangeAspect="true"/>
          </p:cNvGrpSpPr>
          <p:nvPr/>
        </p:nvGrpSpPr>
        <p:grpSpPr>
          <a:xfrm rot="-874149">
            <a:off x="239509" y="5639307"/>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1" id="41"/>
          <p:cNvSpPr/>
          <p:nvPr/>
        </p:nvSpPr>
        <p:spPr>
          <a:xfrm flipH="false" flipV="false" rot="-771795">
            <a:off x="1012286" y="2444693"/>
            <a:ext cx="341821" cy="324419"/>
          </a:xfrm>
          <a:custGeom>
            <a:avLst/>
            <a:gdLst/>
            <a:ahLst/>
            <a:cxnLst/>
            <a:rect r="r" b="b" t="t" l="l"/>
            <a:pathLst>
              <a:path h="324419" w="341821">
                <a:moveTo>
                  <a:pt x="0" y="0"/>
                </a:moveTo>
                <a:lnTo>
                  <a:pt x="341821" y="0"/>
                </a:lnTo>
                <a:lnTo>
                  <a:pt x="341821" y="324419"/>
                </a:lnTo>
                <a:lnTo>
                  <a:pt x="0" y="32441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2" id="42"/>
          <p:cNvSpPr/>
          <p:nvPr/>
        </p:nvSpPr>
        <p:spPr>
          <a:xfrm flipH="false" flipV="false" rot="0">
            <a:off x="1028700" y="1593154"/>
            <a:ext cx="12994514" cy="5522669"/>
          </a:xfrm>
          <a:custGeom>
            <a:avLst/>
            <a:gdLst/>
            <a:ahLst/>
            <a:cxnLst/>
            <a:rect r="r" b="b" t="t" l="l"/>
            <a:pathLst>
              <a:path h="5522669" w="12994514">
                <a:moveTo>
                  <a:pt x="0" y="0"/>
                </a:moveTo>
                <a:lnTo>
                  <a:pt x="12994514" y="0"/>
                </a:lnTo>
                <a:lnTo>
                  <a:pt x="12994514" y="5522669"/>
                </a:lnTo>
                <a:lnTo>
                  <a:pt x="0" y="5522669"/>
                </a:lnTo>
                <a:lnTo>
                  <a:pt x="0" y="0"/>
                </a:lnTo>
                <a:close/>
              </a:path>
            </a:pathLst>
          </a:custGeom>
          <a:blipFill>
            <a:blip r:embed="rId13"/>
            <a:stretch>
              <a:fillRect l="0" t="0" r="0" b="0"/>
            </a:stretch>
          </a:blipFill>
        </p:spPr>
      </p:sp>
      <p:sp>
        <p:nvSpPr>
          <p:cNvPr name="TextBox 43" id="43"/>
          <p:cNvSpPr txBox="true"/>
          <p:nvPr/>
        </p:nvSpPr>
        <p:spPr>
          <a:xfrm rot="0">
            <a:off x="2029173" y="927084"/>
            <a:ext cx="13413453" cy="666070"/>
          </a:xfrm>
          <a:prstGeom prst="rect">
            <a:avLst/>
          </a:prstGeom>
        </p:spPr>
        <p:txBody>
          <a:bodyPr anchor="t" rtlCol="false" tIns="0" lIns="0" bIns="0" rIns="0">
            <a:spAutoFit/>
          </a:bodyPr>
          <a:lstStyle/>
          <a:p>
            <a:pPr algn="ctr">
              <a:lnSpc>
                <a:spcPts val="5017"/>
              </a:lnSpc>
            </a:pPr>
            <a:r>
              <a:rPr lang="en-US" sz="5017">
                <a:solidFill>
                  <a:srgbClr val="00AD9C"/>
                </a:solidFill>
                <a:latin typeface="Marykate"/>
                <a:ea typeface="Marykate"/>
                <a:cs typeface="Marykate"/>
                <a:sym typeface="Marykate"/>
              </a:rPr>
              <a:t>BITTA KRISTALL ICHIDA KOGERENT JUFT HOSIL BO‘LISH </a:t>
            </a:r>
          </a:p>
        </p:txBody>
      </p:sp>
      <p:sp>
        <p:nvSpPr>
          <p:cNvPr name="TextBox 44" id="44"/>
          <p:cNvSpPr txBox="true"/>
          <p:nvPr/>
        </p:nvSpPr>
        <p:spPr>
          <a:xfrm rot="0">
            <a:off x="14023214" y="1956276"/>
            <a:ext cx="4319174" cy="5340522"/>
          </a:xfrm>
          <a:prstGeom prst="rect">
            <a:avLst/>
          </a:prstGeom>
        </p:spPr>
        <p:txBody>
          <a:bodyPr anchor="t" rtlCol="false" tIns="0" lIns="0" bIns="0" rIns="0">
            <a:spAutoFit/>
          </a:bodyPr>
          <a:lstStyle/>
          <a:p>
            <a:pPr algn="l">
              <a:lnSpc>
                <a:spcPts val="4263"/>
              </a:lnSpc>
            </a:pPr>
            <a:r>
              <a:rPr lang="en-US" sz="3045" b="true">
                <a:solidFill>
                  <a:srgbClr val="000000"/>
                </a:solidFill>
                <a:latin typeface="29LT Adir Semi-Bold"/>
                <a:ea typeface="29LT Adir Semi-Bold"/>
                <a:cs typeface="29LT Adir Semi-Bold"/>
                <a:sym typeface="29LT Adir Semi-Bold"/>
              </a:rPr>
              <a:t>    Fotonning chiziqli qutblanishini o‘lchash uchun quyidagi farq ishlatiladi: </a:t>
            </a:r>
          </a:p>
          <a:p>
            <a:pPr algn="l">
              <a:lnSpc>
                <a:spcPts val="4263"/>
              </a:lnSpc>
            </a:pPr>
            <a:r>
              <a:rPr lang="en-US" sz="3045" b="true">
                <a:solidFill>
                  <a:srgbClr val="000000"/>
                </a:solidFill>
                <a:latin typeface="29LT Adir Semi-Bold"/>
                <a:ea typeface="29LT Adir Semi-Bold"/>
                <a:cs typeface="29LT Adir Semi-Bold"/>
                <a:sym typeface="29LT Adir Semi-Bold"/>
              </a:rPr>
              <a:t>dσ∥ / dEₑ  -  dσ⊥ / dEₑ</a:t>
            </a:r>
          </a:p>
          <a:p>
            <a:pPr algn="l">
              <a:lnSpc>
                <a:spcPts val="4263"/>
              </a:lnSpc>
            </a:pPr>
            <a:r>
              <a:rPr lang="en-US" sz="3045">
                <a:solidFill>
                  <a:srgbClr val="000000"/>
                </a:solidFill>
                <a:latin typeface="29LT Adir"/>
                <a:ea typeface="29LT Adir"/>
                <a:cs typeface="29LT Adir"/>
                <a:sym typeface="29LT Adir"/>
              </a:rPr>
              <a:t>​​B</a:t>
            </a:r>
            <a:r>
              <a:rPr lang="en-US" sz="3045" b="true">
                <a:solidFill>
                  <a:srgbClr val="000000"/>
                </a:solidFill>
                <a:latin typeface="29LT Adir Semi-Bold"/>
                <a:ea typeface="29LT Adir Semi-Bold"/>
                <a:cs typeface="29LT Adir Semi-Bold"/>
                <a:sym typeface="29LT Adir Semi-Bold"/>
              </a:rPr>
              <a:t>u yerda:</a:t>
            </a:r>
          </a:p>
          <a:p>
            <a:pPr algn="l" marL="657545" indent="-328773" lvl="1">
              <a:lnSpc>
                <a:spcPts val="4263"/>
              </a:lnSpc>
              <a:buFont typeface="Arial"/>
              <a:buChar char="•"/>
            </a:pPr>
            <a:r>
              <a:rPr lang="en-US" b="true" sz="3045">
                <a:solidFill>
                  <a:srgbClr val="000000"/>
                </a:solidFill>
                <a:latin typeface="29LT Adir Bold"/>
                <a:ea typeface="29LT Adir Bold"/>
                <a:cs typeface="29LT Adir Bold"/>
                <a:sym typeface="29LT Adir Bold"/>
              </a:rPr>
              <a:t>dσ∥ </a:t>
            </a:r>
            <a:r>
              <a:rPr lang="en-US" b="true" sz="3045">
                <a:solidFill>
                  <a:srgbClr val="000000"/>
                </a:solidFill>
                <a:latin typeface="29LT Adir Semi-Bold"/>
                <a:ea typeface="29LT Adir Semi-Bold"/>
                <a:cs typeface="29LT Adir Semi-Bold"/>
                <a:sym typeface="29LT Adir Semi-Bold"/>
              </a:rPr>
              <a:t>— foton elektr maydoni Eₑ yo‘nalishida</a:t>
            </a:r>
          </a:p>
          <a:p>
            <a:pPr algn="l" marL="657545" indent="-328773" lvl="1">
              <a:lnSpc>
                <a:spcPts val="4263"/>
              </a:lnSpc>
              <a:buFont typeface="Arial"/>
              <a:buChar char="•"/>
            </a:pPr>
            <a:r>
              <a:rPr lang="en-US" b="true" sz="3045">
                <a:solidFill>
                  <a:srgbClr val="000000"/>
                </a:solidFill>
                <a:latin typeface="29LT Adir Semi-Bold"/>
                <a:ea typeface="29LT Adir Semi-Bold"/>
                <a:cs typeface="29LT Adir Semi-Bold"/>
                <a:sym typeface="29LT Adir Semi-Bold"/>
              </a:rPr>
              <a:t> dσ⊥— foton elektr maydoni Eₑ ga ⊥</a:t>
            </a:r>
          </a:p>
          <a:p>
            <a:pPr algn="l">
              <a:lnSpc>
                <a:spcPts val="4263"/>
              </a:lnSpc>
              <a:spcBef>
                <a:spcPct val="0"/>
              </a:spcBef>
            </a:pPr>
          </a:p>
        </p:txBody>
      </p:sp>
      <p:sp>
        <p:nvSpPr>
          <p:cNvPr name="TextBox 45" id="45"/>
          <p:cNvSpPr txBox="true"/>
          <p:nvPr/>
        </p:nvSpPr>
        <p:spPr>
          <a:xfrm rot="0">
            <a:off x="1653210" y="7230123"/>
            <a:ext cx="13284277" cy="2264068"/>
          </a:xfrm>
          <a:prstGeom prst="rect">
            <a:avLst/>
          </a:prstGeom>
        </p:spPr>
        <p:txBody>
          <a:bodyPr anchor="t" rtlCol="false" tIns="0" lIns="0" bIns="0" rIns="0">
            <a:spAutoFit/>
          </a:bodyPr>
          <a:lstStyle/>
          <a:p>
            <a:pPr algn="l" marL="693819" indent="-346910" lvl="1">
              <a:lnSpc>
                <a:spcPts val="4499"/>
              </a:lnSpc>
              <a:buFont typeface="Arial"/>
              <a:buChar char="•"/>
            </a:pPr>
            <a:r>
              <a:rPr lang="en-US" b="true" sz="3213">
                <a:solidFill>
                  <a:srgbClr val="000000"/>
                </a:solidFill>
                <a:latin typeface="29LT Adir Semi-Bold"/>
                <a:ea typeface="29LT Adir Semi-Bold"/>
                <a:cs typeface="29LT Adir Semi-Bold"/>
                <a:sym typeface="29LT Adir Semi-Bold"/>
              </a:rPr>
              <a:t>Foton energiyasi: 10 GeV</a:t>
            </a:r>
          </a:p>
          <a:p>
            <a:pPr algn="l" marL="693819" indent="-346910" lvl="1">
              <a:lnSpc>
                <a:spcPts val="4499"/>
              </a:lnSpc>
              <a:buFont typeface="Arial"/>
              <a:buChar char="•"/>
            </a:pPr>
            <a:r>
              <a:rPr lang="en-US" b="true" sz="3213">
                <a:solidFill>
                  <a:srgbClr val="000000"/>
                </a:solidFill>
                <a:latin typeface="29LT Adir Semi-Bold"/>
                <a:ea typeface="29LT Adir Semi-Bold"/>
                <a:cs typeface="29LT Adir Semi-Bold"/>
                <a:sym typeface="29LT Adir Semi-Bold"/>
              </a:rPr>
              <a:t>Ishlash orientatsiyasi:</a:t>
            </a:r>
          </a:p>
          <a:p>
            <a:pPr algn="l">
              <a:lnSpc>
                <a:spcPts val="4499"/>
              </a:lnSpc>
            </a:pPr>
            <a:r>
              <a:rPr lang="en-US" b="true" sz="3213">
                <a:solidFill>
                  <a:srgbClr val="000000"/>
                </a:solidFill>
                <a:latin typeface="29LT Adir Semi-Bold"/>
                <a:ea typeface="29LT Adir Semi-Bold"/>
                <a:cs typeface="29LT Adir Semi-Bold"/>
                <a:sym typeface="29LT Adir Semi-Bold"/>
              </a:rPr>
              <a:t>            θ₀ = 3 mrad — &lt;100&gt; kristall o‘qi bilan foton impulsi orasidagi burchak</a:t>
            </a:r>
          </a:p>
          <a:p>
            <a:pPr algn="l">
              <a:lnSpc>
                <a:spcPts val="4499"/>
              </a:lnSpc>
            </a:pPr>
            <a:r>
              <a:rPr lang="en-US" b="true" sz="3213">
                <a:solidFill>
                  <a:srgbClr val="000000"/>
                </a:solidFill>
                <a:latin typeface="29LT Adir Semi-Bold"/>
                <a:ea typeface="29LT Adir Semi-Bold"/>
                <a:cs typeface="29LT Adir Semi-Bold"/>
                <a:sym typeface="29LT Adir Semi-Bold"/>
              </a:rPr>
              <a:t>            </a:t>
            </a:r>
            <a:r>
              <a:rPr lang="en-US" b="true" sz="3213">
                <a:solidFill>
                  <a:srgbClr val="000000"/>
                </a:solidFill>
                <a:latin typeface="29LT Adir Semi-Bold"/>
                <a:ea typeface="29LT Adir Semi-Bold"/>
                <a:cs typeface="29LT Adir Semi-Bold"/>
                <a:sym typeface="29LT Adir Semi-Bold"/>
              </a:rPr>
              <a:t>ψ = 0 — (110) tekisligiga nisbatan burchak</a:t>
            </a:r>
          </a:p>
        </p:txBody>
      </p:sp>
      <p:grpSp>
        <p:nvGrpSpPr>
          <p:cNvPr name="Group 46" id="46"/>
          <p:cNvGrpSpPr/>
          <p:nvPr/>
        </p:nvGrpSpPr>
        <p:grpSpPr>
          <a:xfrm rot="0">
            <a:off x="5610225" y="2162175"/>
            <a:ext cx="293370" cy="293370"/>
            <a:chOff x="0" y="0"/>
            <a:chExt cx="391160" cy="391160"/>
          </a:xfrm>
        </p:grpSpPr>
        <p:sp>
          <p:nvSpPr>
            <p:cNvPr name="Freeform 47" id="47"/>
            <p:cNvSpPr/>
            <p:nvPr/>
          </p:nvSpPr>
          <p:spPr>
            <a:xfrm flipH="false" flipV="false" rot="0">
              <a:off x="50146" y="48098"/>
              <a:ext cx="285134" cy="292456"/>
            </a:xfrm>
            <a:custGeom>
              <a:avLst/>
              <a:gdLst/>
              <a:ahLst/>
              <a:cxnLst/>
              <a:rect r="r" b="b" t="t" l="l"/>
              <a:pathLst>
                <a:path h="292456" w="285134">
                  <a:moveTo>
                    <a:pt x="285134" y="103032"/>
                  </a:moveTo>
                  <a:cubicBezTo>
                    <a:pt x="285134" y="194472"/>
                    <a:pt x="274974" y="218602"/>
                    <a:pt x="261004" y="236382"/>
                  </a:cubicBezTo>
                  <a:cubicBezTo>
                    <a:pt x="247034" y="254162"/>
                    <a:pt x="226714" y="269402"/>
                    <a:pt x="205124" y="279562"/>
                  </a:cubicBezTo>
                  <a:cubicBezTo>
                    <a:pt x="184804" y="288452"/>
                    <a:pt x="159404" y="293532"/>
                    <a:pt x="136544" y="292262"/>
                  </a:cubicBezTo>
                  <a:cubicBezTo>
                    <a:pt x="114954" y="289722"/>
                    <a:pt x="89554" y="282102"/>
                    <a:pt x="70504" y="270672"/>
                  </a:cubicBezTo>
                  <a:cubicBezTo>
                    <a:pt x="51454" y="259242"/>
                    <a:pt x="32404" y="240192"/>
                    <a:pt x="20974" y="221142"/>
                  </a:cubicBezTo>
                  <a:cubicBezTo>
                    <a:pt x="9544" y="202092"/>
                    <a:pt x="1924" y="176692"/>
                    <a:pt x="654" y="155102"/>
                  </a:cubicBezTo>
                  <a:cubicBezTo>
                    <a:pt x="-1886" y="132242"/>
                    <a:pt x="3194" y="106842"/>
                    <a:pt x="12084" y="86522"/>
                  </a:cubicBezTo>
                  <a:cubicBezTo>
                    <a:pt x="22244" y="64932"/>
                    <a:pt x="37484" y="44612"/>
                    <a:pt x="55264" y="30642"/>
                  </a:cubicBezTo>
                  <a:cubicBezTo>
                    <a:pt x="73044" y="16672"/>
                    <a:pt x="97174" y="6512"/>
                    <a:pt x="120034" y="2702"/>
                  </a:cubicBezTo>
                  <a:cubicBezTo>
                    <a:pt x="141624" y="-2378"/>
                    <a:pt x="168294" y="162"/>
                    <a:pt x="189884" y="6512"/>
                  </a:cubicBezTo>
                  <a:cubicBezTo>
                    <a:pt x="211474" y="12862"/>
                    <a:pt x="249574" y="42072"/>
                    <a:pt x="249574" y="42072"/>
                  </a:cubicBezTo>
                </a:path>
              </a:pathLst>
            </a:custGeom>
            <a:solidFill>
              <a:srgbClr val="FFFFFF"/>
            </a:solidFill>
            <a:ln cap="sq">
              <a:noFill/>
              <a:prstDash val="solid"/>
              <a:miter/>
            </a:ln>
          </p:spPr>
        </p:sp>
      </p:grpSp>
      <p:grpSp>
        <p:nvGrpSpPr>
          <p:cNvPr name="Group 48" id="48"/>
          <p:cNvGrpSpPr/>
          <p:nvPr/>
        </p:nvGrpSpPr>
        <p:grpSpPr>
          <a:xfrm rot="0">
            <a:off x="5568315" y="2084070"/>
            <a:ext cx="293370" cy="293370"/>
            <a:chOff x="0" y="0"/>
            <a:chExt cx="391160" cy="391160"/>
          </a:xfrm>
        </p:grpSpPr>
        <p:sp>
          <p:nvSpPr>
            <p:cNvPr name="Freeform 49" id="49"/>
            <p:cNvSpPr/>
            <p:nvPr/>
          </p:nvSpPr>
          <p:spPr>
            <a:xfrm flipH="false" flipV="false" rot="0">
              <a:off x="50564" y="48720"/>
              <a:ext cx="284812" cy="291876"/>
            </a:xfrm>
            <a:custGeom>
              <a:avLst/>
              <a:gdLst/>
              <a:ahLst/>
              <a:cxnLst/>
              <a:rect r="r" b="b" t="t" l="l"/>
              <a:pathLst>
                <a:path h="291876" w="284812">
                  <a:moveTo>
                    <a:pt x="284716" y="102410"/>
                  </a:moveTo>
                  <a:cubicBezTo>
                    <a:pt x="285986" y="195120"/>
                    <a:pt x="274556" y="217980"/>
                    <a:pt x="260586" y="235760"/>
                  </a:cubicBezTo>
                  <a:cubicBezTo>
                    <a:pt x="246616" y="253540"/>
                    <a:pt x="226296" y="270050"/>
                    <a:pt x="205976" y="278940"/>
                  </a:cubicBezTo>
                  <a:cubicBezTo>
                    <a:pt x="18565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50" id="50"/>
          <p:cNvGrpSpPr/>
          <p:nvPr/>
        </p:nvGrpSpPr>
        <p:grpSpPr>
          <a:xfrm rot="0">
            <a:off x="5621655" y="2072640"/>
            <a:ext cx="293370" cy="293370"/>
            <a:chOff x="0" y="0"/>
            <a:chExt cx="391160" cy="391160"/>
          </a:xfrm>
        </p:grpSpPr>
        <p:sp>
          <p:nvSpPr>
            <p:cNvPr name="Freeform 51" id="51"/>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52" id="52"/>
          <p:cNvGrpSpPr/>
          <p:nvPr/>
        </p:nvGrpSpPr>
        <p:grpSpPr>
          <a:xfrm rot="0">
            <a:off x="5712142" y="2122170"/>
            <a:ext cx="1319212" cy="340995"/>
            <a:chOff x="0" y="0"/>
            <a:chExt cx="1758950" cy="454660"/>
          </a:xfrm>
        </p:grpSpPr>
        <p:sp>
          <p:nvSpPr>
            <p:cNvPr name="Freeform 53" id="53"/>
            <p:cNvSpPr/>
            <p:nvPr/>
          </p:nvSpPr>
          <p:spPr>
            <a:xfrm flipH="false" flipV="false" rot="0">
              <a:off x="47138" y="50800"/>
              <a:ext cx="1662238" cy="353181"/>
            </a:xfrm>
            <a:custGeom>
              <a:avLst/>
              <a:gdLst/>
              <a:ahLst/>
              <a:cxnLst/>
              <a:rect r="r" b="b" t="t" l="l"/>
              <a:pathLst>
                <a:path h="353181" w="1662238">
                  <a:moveTo>
                    <a:pt x="159872" y="0"/>
                  </a:moveTo>
                  <a:cubicBezTo>
                    <a:pt x="785982" y="46990"/>
                    <a:pt x="1403202" y="-10160"/>
                    <a:pt x="1550522" y="38100"/>
                  </a:cubicBezTo>
                  <a:cubicBezTo>
                    <a:pt x="1596242" y="53340"/>
                    <a:pt x="1614022" y="76200"/>
                    <a:pt x="1631802" y="97790"/>
                  </a:cubicBezTo>
                  <a:cubicBezTo>
                    <a:pt x="1644502" y="111760"/>
                    <a:pt x="1650852" y="124460"/>
                    <a:pt x="1654662" y="143510"/>
                  </a:cubicBezTo>
                  <a:cubicBezTo>
                    <a:pt x="1659742" y="168910"/>
                    <a:pt x="1662282" y="213360"/>
                    <a:pt x="1650852" y="243840"/>
                  </a:cubicBezTo>
                  <a:cubicBezTo>
                    <a:pt x="1640692" y="273050"/>
                    <a:pt x="1615292" y="304800"/>
                    <a:pt x="1588622" y="321310"/>
                  </a:cubicBezTo>
                  <a:cubicBezTo>
                    <a:pt x="1560682" y="337820"/>
                    <a:pt x="1517502" y="345440"/>
                    <a:pt x="1490832" y="345440"/>
                  </a:cubicBezTo>
                  <a:cubicBezTo>
                    <a:pt x="1471782" y="345440"/>
                    <a:pt x="1457812" y="341630"/>
                    <a:pt x="1441302" y="332740"/>
                  </a:cubicBezTo>
                  <a:cubicBezTo>
                    <a:pt x="1417172" y="320040"/>
                    <a:pt x="1381612" y="293370"/>
                    <a:pt x="1366372" y="265430"/>
                  </a:cubicBezTo>
                  <a:cubicBezTo>
                    <a:pt x="1351132" y="237490"/>
                    <a:pt x="1346052" y="194310"/>
                    <a:pt x="1348592" y="166370"/>
                  </a:cubicBezTo>
                  <a:cubicBezTo>
                    <a:pt x="1348592" y="147320"/>
                    <a:pt x="1353672" y="134620"/>
                    <a:pt x="1362562" y="118110"/>
                  </a:cubicBezTo>
                  <a:cubicBezTo>
                    <a:pt x="1376532" y="95250"/>
                    <a:pt x="1410822" y="60960"/>
                    <a:pt x="1434952" y="46990"/>
                  </a:cubicBezTo>
                  <a:cubicBezTo>
                    <a:pt x="1451462" y="38100"/>
                    <a:pt x="1466702" y="34290"/>
                    <a:pt x="1483212" y="33020"/>
                  </a:cubicBezTo>
                  <a:cubicBezTo>
                    <a:pt x="1499722" y="30480"/>
                    <a:pt x="1514962" y="29210"/>
                    <a:pt x="1534012" y="34290"/>
                  </a:cubicBezTo>
                  <a:cubicBezTo>
                    <a:pt x="1559412" y="41910"/>
                    <a:pt x="1600052" y="59690"/>
                    <a:pt x="1621642" y="83820"/>
                  </a:cubicBezTo>
                  <a:cubicBezTo>
                    <a:pt x="1641962" y="107950"/>
                    <a:pt x="1655932" y="149860"/>
                    <a:pt x="1661012" y="176530"/>
                  </a:cubicBezTo>
                  <a:cubicBezTo>
                    <a:pt x="1663552" y="195580"/>
                    <a:pt x="1662282" y="208280"/>
                    <a:pt x="1655932" y="227330"/>
                  </a:cubicBezTo>
                  <a:cubicBezTo>
                    <a:pt x="1647042" y="252730"/>
                    <a:pt x="1621642" y="293370"/>
                    <a:pt x="1601322" y="311150"/>
                  </a:cubicBezTo>
                  <a:cubicBezTo>
                    <a:pt x="1587352" y="325120"/>
                    <a:pt x="1579732" y="330200"/>
                    <a:pt x="1556872" y="336550"/>
                  </a:cubicBezTo>
                  <a:cubicBezTo>
                    <a:pt x="1499722" y="353060"/>
                    <a:pt x="1358752" y="351790"/>
                    <a:pt x="1226672" y="353060"/>
                  </a:cubicBezTo>
                  <a:cubicBezTo>
                    <a:pt x="1032362" y="354330"/>
                    <a:pt x="707242" y="345440"/>
                    <a:pt x="506582" y="332740"/>
                  </a:cubicBezTo>
                  <a:cubicBezTo>
                    <a:pt x="361802" y="323850"/>
                    <a:pt x="218292" y="320040"/>
                    <a:pt x="135742" y="298450"/>
                  </a:cubicBezTo>
                  <a:cubicBezTo>
                    <a:pt x="92562" y="285750"/>
                    <a:pt x="62082" y="273050"/>
                    <a:pt x="40492" y="252730"/>
                  </a:cubicBezTo>
                  <a:cubicBezTo>
                    <a:pt x="21442" y="236220"/>
                    <a:pt x="10012" y="214630"/>
                    <a:pt x="3662" y="190500"/>
                  </a:cubicBezTo>
                  <a:cubicBezTo>
                    <a:pt x="-2688" y="161290"/>
                    <a:pt x="-1418" y="115570"/>
                    <a:pt x="12552" y="85090"/>
                  </a:cubicBezTo>
                  <a:cubicBezTo>
                    <a:pt x="26522" y="54610"/>
                    <a:pt x="62082" y="25400"/>
                    <a:pt x="88752" y="11430"/>
                  </a:cubicBezTo>
                  <a:cubicBezTo>
                    <a:pt x="111612" y="0"/>
                    <a:pt x="159872" y="0"/>
                    <a:pt x="159872" y="0"/>
                  </a:cubicBezTo>
                </a:path>
              </a:pathLst>
            </a:custGeom>
            <a:solidFill>
              <a:srgbClr val="FFFFFF"/>
            </a:solidFill>
            <a:ln cap="sq">
              <a:noFill/>
              <a:prstDash val="solid"/>
              <a:miter/>
            </a:ln>
          </p:spPr>
        </p:sp>
      </p:grpSp>
      <p:grpSp>
        <p:nvGrpSpPr>
          <p:cNvPr name="Group 54" id="54"/>
          <p:cNvGrpSpPr/>
          <p:nvPr/>
        </p:nvGrpSpPr>
        <p:grpSpPr>
          <a:xfrm rot="0">
            <a:off x="5912168" y="2071688"/>
            <a:ext cx="1072515" cy="390525"/>
            <a:chOff x="0" y="0"/>
            <a:chExt cx="1430020" cy="520700"/>
          </a:xfrm>
        </p:grpSpPr>
        <p:sp>
          <p:nvSpPr>
            <p:cNvPr name="Freeform 55" id="55"/>
            <p:cNvSpPr/>
            <p:nvPr/>
          </p:nvSpPr>
          <p:spPr>
            <a:xfrm flipH="false" flipV="false" rot="0">
              <a:off x="50503" y="33114"/>
              <a:ext cx="1328717" cy="431746"/>
            </a:xfrm>
            <a:custGeom>
              <a:avLst/>
              <a:gdLst/>
              <a:ahLst/>
              <a:cxnLst/>
              <a:rect r="r" b="b" t="t" l="l"/>
              <a:pathLst>
                <a:path h="431746" w="1328717">
                  <a:moveTo>
                    <a:pt x="1200447" y="358046"/>
                  </a:moveTo>
                  <a:cubicBezTo>
                    <a:pt x="768647" y="430436"/>
                    <a:pt x="734357" y="378366"/>
                    <a:pt x="681017" y="375826"/>
                  </a:cubicBezTo>
                  <a:cubicBezTo>
                    <a:pt x="623867" y="372016"/>
                    <a:pt x="559097" y="416466"/>
                    <a:pt x="501947" y="425356"/>
                  </a:cubicBezTo>
                  <a:cubicBezTo>
                    <a:pt x="451147" y="432976"/>
                    <a:pt x="407967" y="434246"/>
                    <a:pt x="355897" y="426626"/>
                  </a:cubicBezTo>
                  <a:cubicBezTo>
                    <a:pt x="292397" y="419006"/>
                    <a:pt x="183177" y="372016"/>
                    <a:pt x="151427" y="373286"/>
                  </a:cubicBezTo>
                  <a:cubicBezTo>
                    <a:pt x="141267" y="373286"/>
                    <a:pt x="141267" y="380906"/>
                    <a:pt x="132377" y="379636"/>
                  </a:cubicBezTo>
                  <a:cubicBezTo>
                    <a:pt x="110787" y="377096"/>
                    <a:pt x="54907" y="344076"/>
                    <a:pt x="33317" y="318676"/>
                  </a:cubicBezTo>
                  <a:cubicBezTo>
                    <a:pt x="15537" y="297086"/>
                    <a:pt x="5377" y="272956"/>
                    <a:pt x="1567" y="246286"/>
                  </a:cubicBezTo>
                  <a:cubicBezTo>
                    <a:pt x="-973" y="213266"/>
                    <a:pt x="5377" y="162466"/>
                    <a:pt x="24427" y="131986"/>
                  </a:cubicBezTo>
                  <a:cubicBezTo>
                    <a:pt x="43477" y="101506"/>
                    <a:pt x="65067" y="79916"/>
                    <a:pt x="117137" y="60866"/>
                  </a:cubicBezTo>
                  <a:cubicBezTo>
                    <a:pt x="272077" y="6256"/>
                    <a:pt x="992167" y="-21684"/>
                    <a:pt x="1148377" y="20226"/>
                  </a:cubicBezTo>
                  <a:cubicBezTo>
                    <a:pt x="1199177" y="34196"/>
                    <a:pt x="1218227" y="51976"/>
                    <a:pt x="1239817" y="78646"/>
                  </a:cubicBezTo>
                  <a:cubicBezTo>
                    <a:pt x="1261407" y="106586"/>
                    <a:pt x="1275377" y="152306"/>
                    <a:pt x="1277917" y="181516"/>
                  </a:cubicBezTo>
                  <a:cubicBezTo>
                    <a:pt x="1280457" y="203106"/>
                    <a:pt x="1277917" y="217076"/>
                    <a:pt x="1270297" y="236126"/>
                  </a:cubicBezTo>
                  <a:cubicBezTo>
                    <a:pt x="1258867" y="264066"/>
                    <a:pt x="1234737" y="304706"/>
                    <a:pt x="1206797" y="325026"/>
                  </a:cubicBezTo>
                  <a:cubicBezTo>
                    <a:pt x="1178857" y="345346"/>
                    <a:pt x="1136947" y="358046"/>
                    <a:pt x="1102657" y="356776"/>
                  </a:cubicBezTo>
                  <a:cubicBezTo>
                    <a:pt x="1067097" y="356776"/>
                    <a:pt x="1026457" y="341536"/>
                    <a:pt x="999787" y="319946"/>
                  </a:cubicBezTo>
                  <a:cubicBezTo>
                    <a:pt x="973117" y="298356"/>
                    <a:pt x="948987" y="261526"/>
                    <a:pt x="941367" y="227236"/>
                  </a:cubicBezTo>
                  <a:cubicBezTo>
                    <a:pt x="932477" y="194216"/>
                    <a:pt x="940097" y="145956"/>
                    <a:pt x="950257" y="118016"/>
                  </a:cubicBezTo>
                  <a:cubicBezTo>
                    <a:pt x="956607" y="98966"/>
                    <a:pt x="964227" y="86266"/>
                    <a:pt x="979467" y="72296"/>
                  </a:cubicBezTo>
                  <a:cubicBezTo>
                    <a:pt x="1001057" y="51976"/>
                    <a:pt x="1040427" y="25306"/>
                    <a:pt x="1074717" y="17686"/>
                  </a:cubicBezTo>
                  <a:cubicBezTo>
                    <a:pt x="1109007" y="11336"/>
                    <a:pt x="1152187" y="17686"/>
                    <a:pt x="1182667" y="32926"/>
                  </a:cubicBezTo>
                  <a:cubicBezTo>
                    <a:pt x="1214417" y="48166"/>
                    <a:pt x="1244897" y="79916"/>
                    <a:pt x="1260137" y="110396"/>
                  </a:cubicBezTo>
                  <a:cubicBezTo>
                    <a:pt x="1275377" y="140876"/>
                    <a:pt x="1277917" y="189136"/>
                    <a:pt x="1275377" y="218346"/>
                  </a:cubicBezTo>
                  <a:cubicBezTo>
                    <a:pt x="1272837" y="239936"/>
                    <a:pt x="1267757" y="253906"/>
                    <a:pt x="1256327" y="270416"/>
                  </a:cubicBezTo>
                  <a:cubicBezTo>
                    <a:pt x="1239817" y="294546"/>
                    <a:pt x="1215687" y="325026"/>
                    <a:pt x="1173777" y="344076"/>
                  </a:cubicBezTo>
                  <a:cubicBezTo>
                    <a:pt x="1093767" y="378366"/>
                    <a:pt x="917237" y="373286"/>
                    <a:pt x="766107" y="379636"/>
                  </a:cubicBezTo>
                  <a:cubicBezTo>
                    <a:pt x="578147" y="387256"/>
                    <a:pt x="249217" y="413926"/>
                    <a:pt x="132377" y="379636"/>
                  </a:cubicBezTo>
                  <a:cubicBezTo>
                    <a:pt x="81577" y="365666"/>
                    <a:pt x="54907" y="346616"/>
                    <a:pt x="33317" y="318676"/>
                  </a:cubicBezTo>
                  <a:cubicBezTo>
                    <a:pt x="11727" y="289466"/>
                    <a:pt x="-2243" y="242476"/>
                    <a:pt x="297" y="206916"/>
                  </a:cubicBezTo>
                  <a:cubicBezTo>
                    <a:pt x="2837" y="170086"/>
                    <a:pt x="23157" y="126906"/>
                    <a:pt x="49827" y="101506"/>
                  </a:cubicBezTo>
                  <a:cubicBezTo>
                    <a:pt x="75227" y="76106"/>
                    <a:pt x="112057" y="59596"/>
                    <a:pt x="156507" y="54516"/>
                  </a:cubicBezTo>
                  <a:cubicBezTo>
                    <a:pt x="220007" y="48166"/>
                    <a:pt x="303827" y="95156"/>
                    <a:pt x="400347" y="104046"/>
                  </a:cubicBezTo>
                  <a:cubicBezTo>
                    <a:pt x="541317" y="118016"/>
                    <a:pt x="782617" y="110396"/>
                    <a:pt x="921047" y="98966"/>
                  </a:cubicBezTo>
                  <a:cubicBezTo>
                    <a:pt x="1015027" y="91346"/>
                    <a:pt x="1100117" y="63406"/>
                    <a:pt x="1155997" y="62136"/>
                  </a:cubicBezTo>
                  <a:cubicBezTo>
                    <a:pt x="1186477" y="60866"/>
                    <a:pt x="1204257" y="58326"/>
                    <a:pt x="1227117" y="68486"/>
                  </a:cubicBezTo>
                  <a:cubicBezTo>
                    <a:pt x="1255057" y="79916"/>
                    <a:pt x="1291887" y="110396"/>
                    <a:pt x="1308397" y="135796"/>
                  </a:cubicBezTo>
                  <a:cubicBezTo>
                    <a:pt x="1322367" y="157386"/>
                    <a:pt x="1328717" y="180246"/>
                    <a:pt x="1328717" y="205646"/>
                  </a:cubicBezTo>
                  <a:cubicBezTo>
                    <a:pt x="1327447" y="236126"/>
                    <a:pt x="1314747" y="280576"/>
                    <a:pt x="1293157" y="305976"/>
                  </a:cubicBezTo>
                  <a:cubicBezTo>
                    <a:pt x="1272837" y="331376"/>
                    <a:pt x="1200447" y="358046"/>
                    <a:pt x="1200447" y="358046"/>
                  </a:cubicBezTo>
                </a:path>
              </a:pathLst>
            </a:custGeom>
            <a:solidFill>
              <a:srgbClr val="FFFFFF"/>
            </a:solidFill>
            <a:ln cap="sq">
              <a:noFill/>
              <a:prstDash val="solid"/>
              <a:miter/>
            </a:ln>
          </p:spPr>
        </p:sp>
      </p:grpSp>
      <p:grpSp>
        <p:nvGrpSpPr>
          <p:cNvPr name="Group 56" id="56"/>
          <p:cNvGrpSpPr/>
          <p:nvPr/>
        </p:nvGrpSpPr>
        <p:grpSpPr>
          <a:xfrm rot="0">
            <a:off x="5799772" y="2096452"/>
            <a:ext cx="293370" cy="293370"/>
            <a:chOff x="0" y="0"/>
            <a:chExt cx="391160" cy="391160"/>
          </a:xfrm>
        </p:grpSpPr>
        <p:sp>
          <p:nvSpPr>
            <p:cNvPr name="Freeform 57" id="57"/>
            <p:cNvSpPr/>
            <p:nvPr/>
          </p:nvSpPr>
          <p:spPr>
            <a:xfrm flipH="false" flipV="false" rot="0">
              <a:off x="50607" y="48657"/>
              <a:ext cx="285943" cy="291896"/>
            </a:xfrm>
            <a:custGeom>
              <a:avLst/>
              <a:gdLst/>
              <a:ahLst/>
              <a:cxnLst/>
              <a:rect r="r" b="b" t="t" l="l"/>
              <a:pathLst>
                <a:path h="291896" w="285943">
                  <a:moveTo>
                    <a:pt x="285943" y="102473"/>
                  </a:moveTo>
                  <a:cubicBezTo>
                    <a:pt x="285943" y="193913"/>
                    <a:pt x="275783" y="218043"/>
                    <a:pt x="261813" y="235823"/>
                  </a:cubicBezTo>
                  <a:cubicBezTo>
                    <a:pt x="247843" y="253603"/>
                    <a:pt x="227523" y="270113"/>
                    <a:pt x="205933" y="279003"/>
                  </a:cubicBezTo>
                  <a:cubicBezTo>
                    <a:pt x="185613" y="287893"/>
                    <a:pt x="160213" y="292973"/>
                    <a:pt x="137353" y="291703"/>
                  </a:cubicBezTo>
                  <a:cubicBezTo>
                    <a:pt x="114493" y="290433"/>
                    <a:pt x="90363" y="282813"/>
                    <a:pt x="71313" y="270113"/>
                  </a:cubicBezTo>
                  <a:cubicBezTo>
                    <a:pt x="50993" y="258683"/>
                    <a:pt x="33213" y="240903"/>
                    <a:pt x="21783" y="221853"/>
                  </a:cubicBezTo>
                  <a:cubicBezTo>
                    <a:pt x="9083" y="201533"/>
                    <a:pt x="1463" y="177403"/>
                    <a:pt x="193" y="154543"/>
                  </a:cubicBezTo>
                  <a:cubicBezTo>
                    <a:pt x="-1077" y="131683"/>
                    <a:pt x="4003" y="106283"/>
                    <a:pt x="12893" y="85963"/>
                  </a:cubicBezTo>
                  <a:cubicBezTo>
                    <a:pt x="23053" y="65643"/>
                    <a:pt x="38293" y="44053"/>
                    <a:pt x="56073" y="3008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58" id="58"/>
          <p:cNvGrpSpPr/>
          <p:nvPr/>
        </p:nvGrpSpPr>
        <p:grpSpPr>
          <a:xfrm rot="0">
            <a:off x="5597842" y="2393633"/>
            <a:ext cx="293370" cy="293370"/>
            <a:chOff x="0" y="0"/>
            <a:chExt cx="391160" cy="391160"/>
          </a:xfrm>
        </p:grpSpPr>
        <p:sp>
          <p:nvSpPr>
            <p:cNvPr name="Freeform 59" id="59"/>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60" id="60"/>
          <p:cNvGrpSpPr/>
          <p:nvPr/>
        </p:nvGrpSpPr>
        <p:grpSpPr>
          <a:xfrm rot="0">
            <a:off x="5674995" y="2406015"/>
            <a:ext cx="293370" cy="293370"/>
            <a:chOff x="0" y="0"/>
            <a:chExt cx="391160" cy="391160"/>
          </a:xfrm>
        </p:grpSpPr>
        <p:sp>
          <p:nvSpPr>
            <p:cNvPr name="Freeform 61" id="61"/>
            <p:cNvSpPr/>
            <p:nvPr/>
          </p:nvSpPr>
          <p:spPr>
            <a:xfrm flipH="false" flipV="false" rot="0">
              <a:off x="50607" y="48098"/>
              <a:ext cx="285943" cy="292456"/>
            </a:xfrm>
            <a:custGeom>
              <a:avLst/>
              <a:gdLst/>
              <a:ahLst/>
              <a:cxnLst/>
              <a:rect r="r" b="b" t="t" l="l"/>
              <a:pathLst>
                <a:path h="292456" w="285943">
                  <a:moveTo>
                    <a:pt x="285943" y="103032"/>
                  </a:moveTo>
                  <a:cubicBezTo>
                    <a:pt x="285943" y="194472"/>
                    <a:pt x="275783" y="218602"/>
                    <a:pt x="261813" y="236382"/>
                  </a:cubicBezTo>
                  <a:cubicBezTo>
                    <a:pt x="247843" y="254162"/>
                    <a:pt x="226253" y="269402"/>
                    <a:pt x="205933" y="279562"/>
                  </a:cubicBezTo>
                  <a:cubicBezTo>
                    <a:pt x="185613" y="288452"/>
                    <a:pt x="160213" y="293532"/>
                    <a:pt x="137353" y="292262"/>
                  </a:cubicBezTo>
                  <a:cubicBezTo>
                    <a:pt x="114493" y="289722"/>
                    <a:pt x="90363" y="282102"/>
                    <a:pt x="70043" y="270672"/>
                  </a:cubicBezTo>
                  <a:cubicBezTo>
                    <a:pt x="50993" y="259242"/>
                    <a:pt x="33213" y="240192"/>
                    <a:pt x="21783" y="221142"/>
                  </a:cubicBezTo>
                  <a:cubicBezTo>
                    <a:pt x="9083" y="202092"/>
                    <a:pt x="1463" y="17669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62" id="62"/>
          <p:cNvGrpSpPr/>
          <p:nvPr/>
        </p:nvGrpSpPr>
        <p:grpSpPr>
          <a:xfrm rot="0">
            <a:off x="5627370" y="2327910"/>
            <a:ext cx="293370" cy="293370"/>
            <a:chOff x="0" y="0"/>
            <a:chExt cx="391160" cy="391160"/>
          </a:xfrm>
        </p:grpSpPr>
        <p:sp>
          <p:nvSpPr>
            <p:cNvPr name="Freeform 63" id="63"/>
            <p:cNvSpPr/>
            <p:nvPr/>
          </p:nvSpPr>
          <p:spPr>
            <a:xfrm flipH="false" flipV="false" rot="0">
              <a:off x="50607" y="48720"/>
              <a:ext cx="285943" cy="291876"/>
            </a:xfrm>
            <a:custGeom>
              <a:avLst/>
              <a:gdLst/>
              <a:ahLst/>
              <a:cxnLst/>
              <a:rect r="r" b="b" t="t" l="l"/>
              <a:pathLst>
                <a:path h="291876" w="285943">
                  <a:moveTo>
                    <a:pt x="285943" y="102410"/>
                  </a:moveTo>
                  <a:cubicBezTo>
                    <a:pt x="285943" y="195120"/>
                    <a:pt x="275783" y="217980"/>
                    <a:pt x="261813" y="235760"/>
                  </a:cubicBezTo>
                  <a:cubicBezTo>
                    <a:pt x="247843" y="254810"/>
                    <a:pt x="226253" y="270050"/>
                    <a:pt x="205933" y="278940"/>
                  </a:cubicBezTo>
                  <a:cubicBezTo>
                    <a:pt x="185613" y="289100"/>
                    <a:pt x="160213" y="292910"/>
                    <a:pt x="137353" y="291640"/>
                  </a:cubicBezTo>
                  <a:cubicBezTo>
                    <a:pt x="114493" y="290370"/>
                    <a:pt x="90363" y="282750"/>
                    <a:pt x="71313" y="271320"/>
                  </a:cubicBezTo>
                  <a:cubicBezTo>
                    <a:pt x="50993" y="259890"/>
                    <a:pt x="33213" y="240840"/>
                    <a:pt x="2178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64" id="64"/>
          <p:cNvGrpSpPr/>
          <p:nvPr/>
        </p:nvGrpSpPr>
        <p:grpSpPr>
          <a:xfrm rot="0">
            <a:off x="5639753" y="2327910"/>
            <a:ext cx="293370" cy="293370"/>
            <a:chOff x="0" y="0"/>
            <a:chExt cx="391160" cy="391160"/>
          </a:xfrm>
        </p:grpSpPr>
        <p:sp>
          <p:nvSpPr>
            <p:cNvPr name="Freeform 65" id="65"/>
            <p:cNvSpPr/>
            <p:nvPr/>
          </p:nvSpPr>
          <p:spPr>
            <a:xfrm flipH="false" flipV="false" rot="0">
              <a:off x="50564" y="48720"/>
              <a:ext cx="284716" cy="291876"/>
            </a:xfrm>
            <a:custGeom>
              <a:avLst/>
              <a:gdLst/>
              <a:ahLst/>
              <a:cxnLst/>
              <a:rect r="r" b="b" t="t" l="l"/>
              <a:pathLst>
                <a:path h="291876" w="284716">
                  <a:moveTo>
                    <a:pt x="284716" y="102410"/>
                  </a:moveTo>
                  <a:cubicBezTo>
                    <a:pt x="284716" y="195120"/>
                    <a:pt x="274556" y="217980"/>
                    <a:pt x="260586" y="235760"/>
                  </a:cubicBezTo>
                  <a:cubicBezTo>
                    <a:pt x="246616" y="254810"/>
                    <a:pt x="226296" y="270050"/>
                    <a:pt x="205976" y="278940"/>
                  </a:cubicBezTo>
                  <a:cubicBezTo>
                    <a:pt x="184386" y="289100"/>
                    <a:pt x="158986" y="292910"/>
                    <a:pt x="137396" y="291640"/>
                  </a:cubicBezTo>
                  <a:cubicBezTo>
                    <a:pt x="114536" y="290370"/>
                    <a:pt x="89136" y="282750"/>
                    <a:pt x="70086" y="271320"/>
                  </a:cubicBezTo>
                  <a:cubicBezTo>
                    <a:pt x="51036" y="259890"/>
                    <a:pt x="31986" y="240840"/>
                    <a:pt x="20556" y="221790"/>
                  </a:cubicBezTo>
                  <a:cubicBezTo>
                    <a:pt x="9126" y="202740"/>
                    <a:pt x="1506" y="177340"/>
                    <a:pt x="236" y="154480"/>
                  </a:cubicBezTo>
                  <a:cubicBezTo>
                    <a:pt x="-1034" y="132890"/>
                    <a:pt x="2776" y="107490"/>
                    <a:pt x="12936" y="85900"/>
                  </a:cubicBezTo>
                  <a:cubicBezTo>
                    <a:pt x="21826" y="65580"/>
                    <a:pt x="38336" y="45260"/>
                    <a:pt x="56116" y="31290"/>
                  </a:cubicBezTo>
                  <a:cubicBezTo>
                    <a:pt x="73896" y="17320"/>
                    <a:pt x="96756" y="7160"/>
                    <a:pt x="119616" y="2080"/>
                  </a:cubicBezTo>
                  <a:cubicBezTo>
                    <a:pt x="141206" y="-1730"/>
                    <a:pt x="167876" y="-460"/>
                    <a:pt x="189466" y="7160"/>
                  </a:cubicBezTo>
                  <a:cubicBezTo>
                    <a:pt x="211056" y="13510"/>
                    <a:pt x="249156" y="42720"/>
                    <a:pt x="249156" y="42720"/>
                  </a:cubicBezTo>
                </a:path>
              </a:pathLst>
            </a:custGeom>
            <a:solidFill>
              <a:srgbClr val="FFFFFF"/>
            </a:solidFill>
            <a:ln cap="sq">
              <a:noFill/>
              <a:prstDash val="solid"/>
              <a:miter/>
            </a:ln>
          </p:spPr>
        </p:sp>
      </p:grpSp>
      <p:grpSp>
        <p:nvGrpSpPr>
          <p:cNvPr name="Group 66" id="66"/>
          <p:cNvGrpSpPr/>
          <p:nvPr/>
        </p:nvGrpSpPr>
        <p:grpSpPr>
          <a:xfrm rot="0">
            <a:off x="5761672" y="2288858"/>
            <a:ext cx="1560195" cy="416243"/>
            <a:chOff x="0" y="0"/>
            <a:chExt cx="2080260" cy="554990"/>
          </a:xfrm>
        </p:grpSpPr>
        <p:sp>
          <p:nvSpPr>
            <p:cNvPr name="Freeform 67" id="67"/>
            <p:cNvSpPr/>
            <p:nvPr/>
          </p:nvSpPr>
          <p:spPr>
            <a:xfrm flipH="false" flipV="false" rot="0">
              <a:off x="50067" y="49169"/>
              <a:ext cx="1980152" cy="455282"/>
            </a:xfrm>
            <a:custGeom>
              <a:avLst/>
              <a:gdLst/>
              <a:ahLst/>
              <a:cxnLst/>
              <a:rect r="r" b="b" t="t" l="l"/>
              <a:pathLst>
                <a:path h="455282" w="1980152">
                  <a:moveTo>
                    <a:pt x="150593" y="47351"/>
                  </a:moveTo>
                  <a:cubicBezTo>
                    <a:pt x="857983" y="44811"/>
                    <a:pt x="965933" y="20681"/>
                    <a:pt x="1081503" y="13061"/>
                  </a:cubicBezTo>
                  <a:cubicBezTo>
                    <a:pt x="1189453" y="4171"/>
                    <a:pt x="1287243" y="-3449"/>
                    <a:pt x="1399003" y="1631"/>
                  </a:cubicBezTo>
                  <a:cubicBezTo>
                    <a:pt x="1524733" y="7981"/>
                    <a:pt x="1736823" y="35921"/>
                    <a:pt x="1797783" y="53701"/>
                  </a:cubicBezTo>
                  <a:cubicBezTo>
                    <a:pt x="1818103" y="58781"/>
                    <a:pt x="1821913" y="61321"/>
                    <a:pt x="1834613" y="70211"/>
                  </a:cubicBezTo>
                  <a:cubicBezTo>
                    <a:pt x="1852393" y="82911"/>
                    <a:pt x="1877793" y="105771"/>
                    <a:pt x="1891763" y="127361"/>
                  </a:cubicBezTo>
                  <a:cubicBezTo>
                    <a:pt x="1904463" y="150221"/>
                    <a:pt x="1912083" y="183241"/>
                    <a:pt x="1914623" y="204831"/>
                  </a:cubicBezTo>
                  <a:cubicBezTo>
                    <a:pt x="1915893" y="221341"/>
                    <a:pt x="1915893" y="230231"/>
                    <a:pt x="1912083" y="245471"/>
                  </a:cubicBezTo>
                  <a:cubicBezTo>
                    <a:pt x="1905733" y="267061"/>
                    <a:pt x="1890493" y="301351"/>
                    <a:pt x="1877793" y="319131"/>
                  </a:cubicBezTo>
                  <a:cubicBezTo>
                    <a:pt x="1868903" y="331831"/>
                    <a:pt x="1858743" y="339451"/>
                    <a:pt x="1848583" y="347071"/>
                  </a:cubicBezTo>
                  <a:cubicBezTo>
                    <a:pt x="1838423" y="355961"/>
                    <a:pt x="1828263" y="362311"/>
                    <a:pt x="1813023" y="368661"/>
                  </a:cubicBezTo>
                  <a:cubicBezTo>
                    <a:pt x="1792703" y="375011"/>
                    <a:pt x="1738093" y="388981"/>
                    <a:pt x="1734283" y="381361"/>
                  </a:cubicBezTo>
                  <a:cubicBezTo>
                    <a:pt x="1729203" y="369931"/>
                    <a:pt x="1876523" y="307701"/>
                    <a:pt x="1882873" y="260711"/>
                  </a:cubicBezTo>
                  <a:cubicBezTo>
                    <a:pt x="1889223" y="214991"/>
                    <a:pt x="1768573" y="124821"/>
                    <a:pt x="1774923" y="103231"/>
                  </a:cubicBezTo>
                  <a:cubicBezTo>
                    <a:pt x="1777463" y="94341"/>
                    <a:pt x="1790163" y="93071"/>
                    <a:pt x="1801593" y="91801"/>
                  </a:cubicBezTo>
                  <a:cubicBezTo>
                    <a:pt x="1821913" y="89261"/>
                    <a:pt x="1857473" y="96881"/>
                    <a:pt x="1881603" y="107041"/>
                  </a:cubicBezTo>
                  <a:cubicBezTo>
                    <a:pt x="1905733" y="118471"/>
                    <a:pt x="1929863" y="137521"/>
                    <a:pt x="1945103" y="159111"/>
                  </a:cubicBezTo>
                  <a:cubicBezTo>
                    <a:pt x="1961613" y="179431"/>
                    <a:pt x="1973043" y="207371"/>
                    <a:pt x="1976853" y="234041"/>
                  </a:cubicBezTo>
                  <a:cubicBezTo>
                    <a:pt x="1981933" y="259441"/>
                    <a:pt x="1979393" y="289921"/>
                    <a:pt x="1970503" y="315321"/>
                  </a:cubicBezTo>
                  <a:cubicBezTo>
                    <a:pt x="1962883" y="339451"/>
                    <a:pt x="1942563" y="367391"/>
                    <a:pt x="1927323" y="383901"/>
                  </a:cubicBezTo>
                  <a:cubicBezTo>
                    <a:pt x="1917163" y="395331"/>
                    <a:pt x="1912083" y="400411"/>
                    <a:pt x="1895573" y="408031"/>
                  </a:cubicBezTo>
                  <a:cubicBezTo>
                    <a:pt x="1854933" y="427081"/>
                    <a:pt x="1738093" y="451211"/>
                    <a:pt x="1669513" y="453751"/>
                  </a:cubicBezTo>
                  <a:cubicBezTo>
                    <a:pt x="1611093" y="456291"/>
                    <a:pt x="1551403" y="458831"/>
                    <a:pt x="1506953" y="433431"/>
                  </a:cubicBezTo>
                  <a:cubicBezTo>
                    <a:pt x="1461233" y="409301"/>
                    <a:pt x="1393923" y="308971"/>
                    <a:pt x="1399003" y="302621"/>
                  </a:cubicBezTo>
                  <a:cubicBezTo>
                    <a:pt x="1404083" y="296271"/>
                    <a:pt x="1487903" y="388981"/>
                    <a:pt x="1532353" y="390251"/>
                  </a:cubicBezTo>
                  <a:cubicBezTo>
                    <a:pt x="1574263" y="392791"/>
                    <a:pt x="1651733" y="316591"/>
                    <a:pt x="1656813" y="321671"/>
                  </a:cubicBezTo>
                  <a:cubicBezTo>
                    <a:pt x="1660623" y="326751"/>
                    <a:pt x="1613633" y="386441"/>
                    <a:pt x="1583153" y="404221"/>
                  </a:cubicBezTo>
                  <a:cubicBezTo>
                    <a:pt x="1552673" y="420731"/>
                    <a:pt x="1509493" y="429621"/>
                    <a:pt x="1475203" y="424541"/>
                  </a:cubicBezTo>
                  <a:cubicBezTo>
                    <a:pt x="1439643" y="419461"/>
                    <a:pt x="1400273" y="400411"/>
                    <a:pt x="1376143" y="375011"/>
                  </a:cubicBezTo>
                  <a:cubicBezTo>
                    <a:pt x="1350743" y="350881"/>
                    <a:pt x="1331693" y="311511"/>
                    <a:pt x="1326613" y="275951"/>
                  </a:cubicBezTo>
                  <a:cubicBezTo>
                    <a:pt x="1322803" y="241661"/>
                    <a:pt x="1330423" y="198481"/>
                    <a:pt x="1348203" y="168001"/>
                  </a:cubicBezTo>
                  <a:cubicBezTo>
                    <a:pt x="1364713" y="137521"/>
                    <a:pt x="1397733" y="108311"/>
                    <a:pt x="1430753" y="94341"/>
                  </a:cubicBezTo>
                  <a:cubicBezTo>
                    <a:pt x="1462503" y="80371"/>
                    <a:pt x="1510763" y="81641"/>
                    <a:pt x="1539973" y="85451"/>
                  </a:cubicBezTo>
                  <a:cubicBezTo>
                    <a:pt x="1561563" y="89261"/>
                    <a:pt x="1574263" y="95611"/>
                    <a:pt x="1592043" y="108311"/>
                  </a:cubicBezTo>
                  <a:cubicBezTo>
                    <a:pt x="1614903" y="126091"/>
                    <a:pt x="1647923" y="166731"/>
                    <a:pt x="1660623" y="194671"/>
                  </a:cubicBezTo>
                  <a:cubicBezTo>
                    <a:pt x="1669513" y="213721"/>
                    <a:pt x="1672053" y="227691"/>
                    <a:pt x="1670783" y="249281"/>
                  </a:cubicBezTo>
                  <a:cubicBezTo>
                    <a:pt x="1669513" y="278491"/>
                    <a:pt x="1658083" y="326751"/>
                    <a:pt x="1637763" y="354691"/>
                  </a:cubicBezTo>
                  <a:cubicBezTo>
                    <a:pt x="1617443" y="382631"/>
                    <a:pt x="1581883" y="408031"/>
                    <a:pt x="1548863" y="418191"/>
                  </a:cubicBezTo>
                  <a:cubicBezTo>
                    <a:pt x="1515843" y="428351"/>
                    <a:pt x="1466313" y="423271"/>
                    <a:pt x="1438373" y="415651"/>
                  </a:cubicBezTo>
                  <a:cubicBezTo>
                    <a:pt x="1418053" y="409301"/>
                    <a:pt x="1405353" y="401681"/>
                    <a:pt x="1390113" y="387711"/>
                  </a:cubicBezTo>
                  <a:cubicBezTo>
                    <a:pt x="1368523" y="367391"/>
                    <a:pt x="1339313" y="328021"/>
                    <a:pt x="1330423" y="295001"/>
                  </a:cubicBezTo>
                  <a:cubicBezTo>
                    <a:pt x="1322803" y="260711"/>
                    <a:pt x="1315183" y="212451"/>
                    <a:pt x="1339313" y="184511"/>
                  </a:cubicBezTo>
                  <a:cubicBezTo>
                    <a:pt x="1381223" y="138791"/>
                    <a:pt x="1646653" y="124821"/>
                    <a:pt x="1646653" y="126091"/>
                  </a:cubicBezTo>
                  <a:cubicBezTo>
                    <a:pt x="1647923" y="127361"/>
                    <a:pt x="1499333" y="164191"/>
                    <a:pt x="1498063" y="160381"/>
                  </a:cubicBezTo>
                  <a:cubicBezTo>
                    <a:pt x="1496793" y="155301"/>
                    <a:pt x="1598393" y="109581"/>
                    <a:pt x="1649193" y="98151"/>
                  </a:cubicBezTo>
                  <a:cubicBezTo>
                    <a:pt x="1699993" y="87991"/>
                    <a:pt x="1759683" y="87991"/>
                    <a:pt x="1801593" y="91801"/>
                  </a:cubicBezTo>
                  <a:cubicBezTo>
                    <a:pt x="1833343" y="94341"/>
                    <a:pt x="1857473" y="96881"/>
                    <a:pt x="1881603" y="107041"/>
                  </a:cubicBezTo>
                  <a:cubicBezTo>
                    <a:pt x="1905733" y="118471"/>
                    <a:pt x="1928593" y="137521"/>
                    <a:pt x="1945103" y="159111"/>
                  </a:cubicBezTo>
                  <a:cubicBezTo>
                    <a:pt x="1961613" y="179431"/>
                    <a:pt x="1971773" y="212451"/>
                    <a:pt x="1976853" y="234041"/>
                  </a:cubicBezTo>
                  <a:cubicBezTo>
                    <a:pt x="1980663" y="249281"/>
                    <a:pt x="1980663" y="260711"/>
                    <a:pt x="1979393" y="274681"/>
                  </a:cubicBezTo>
                  <a:cubicBezTo>
                    <a:pt x="1978123" y="288651"/>
                    <a:pt x="1976853" y="300081"/>
                    <a:pt x="1970503" y="315321"/>
                  </a:cubicBezTo>
                  <a:cubicBezTo>
                    <a:pt x="1962883" y="335641"/>
                    <a:pt x="1946373" y="364851"/>
                    <a:pt x="1927323" y="383901"/>
                  </a:cubicBezTo>
                  <a:cubicBezTo>
                    <a:pt x="1908273" y="401681"/>
                    <a:pt x="1877793" y="416921"/>
                    <a:pt x="1857473" y="424541"/>
                  </a:cubicBezTo>
                  <a:cubicBezTo>
                    <a:pt x="1842233" y="429621"/>
                    <a:pt x="1818103" y="433431"/>
                    <a:pt x="1816833" y="430891"/>
                  </a:cubicBezTo>
                  <a:cubicBezTo>
                    <a:pt x="1816833" y="429621"/>
                    <a:pt x="1861283" y="415651"/>
                    <a:pt x="1860013" y="413111"/>
                  </a:cubicBezTo>
                  <a:cubicBezTo>
                    <a:pt x="1858743" y="408031"/>
                    <a:pt x="1748253" y="448671"/>
                    <a:pt x="1703803" y="433431"/>
                  </a:cubicBezTo>
                  <a:cubicBezTo>
                    <a:pt x="1658083" y="418191"/>
                    <a:pt x="1603473" y="364851"/>
                    <a:pt x="1588233" y="319131"/>
                  </a:cubicBezTo>
                  <a:cubicBezTo>
                    <a:pt x="1572993" y="274681"/>
                    <a:pt x="1583153" y="209911"/>
                    <a:pt x="1607283" y="166731"/>
                  </a:cubicBezTo>
                  <a:cubicBezTo>
                    <a:pt x="1635223" y="117201"/>
                    <a:pt x="1722853" y="53701"/>
                    <a:pt x="1758413" y="46081"/>
                  </a:cubicBezTo>
                  <a:cubicBezTo>
                    <a:pt x="1774923" y="41001"/>
                    <a:pt x="1783813" y="47351"/>
                    <a:pt x="1797783" y="53701"/>
                  </a:cubicBezTo>
                  <a:cubicBezTo>
                    <a:pt x="1818103" y="61321"/>
                    <a:pt x="1849853" y="80371"/>
                    <a:pt x="1866363" y="95611"/>
                  </a:cubicBezTo>
                  <a:cubicBezTo>
                    <a:pt x="1877793" y="105771"/>
                    <a:pt x="1884143" y="115931"/>
                    <a:pt x="1891763" y="127361"/>
                  </a:cubicBezTo>
                  <a:cubicBezTo>
                    <a:pt x="1898113" y="140061"/>
                    <a:pt x="1904463" y="150221"/>
                    <a:pt x="1907003" y="165461"/>
                  </a:cubicBezTo>
                  <a:cubicBezTo>
                    <a:pt x="1912083" y="187051"/>
                    <a:pt x="1914623" y="223881"/>
                    <a:pt x="1912083" y="245471"/>
                  </a:cubicBezTo>
                  <a:cubicBezTo>
                    <a:pt x="1909543" y="260711"/>
                    <a:pt x="1907003" y="270871"/>
                    <a:pt x="1899383" y="284841"/>
                  </a:cubicBezTo>
                  <a:cubicBezTo>
                    <a:pt x="1889223" y="303891"/>
                    <a:pt x="1865093" y="333101"/>
                    <a:pt x="1848583" y="347071"/>
                  </a:cubicBezTo>
                  <a:cubicBezTo>
                    <a:pt x="1837153" y="357231"/>
                    <a:pt x="1828263" y="362311"/>
                    <a:pt x="1814293" y="367391"/>
                  </a:cubicBezTo>
                  <a:cubicBezTo>
                    <a:pt x="1792703" y="375011"/>
                    <a:pt x="1762223" y="382631"/>
                    <a:pt x="1734283" y="381361"/>
                  </a:cubicBezTo>
                  <a:cubicBezTo>
                    <a:pt x="1701263" y="381361"/>
                    <a:pt x="1672053" y="363581"/>
                    <a:pt x="1626333" y="357231"/>
                  </a:cubicBezTo>
                  <a:cubicBezTo>
                    <a:pt x="1545053" y="344531"/>
                    <a:pt x="1381223" y="333101"/>
                    <a:pt x="1289783" y="330561"/>
                  </a:cubicBezTo>
                  <a:cubicBezTo>
                    <a:pt x="1228823" y="328021"/>
                    <a:pt x="1197073" y="328021"/>
                    <a:pt x="1134843" y="331831"/>
                  </a:cubicBezTo>
                  <a:cubicBezTo>
                    <a:pt x="1038323" y="335641"/>
                    <a:pt x="907513" y="362311"/>
                    <a:pt x="767813" y="366121"/>
                  </a:cubicBezTo>
                  <a:cubicBezTo>
                    <a:pt x="581123" y="372471"/>
                    <a:pt x="228063" y="381361"/>
                    <a:pt x="113763" y="343261"/>
                  </a:cubicBezTo>
                  <a:cubicBezTo>
                    <a:pt x="68043" y="328021"/>
                    <a:pt x="45183" y="310241"/>
                    <a:pt x="26133" y="283571"/>
                  </a:cubicBezTo>
                  <a:cubicBezTo>
                    <a:pt x="8353" y="255631"/>
                    <a:pt x="-3077" y="212451"/>
                    <a:pt x="733" y="179431"/>
                  </a:cubicBezTo>
                  <a:cubicBezTo>
                    <a:pt x="5813" y="146411"/>
                    <a:pt x="26133" y="107041"/>
                    <a:pt x="50263" y="85451"/>
                  </a:cubicBezTo>
                  <a:cubicBezTo>
                    <a:pt x="75663" y="63861"/>
                    <a:pt x="150593" y="47351"/>
                    <a:pt x="150593" y="47351"/>
                  </a:cubicBezTo>
                </a:path>
              </a:pathLst>
            </a:custGeom>
            <a:solidFill>
              <a:srgbClr val="FFFFFF"/>
            </a:solidFill>
            <a:ln cap="sq">
              <a:noFill/>
              <a:prstDash val="solid"/>
              <a:miter/>
            </a:ln>
          </p:spPr>
        </p:sp>
      </p:grpSp>
      <p:grpSp>
        <p:nvGrpSpPr>
          <p:cNvPr name="Group 68" id="68"/>
          <p:cNvGrpSpPr/>
          <p:nvPr/>
        </p:nvGrpSpPr>
        <p:grpSpPr>
          <a:xfrm rot="0">
            <a:off x="5743099" y="2384108"/>
            <a:ext cx="1257300" cy="366712"/>
            <a:chOff x="0" y="0"/>
            <a:chExt cx="1676400" cy="488950"/>
          </a:xfrm>
        </p:grpSpPr>
        <p:sp>
          <p:nvSpPr>
            <p:cNvPr name="Freeform 69" id="69"/>
            <p:cNvSpPr/>
            <p:nvPr/>
          </p:nvSpPr>
          <p:spPr>
            <a:xfrm flipH="false" flipV="false" rot="0">
              <a:off x="40004" y="46093"/>
              <a:ext cx="1584406" cy="396221"/>
            </a:xfrm>
            <a:custGeom>
              <a:avLst/>
              <a:gdLst/>
              <a:ahLst/>
              <a:cxnLst/>
              <a:rect r="r" b="b" t="t" l="l"/>
              <a:pathLst>
                <a:path h="396221" w="1584406">
                  <a:moveTo>
                    <a:pt x="1448436" y="334907"/>
                  </a:moveTo>
                  <a:cubicBezTo>
                    <a:pt x="777876" y="366657"/>
                    <a:pt x="338456" y="419997"/>
                    <a:pt x="243206" y="323477"/>
                  </a:cubicBezTo>
                  <a:cubicBezTo>
                    <a:pt x="188596" y="267597"/>
                    <a:pt x="196216" y="117737"/>
                    <a:pt x="233046" y="75827"/>
                  </a:cubicBezTo>
                  <a:cubicBezTo>
                    <a:pt x="263526" y="38997"/>
                    <a:pt x="346076" y="58047"/>
                    <a:pt x="414656" y="54237"/>
                  </a:cubicBezTo>
                  <a:cubicBezTo>
                    <a:pt x="501016" y="47887"/>
                    <a:pt x="701676" y="27567"/>
                    <a:pt x="710566" y="50427"/>
                  </a:cubicBezTo>
                  <a:cubicBezTo>
                    <a:pt x="715646" y="59317"/>
                    <a:pt x="672466" y="91067"/>
                    <a:pt x="673736" y="92337"/>
                  </a:cubicBezTo>
                  <a:cubicBezTo>
                    <a:pt x="675006" y="93607"/>
                    <a:pt x="699136" y="68207"/>
                    <a:pt x="718186" y="59317"/>
                  </a:cubicBezTo>
                  <a:cubicBezTo>
                    <a:pt x="744856" y="49157"/>
                    <a:pt x="790576" y="38997"/>
                    <a:pt x="824866" y="44077"/>
                  </a:cubicBezTo>
                  <a:cubicBezTo>
                    <a:pt x="857886" y="50427"/>
                    <a:pt x="895986" y="72017"/>
                    <a:pt x="918846" y="97417"/>
                  </a:cubicBezTo>
                  <a:cubicBezTo>
                    <a:pt x="941706" y="122817"/>
                    <a:pt x="958216" y="162187"/>
                    <a:pt x="962026" y="195207"/>
                  </a:cubicBezTo>
                  <a:cubicBezTo>
                    <a:pt x="964566" y="229497"/>
                    <a:pt x="954406" y="271407"/>
                    <a:pt x="936626" y="300617"/>
                  </a:cubicBezTo>
                  <a:cubicBezTo>
                    <a:pt x="917576" y="328557"/>
                    <a:pt x="879476" y="356497"/>
                    <a:pt x="852806" y="367927"/>
                  </a:cubicBezTo>
                  <a:cubicBezTo>
                    <a:pt x="833756" y="376817"/>
                    <a:pt x="819786" y="379357"/>
                    <a:pt x="799466" y="379357"/>
                  </a:cubicBezTo>
                  <a:cubicBezTo>
                    <a:pt x="770256" y="378087"/>
                    <a:pt x="720726" y="362847"/>
                    <a:pt x="696596" y="347607"/>
                  </a:cubicBezTo>
                  <a:cubicBezTo>
                    <a:pt x="678816" y="337447"/>
                    <a:pt x="667386" y="327287"/>
                    <a:pt x="657226" y="309507"/>
                  </a:cubicBezTo>
                  <a:cubicBezTo>
                    <a:pt x="641986" y="285377"/>
                    <a:pt x="626746" y="235847"/>
                    <a:pt x="625476" y="206637"/>
                  </a:cubicBezTo>
                  <a:cubicBezTo>
                    <a:pt x="624206" y="186317"/>
                    <a:pt x="626746" y="172347"/>
                    <a:pt x="634366" y="153297"/>
                  </a:cubicBezTo>
                  <a:cubicBezTo>
                    <a:pt x="647066" y="126627"/>
                    <a:pt x="673736" y="87257"/>
                    <a:pt x="701676" y="69477"/>
                  </a:cubicBezTo>
                  <a:cubicBezTo>
                    <a:pt x="730886" y="50427"/>
                    <a:pt x="772796" y="40267"/>
                    <a:pt x="805816" y="42807"/>
                  </a:cubicBezTo>
                  <a:cubicBezTo>
                    <a:pt x="840106" y="45347"/>
                    <a:pt x="879476" y="61857"/>
                    <a:pt x="904876" y="84717"/>
                  </a:cubicBezTo>
                  <a:cubicBezTo>
                    <a:pt x="930276" y="106307"/>
                    <a:pt x="950596" y="149487"/>
                    <a:pt x="959486" y="177427"/>
                  </a:cubicBezTo>
                  <a:cubicBezTo>
                    <a:pt x="964566" y="197747"/>
                    <a:pt x="964566" y="211717"/>
                    <a:pt x="960756" y="232037"/>
                  </a:cubicBezTo>
                  <a:cubicBezTo>
                    <a:pt x="954406" y="259977"/>
                    <a:pt x="941706" y="304427"/>
                    <a:pt x="913766" y="328557"/>
                  </a:cubicBezTo>
                  <a:cubicBezTo>
                    <a:pt x="875666" y="362847"/>
                    <a:pt x="799466" y="379357"/>
                    <a:pt x="729616" y="390787"/>
                  </a:cubicBezTo>
                  <a:cubicBezTo>
                    <a:pt x="641986" y="403487"/>
                    <a:pt x="527686" y="390787"/>
                    <a:pt x="428626" y="384437"/>
                  </a:cubicBezTo>
                  <a:cubicBezTo>
                    <a:pt x="328296" y="376817"/>
                    <a:pt x="203836" y="383167"/>
                    <a:pt x="130176" y="350147"/>
                  </a:cubicBezTo>
                  <a:cubicBezTo>
                    <a:pt x="76836" y="326017"/>
                    <a:pt x="28576" y="289187"/>
                    <a:pt x="10796" y="240927"/>
                  </a:cubicBezTo>
                  <a:cubicBezTo>
                    <a:pt x="-9524" y="185047"/>
                    <a:pt x="-1904" y="60587"/>
                    <a:pt x="40006" y="21217"/>
                  </a:cubicBezTo>
                  <a:cubicBezTo>
                    <a:pt x="79376" y="-15613"/>
                    <a:pt x="164466" y="7247"/>
                    <a:pt x="245746" y="4707"/>
                  </a:cubicBezTo>
                  <a:cubicBezTo>
                    <a:pt x="362586" y="897"/>
                    <a:pt x="539116" y="4707"/>
                    <a:pt x="671196" y="13597"/>
                  </a:cubicBezTo>
                  <a:cubicBezTo>
                    <a:pt x="785496" y="22487"/>
                    <a:pt x="874396" y="47887"/>
                    <a:pt x="992506" y="54237"/>
                  </a:cubicBezTo>
                  <a:cubicBezTo>
                    <a:pt x="1133476" y="60587"/>
                    <a:pt x="1365886" y="16137"/>
                    <a:pt x="1459866" y="38997"/>
                  </a:cubicBezTo>
                  <a:cubicBezTo>
                    <a:pt x="1504316" y="50427"/>
                    <a:pt x="1529716" y="66937"/>
                    <a:pt x="1551306" y="92337"/>
                  </a:cubicBezTo>
                  <a:cubicBezTo>
                    <a:pt x="1571626" y="117737"/>
                    <a:pt x="1585596" y="159647"/>
                    <a:pt x="1584326" y="192667"/>
                  </a:cubicBezTo>
                  <a:cubicBezTo>
                    <a:pt x="1583056" y="225687"/>
                    <a:pt x="1566546" y="266327"/>
                    <a:pt x="1543686" y="289187"/>
                  </a:cubicBezTo>
                  <a:cubicBezTo>
                    <a:pt x="1520826" y="313317"/>
                    <a:pt x="1448436" y="334907"/>
                    <a:pt x="1448436" y="334907"/>
                  </a:cubicBezTo>
                </a:path>
              </a:pathLst>
            </a:custGeom>
            <a:solidFill>
              <a:srgbClr val="FFFFFF"/>
            </a:solidFill>
            <a:ln cap="sq">
              <a:noFill/>
              <a:prstDash val="solid"/>
              <a:miter/>
            </a:ln>
          </p:spPr>
        </p:sp>
      </p:grpSp>
      <p:grpSp>
        <p:nvGrpSpPr>
          <p:cNvPr name="Group 70" id="70"/>
          <p:cNvGrpSpPr/>
          <p:nvPr/>
        </p:nvGrpSpPr>
        <p:grpSpPr>
          <a:xfrm rot="0">
            <a:off x="5835968" y="2090738"/>
            <a:ext cx="293370" cy="293370"/>
            <a:chOff x="0" y="0"/>
            <a:chExt cx="391160" cy="391160"/>
          </a:xfrm>
        </p:grpSpPr>
        <p:sp>
          <p:nvSpPr>
            <p:cNvPr name="Freeform 71" id="71"/>
            <p:cNvSpPr/>
            <p:nvPr/>
          </p:nvSpPr>
          <p:spPr>
            <a:xfrm flipH="false" flipV="false" rot="0">
              <a:off x="50564" y="48098"/>
              <a:ext cx="284716" cy="292456"/>
            </a:xfrm>
            <a:custGeom>
              <a:avLst/>
              <a:gdLst/>
              <a:ahLst/>
              <a:cxnLst/>
              <a:rect r="r" b="b" t="t" l="l"/>
              <a:pathLst>
                <a:path h="292456" w="284716">
                  <a:moveTo>
                    <a:pt x="284716" y="103032"/>
                  </a:moveTo>
                  <a:cubicBezTo>
                    <a:pt x="284716" y="194472"/>
                    <a:pt x="274556" y="218602"/>
                    <a:pt x="260586" y="236382"/>
                  </a:cubicBezTo>
                  <a:cubicBezTo>
                    <a:pt x="246616" y="254162"/>
                    <a:pt x="226296" y="269402"/>
                    <a:pt x="205976" y="279562"/>
                  </a:cubicBezTo>
                  <a:cubicBezTo>
                    <a:pt x="185656" y="288452"/>
                    <a:pt x="158986" y="293532"/>
                    <a:pt x="137396" y="292262"/>
                  </a:cubicBezTo>
                  <a:cubicBezTo>
                    <a:pt x="114536" y="290992"/>
                    <a:pt x="89136" y="282102"/>
                    <a:pt x="70086" y="270672"/>
                  </a:cubicBezTo>
                  <a:cubicBezTo>
                    <a:pt x="51036" y="259242"/>
                    <a:pt x="31986" y="241462"/>
                    <a:pt x="20556" y="221142"/>
                  </a:cubicBezTo>
                  <a:cubicBezTo>
                    <a:pt x="9126" y="202092"/>
                    <a:pt x="1506" y="17796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72" id="72"/>
          <p:cNvGrpSpPr/>
          <p:nvPr/>
        </p:nvGrpSpPr>
        <p:grpSpPr>
          <a:xfrm rot="0">
            <a:off x="5764530" y="2090738"/>
            <a:ext cx="293370" cy="293370"/>
            <a:chOff x="0" y="0"/>
            <a:chExt cx="391160" cy="391160"/>
          </a:xfrm>
        </p:grpSpPr>
        <p:sp>
          <p:nvSpPr>
            <p:cNvPr name="Freeform 73" id="73"/>
            <p:cNvSpPr/>
            <p:nvPr/>
          </p:nvSpPr>
          <p:spPr>
            <a:xfrm flipH="false" flipV="false" rot="0">
              <a:off x="50564" y="48098"/>
              <a:ext cx="284812" cy="292456"/>
            </a:xfrm>
            <a:custGeom>
              <a:avLst/>
              <a:gdLst/>
              <a:ahLst/>
              <a:cxnLst/>
              <a:rect r="r" b="b" t="t" l="l"/>
              <a:pathLst>
                <a:path h="292456" w="284812">
                  <a:moveTo>
                    <a:pt x="284716" y="103032"/>
                  </a:moveTo>
                  <a:cubicBezTo>
                    <a:pt x="285986" y="194472"/>
                    <a:pt x="274556" y="218602"/>
                    <a:pt x="260586" y="236382"/>
                  </a:cubicBezTo>
                  <a:cubicBezTo>
                    <a:pt x="246616" y="254162"/>
                    <a:pt x="226296" y="269402"/>
                    <a:pt x="205976" y="279562"/>
                  </a:cubicBezTo>
                  <a:cubicBezTo>
                    <a:pt x="185656" y="288452"/>
                    <a:pt x="158986" y="293532"/>
                    <a:pt x="137396" y="292262"/>
                  </a:cubicBezTo>
                  <a:cubicBezTo>
                    <a:pt x="114536" y="290992"/>
                    <a:pt x="89136" y="282102"/>
                    <a:pt x="70086" y="270672"/>
                  </a:cubicBezTo>
                  <a:cubicBezTo>
                    <a:pt x="51036" y="259242"/>
                    <a:pt x="31986" y="241462"/>
                    <a:pt x="20556" y="221142"/>
                  </a:cubicBezTo>
                  <a:cubicBezTo>
                    <a:pt x="9126" y="202092"/>
                    <a:pt x="1506" y="17796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74" id="74"/>
          <p:cNvGrpSpPr/>
          <p:nvPr/>
        </p:nvGrpSpPr>
        <p:grpSpPr>
          <a:xfrm rot="0">
            <a:off x="5817870" y="2090738"/>
            <a:ext cx="293370" cy="293370"/>
            <a:chOff x="0" y="0"/>
            <a:chExt cx="391160" cy="391160"/>
          </a:xfrm>
        </p:grpSpPr>
        <p:sp>
          <p:nvSpPr>
            <p:cNvPr name="Freeform 75" id="75"/>
            <p:cNvSpPr/>
            <p:nvPr/>
          </p:nvSpPr>
          <p:spPr>
            <a:xfrm flipH="false" flipV="false" rot="0">
              <a:off x="50607" y="48098"/>
              <a:ext cx="285943" cy="292456"/>
            </a:xfrm>
            <a:custGeom>
              <a:avLst/>
              <a:gdLst/>
              <a:ahLst/>
              <a:cxnLst/>
              <a:rect r="r" b="b" t="t" l="l"/>
              <a:pathLst>
                <a:path h="292456" w="285943">
                  <a:moveTo>
                    <a:pt x="28594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90992"/>
                    <a:pt x="90363" y="282102"/>
                    <a:pt x="70043" y="270672"/>
                  </a:cubicBezTo>
                  <a:cubicBezTo>
                    <a:pt x="50993" y="259242"/>
                    <a:pt x="33213" y="241462"/>
                    <a:pt x="20513" y="221142"/>
                  </a:cubicBezTo>
                  <a:cubicBezTo>
                    <a:pt x="9083" y="202092"/>
                    <a:pt x="1463" y="177962"/>
                    <a:pt x="193" y="155102"/>
                  </a:cubicBezTo>
                  <a:cubicBezTo>
                    <a:pt x="-1077" y="132242"/>
                    <a:pt x="4003" y="106842"/>
                    <a:pt x="12893" y="86522"/>
                  </a:cubicBezTo>
                  <a:cubicBezTo>
                    <a:pt x="21783" y="64932"/>
                    <a:pt x="38293" y="44612"/>
                    <a:pt x="56073" y="30642"/>
                  </a:cubicBezTo>
                  <a:cubicBezTo>
                    <a:pt x="73853" y="16672"/>
                    <a:pt x="97983" y="6512"/>
                    <a:pt x="119573" y="2702"/>
                  </a:cubicBezTo>
                  <a:cubicBezTo>
                    <a:pt x="142433" y="-2378"/>
                    <a:pt x="167833" y="162"/>
                    <a:pt x="189423" y="6512"/>
                  </a:cubicBezTo>
                  <a:cubicBezTo>
                    <a:pt x="211013" y="12862"/>
                    <a:pt x="249113" y="42072"/>
                    <a:pt x="249113" y="42072"/>
                  </a:cubicBezTo>
                </a:path>
              </a:pathLst>
            </a:custGeom>
            <a:solidFill>
              <a:srgbClr val="FFFFFF"/>
            </a:solidFill>
            <a:ln cap="sq">
              <a:noFill/>
              <a:prstDash val="solid"/>
              <a:miter/>
            </a:ln>
          </p:spPr>
        </p:sp>
      </p:grpSp>
      <p:grpSp>
        <p:nvGrpSpPr>
          <p:cNvPr name="Group 76" id="76"/>
          <p:cNvGrpSpPr/>
          <p:nvPr/>
        </p:nvGrpSpPr>
        <p:grpSpPr>
          <a:xfrm rot="0">
            <a:off x="12729210" y="2899410"/>
            <a:ext cx="293370" cy="293370"/>
            <a:chOff x="0" y="0"/>
            <a:chExt cx="391160" cy="391160"/>
          </a:xfrm>
        </p:grpSpPr>
        <p:sp>
          <p:nvSpPr>
            <p:cNvPr name="Freeform 77" id="77"/>
            <p:cNvSpPr/>
            <p:nvPr/>
          </p:nvSpPr>
          <p:spPr>
            <a:xfrm flipH="false" flipV="false" rot="0">
              <a:off x="50564" y="48657"/>
              <a:ext cx="284716" cy="291896"/>
            </a:xfrm>
            <a:custGeom>
              <a:avLst/>
              <a:gdLst/>
              <a:ahLst/>
              <a:cxnLst/>
              <a:rect r="r" b="b" t="t" l="l"/>
              <a:pathLst>
                <a:path h="291896" w="284716">
                  <a:moveTo>
                    <a:pt x="284716" y="102473"/>
                  </a:moveTo>
                  <a:cubicBezTo>
                    <a:pt x="284716" y="193913"/>
                    <a:pt x="274556" y="218043"/>
                    <a:pt x="260586" y="235823"/>
                  </a:cubicBezTo>
                  <a:cubicBezTo>
                    <a:pt x="246616" y="253603"/>
                    <a:pt x="226296" y="270113"/>
                    <a:pt x="205976" y="279003"/>
                  </a:cubicBezTo>
                  <a:cubicBezTo>
                    <a:pt x="184386" y="287893"/>
                    <a:pt x="158986" y="292973"/>
                    <a:pt x="137396" y="291703"/>
                  </a:cubicBezTo>
                  <a:cubicBezTo>
                    <a:pt x="114536" y="290433"/>
                    <a:pt x="89136" y="282813"/>
                    <a:pt x="70086" y="270113"/>
                  </a:cubicBezTo>
                  <a:cubicBezTo>
                    <a:pt x="51036" y="258683"/>
                    <a:pt x="31986" y="240903"/>
                    <a:pt x="20556" y="220583"/>
                  </a:cubicBezTo>
                  <a:cubicBezTo>
                    <a:pt x="9126" y="201533"/>
                    <a:pt x="1506" y="177403"/>
                    <a:pt x="236" y="154543"/>
                  </a:cubicBezTo>
                  <a:cubicBezTo>
                    <a:pt x="-1034" y="131683"/>
                    <a:pt x="2776" y="106283"/>
                    <a:pt x="12936" y="85963"/>
                  </a:cubicBezTo>
                  <a:cubicBezTo>
                    <a:pt x="21826" y="65643"/>
                    <a:pt x="38336" y="44053"/>
                    <a:pt x="56116" y="30083"/>
                  </a:cubicBezTo>
                  <a:cubicBezTo>
                    <a:pt x="73896" y="16113"/>
                    <a:pt x="96756" y="5953"/>
                    <a:pt x="119616" y="2143"/>
                  </a:cubicBezTo>
                  <a:cubicBezTo>
                    <a:pt x="141206" y="-1667"/>
                    <a:pt x="167876" y="-397"/>
                    <a:pt x="189466" y="5953"/>
                  </a:cubicBezTo>
                  <a:cubicBezTo>
                    <a:pt x="211056" y="13573"/>
                    <a:pt x="249156" y="42783"/>
                    <a:pt x="249156" y="42783"/>
                  </a:cubicBezTo>
                </a:path>
              </a:pathLst>
            </a:custGeom>
            <a:solidFill>
              <a:srgbClr val="FFFFFF"/>
            </a:solidFill>
            <a:ln cap="sq">
              <a:noFill/>
              <a:prstDash val="solid"/>
              <a:miter/>
            </a:ln>
          </p:spPr>
        </p:sp>
      </p:grpSp>
      <p:grpSp>
        <p:nvGrpSpPr>
          <p:cNvPr name="Group 78" id="78"/>
          <p:cNvGrpSpPr/>
          <p:nvPr/>
        </p:nvGrpSpPr>
        <p:grpSpPr>
          <a:xfrm rot="0">
            <a:off x="12907328" y="2952750"/>
            <a:ext cx="293370" cy="293370"/>
            <a:chOff x="0" y="0"/>
            <a:chExt cx="391160" cy="391160"/>
          </a:xfrm>
        </p:grpSpPr>
        <p:sp>
          <p:nvSpPr>
            <p:cNvPr name="Freeform 79" id="79"/>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70113"/>
                    <a:pt x="205933" y="279003"/>
                  </a:cubicBezTo>
                  <a:cubicBezTo>
                    <a:pt x="185613" y="287893"/>
                    <a:pt x="160213" y="292973"/>
                    <a:pt x="137353" y="291703"/>
                  </a:cubicBezTo>
                  <a:cubicBezTo>
                    <a:pt x="114493" y="290433"/>
                    <a:pt x="90363" y="282813"/>
                    <a:pt x="70043" y="271383"/>
                  </a:cubicBezTo>
                  <a:cubicBezTo>
                    <a:pt x="50993" y="258683"/>
                    <a:pt x="33213" y="240903"/>
                    <a:pt x="20513" y="221853"/>
                  </a:cubicBezTo>
                  <a:cubicBezTo>
                    <a:pt x="9083" y="201533"/>
                    <a:pt x="1463" y="177403"/>
                    <a:pt x="193" y="154543"/>
                  </a:cubicBezTo>
                  <a:cubicBezTo>
                    <a:pt x="-1077" y="131683"/>
                    <a:pt x="4003" y="106283"/>
                    <a:pt x="12893" y="85963"/>
                  </a:cubicBezTo>
                  <a:cubicBezTo>
                    <a:pt x="21783" y="65643"/>
                    <a:pt x="38293" y="4532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80" id="80"/>
          <p:cNvGrpSpPr/>
          <p:nvPr/>
        </p:nvGrpSpPr>
        <p:grpSpPr>
          <a:xfrm rot="0">
            <a:off x="12853988" y="2917508"/>
            <a:ext cx="293370" cy="293370"/>
            <a:chOff x="0" y="0"/>
            <a:chExt cx="391160" cy="391160"/>
          </a:xfrm>
        </p:grpSpPr>
        <p:sp>
          <p:nvSpPr>
            <p:cNvPr name="Freeform 81" id="81"/>
            <p:cNvSpPr/>
            <p:nvPr/>
          </p:nvSpPr>
          <p:spPr>
            <a:xfrm flipH="false" flipV="false" rot="0">
              <a:off x="50564" y="48098"/>
              <a:ext cx="284812" cy="292456"/>
            </a:xfrm>
            <a:custGeom>
              <a:avLst/>
              <a:gdLst/>
              <a:ahLst/>
              <a:cxnLst/>
              <a:rect r="r" b="b" t="t" l="l"/>
              <a:pathLst>
                <a:path h="292456" w="284812">
                  <a:moveTo>
                    <a:pt x="284716" y="103032"/>
                  </a:moveTo>
                  <a:cubicBezTo>
                    <a:pt x="285986" y="194472"/>
                    <a:pt x="274556" y="218602"/>
                    <a:pt x="260586" y="236382"/>
                  </a:cubicBezTo>
                  <a:cubicBezTo>
                    <a:pt x="246616" y="254162"/>
                    <a:pt x="226296" y="269402"/>
                    <a:pt x="205976" y="279562"/>
                  </a:cubicBezTo>
                  <a:cubicBezTo>
                    <a:pt x="185656" y="288452"/>
                    <a:pt x="158986" y="293532"/>
                    <a:pt x="137396" y="292262"/>
                  </a:cubicBezTo>
                  <a:cubicBezTo>
                    <a:pt x="114536" y="289722"/>
                    <a:pt x="89136" y="282102"/>
                    <a:pt x="70086" y="270672"/>
                  </a:cubicBezTo>
                  <a:cubicBezTo>
                    <a:pt x="51036" y="259242"/>
                    <a:pt x="31986" y="240192"/>
                    <a:pt x="20556" y="221142"/>
                  </a:cubicBezTo>
                  <a:cubicBezTo>
                    <a:pt x="9126" y="202092"/>
                    <a:pt x="1506" y="176692"/>
                    <a:pt x="236" y="155102"/>
                  </a:cubicBezTo>
                  <a:cubicBezTo>
                    <a:pt x="-1034" y="132242"/>
                    <a:pt x="2776" y="106842"/>
                    <a:pt x="12936" y="86522"/>
                  </a:cubicBezTo>
                  <a:cubicBezTo>
                    <a:pt x="21826" y="64932"/>
                    <a:pt x="38336" y="44612"/>
                    <a:pt x="56116" y="30642"/>
                  </a:cubicBezTo>
                  <a:cubicBezTo>
                    <a:pt x="73896" y="16672"/>
                    <a:pt x="96756" y="6512"/>
                    <a:pt x="119616" y="2702"/>
                  </a:cubicBezTo>
                  <a:cubicBezTo>
                    <a:pt x="141206" y="-2378"/>
                    <a:pt x="167876" y="162"/>
                    <a:pt x="189466" y="6512"/>
                  </a:cubicBezTo>
                  <a:cubicBezTo>
                    <a:pt x="211056" y="12862"/>
                    <a:pt x="249156" y="42072"/>
                    <a:pt x="249156" y="42072"/>
                  </a:cubicBezTo>
                </a:path>
              </a:pathLst>
            </a:custGeom>
            <a:solidFill>
              <a:srgbClr val="FFFFFF"/>
            </a:solidFill>
            <a:ln cap="sq">
              <a:noFill/>
              <a:prstDash val="solid"/>
              <a:miter/>
            </a:ln>
          </p:spPr>
        </p:sp>
      </p:grpSp>
      <p:grpSp>
        <p:nvGrpSpPr>
          <p:cNvPr name="Group 82" id="82"/>
          <p:cNvGrpSpPr/>
          <p:nvPr/>
        </p:nvGrpSpPr>
        <p:grpSpPr>
          <a:xfrm rot="0">
            <a:off x="12722543" y="2965133"/>
            <a:ext cx="293370" cy="293370"/>
            <a:chOff x="0" y="0"/>
            <a:chExt cx="391160" cy="391160"/>
          </a:xfrm>
        </p:grpSpPr>
        <p:sp>
          <p:nvSpPr>
            <p:cNvPr name="Freeform 83" id="83"/>
            <p:cNvSpPr/>
            <p:nvPr/>
          </p:nvSpPr>
          <p:spPr>
            <a:xfrm flipH="false" flipV="false" rot="0">
              <a:off x="50607" y="48098"/>
              <a:ext cx="285943" cy="291646"/>
            </a:xfrm>
            <a:custGeom>
              <a:avLst/>
              <a:gdLst/>
              <a:ahLst/>
              <a:cxnLst/>
              <a:rect r="r" b="b" t="t" l="l"/>
              <a:pathLst>
                <a:path h="291646" w="285943">
                  <a:moveTo>
                    <a:pt x="285943" y="101762"/>
                  </a:moveTo>
                  <a:cubicBezTo>
                    <a:pt x="285943" y="194472"/>
                    <a:pt x="275783" y="218602"/>
                    <a:pt x="261813" y="236382"/>
                  </a:cubicBezTo>
                  <a:cubicBezTo>
                    <a:pt x="247843" y="254162"/>
                    <a:pt x="227523" y="269402"/>
                    <a:pt x="205933" y="279562"/>
                  </a:cubicBezTo>
                  <a:cubicBezTo>
                    <a:pt x="185613" y="288452"/>
                    <a:pt x="160213" y="293532"/>
                    <a:pt x="137353" y="290992"/>
                  </a:cubicBezTo>
                  <a:cubicBezTo>
                    <a:pt x="115763" y="289722"/>
                    <a:pt x="90363" y="282102"/>
                    <a:pt x="71313" y="270672"/>
                  </a:cubicBezTo>
                  <a:cubicBezTo>
                    <a:pt x="52263" y="259242"/>
                    <a:pt x="33213" y="240192"/>
                    <a:pt x="21783" y="221142"/>
                  </a:cubicBezTo>
                  <a:cubicBezTo>
                    <a:pt x="10353" y="202092"/>
                    <a:pt x="2733" y="176692"/>
                    <a:pt x="193" y="155102"/>
                  </a:cubicBezTo>
                  <a:cubicBezTo>
                    <a:pt x="-1077" y="132242"/>
                    <a:pt x="4003" y="106842"/>
                    <a:pt x="12893" y="85252"/>
                  </a:cubicBezTo>
                  <a:cubicBezTo>
                    <a:pt x="23053" y="64932"/>
                    <a:pt x="38293" y="44612"/>
                    <a:pt x="56073" y="30642"/>
                  </a:cubicBezTo>
                  <a:cubicBezTo>
                    <a:pt x="73853" y="16672"/>
                    <a:pt x="97983" y="6512"/>
                    <a:pt x="120843" y="2702"/>
                  </a:cubicBezTo>
                  <a:cubicBezTo>
                    <a:pt x="142433" y="-2378"/>
                    <a:pt x="167833" y="162"/>
                    <a:pt x="190693" y="6512"/>
                  </a:cubicBezTo>
                  <a:cubicBezTo>
                    <a:pt x="212283" y="12862"/>
                    <a:pt x="250383" y="42072"/>
                    <a:pt x="250383" y="42072"/>
                  </a:cubicBezTo>
                </a:path>
              </a:pathLst>
            </a:custGeom>
            <a:solidFill>
              <a:srgbClr val="FFFFFF"/>
            </a:solidFill>
            <a:ln cap="sq">
              <a:noFill/>
              <a:prstDash val="solid"/>
              <a:miter/>
            </a:ln>
          </p:spPr>
        </p:sp>
      </p:grpSp>
      <p:grpSp>
        <p:nvGrpSpPr>
          <p:cNvPr name="Group 84" id="84"/>
          <p:cNvGrpSpPr/>
          <p:nvPr/>
        </p:nvGrpSpPr>
        <p:grpSpPr>
          <a:xfrm rot="0">
            <a:off x="12943522" y="2941320"/>
            <a:ext cx="293370" cy="293370"/>
            <a:chOff x="0" y="0"/>
            <a:chExt cx="391160" cy="391160"/>
          </a:xfrm>
        </p:grpSpPr>
        <p:sp>
          <p:nvSpPr>
            <p:cNvPr name="Freeform 85" id="85"/>
            <p:cNvSpPr/>
            <p:nvPr/>
          </p:nvSpPr>
          <p:spPr>
            <a:xfrm flipH="false" flipV="false" rot="0">
              <a:off x="50146" y="48098"/>
              <a:ext cx="285134" cy="291646"/>
            </a:xfrm>
            <a:custGeom>
              <a:avLst/>
              <a:gdLst/>
              <a:ahLst/>
              <a:cxnLst/>
              <a:rect r="r" b="b" t="t" l="l"/>
              <a:pathLst>
                <a:path h="291646" w="285134">
                  <a:moveTo>
                    <a:pt x="285134" y="101762"/>
                  </a:moveTo>
                  <a:cubicBezTo>
                    <a:pt x="285134" y="194472"/>
                    <a:pt x="274974" y="218602"/>
                    <a:pt x="261004" y="236382"/>
                  </a:cubicBezTo>
                  <a:cubicBezTo>
                    <a:pt x="247034" y="254162"/>
                    <a:pt x="226714" y="269402"/>
                    <a:pt x="205124" y="279562"/>
                  </a:cubicBezTo>
                  <a:cubicBezTo>
                    <a:pt x="184804" y="288452"/>
                    <a:pt x="159404" y="293532"/>
                    <a:pt x="136544" y="290992"/>
                  </a:cubicBezTo>
                  <a:cubicBezTo>
                    <a:pt x="114954" y="289722"/>
                    <a:pt x="89554" y="282102"/>
                    <a:pt x="70504" y="270672"/>
                  </a:cubicBezTo>
                  <a:cubicBezTo>
                    <a:pt x="51454" y="259242"/>
                    <a:pt x="32404" y="240192"/>
                    <a:pt x="20974" y="221142"/>
                  </a:cubicBezTo>
                  <a:cubicBezTo>
                    <a:pt x="9544" y="202092"/>
                    <a:pt x="1924" y="176692"/>
                    <a:pt x="654" y="155102"/>
                  </a:cubicBezTo>
                  <a:cubicBezTo>
                    <a:pt x="-1886" y="132242"/>
                    <a:pt x="3194" y="106842"/>
                    <a:pt x="12084" y="85252"/>
                  </a:cubicBezTo>
                  <a:cubicBezTo>
                    <a:pt x="22244" y="64932"/>
                    <a:pt x="37484" y="44612"/>
                    <a:pt x="55264" y="30642"/>
                  </a:cubicBezTo>
                  <a:cubicBezTo>
                    <a:pt x="73044" y="16672"/>
                    <a:pt x="97174" y="6512"/>
                    <a:pt x="120034" y="2702"/>
                  </a:cubicBezTo>
                  <a:cubicBezTo>
                    <a:pt x="141624" y="-2378"/>
                    <a:pt x="168294" y="162"/>
                    <a:pt x="189884" y="6512"/>
                  </a:cubicBezTo>
                  <a:cubicBezTo>
                    <a:pt x="211474" y="12862"/>
                    <a:pt x="249574" y="42072"/>
                    <a:pt x="249574" y="42072"/>
                  </a:cubicBezTo>
                </a:path>
              </a:pathLst>
            </a:custGeom>
            <a:solidFill>
              <a:srgbClr val="FFFFFF"/>
            </a:solidFill>
            <a:ln cap="sq">
              <a:noFill/>
              <a:prstDash val="solid"/>
              <a:miter/>
            </a:ln>
          </p:spPr>
        </p:sp>
      </p:grpSp>
      <p:grpSp>
        <p:nvGrpSpPr>
          <p:cNvPr name="Group 86" id="86"/>
          <p:cNvGrpSpPr/>
          <p:nvPr/>
        </p:nvGrpSpPr>
        <p:grpSpPr>
          <a:xfrm rot="0">
            <a:off x="12673012" y="2888933"/>
            <a:ext cx="950595" cy="432435"/>
            <a:chOff x="0" y="0"/>
            <a:chExt cx="1267460" cy="576580"/>
          </a:xfrm>
        </p:grpSpPr>
        <p:sp>
          <p:nvSpPr>
            <p:cNvPr name="Freeform 87" id="87"/>
            <p:cNvSpPr/>
            <p:nvPr/>
          </p:nvSpPr>
          <p:spPr>
            <a:xfrm flipH="false" flipV="false" rot="0">
              <a:off x="50800" y="48552"/>
              <a:ext cx="1166021" cy="478773"/>
            </a:xfrm>
            <a:custGeom>
              <a:avLst/>
              <a:gdLst/>
              <a:ahLst/>
              <a:cxnLst/>
              <a:rect r="r" b="b" t="t" l="l"/>
              <a:pathLst>
                <a:path h="478773" w="1166021">
                  <a:moveTo>
                    <a:pt x="369570" y="25108"/>
                  </a:moveTo>
                  <a:cubicBezTo>
                    <a:pt x="756920" y="35268"/>
                    <a:pt x="956310" y="-10452"/>
                    <a:pt x="1032510" y="2248"/>
                  </a:cubicBezTo>
                  <a:cubicBezTo>
                    <a:pt x="1066800" y="7328"/>
                    <a:pt x="1083310" y="17488"/>
                    <a:pt x="1103630" y="32728"/>
                  </a:cubicBezTo>
                  <a:cubicBezTo>
                    <a:pt x="1122680" y="47968"/>
                    <a:pt x="1140460" y="70828"/>
                    <a:pt x="1150620" y="92418"/>
                  </a:cubicBezTo>
                  <a:cubicBezTo>
                    <a:pt x="1160780" y="115278"/>
                    <a:pt x="1167130" y="143218"/>
                    <a:pt x="1165860" y="168618"/>
                  </a:cubicBezTo>
                  <a:cubicBezTo>
                    <a:pt x="1164590" y="192748"/>
                    <a:pt x="1158240" y="219418"/>
                    <a:pt x="1143000" y="241008"/>
                  </a:cubicBezTo>
                  <a:cubicBezTo>
                    <a:pt x="1125220" y="268948"/>
                    <a:pt x="1104900" y="289268"/>
                    <a:pt x="1055370" y="312128"/>
                  </a:cubicBezTo>
                  <a:cubicBezTo>
                    <a:pt x="913130" y="376898"/>
                    <a:pt x="292100" y="498818"/>
                    <a:pt x="142240" y="475958"/>
                  </a:cubicBezTo>
                  <a:cubicBezTo>
                    <a:pt x="88900" y="468338"/>
                    <a:pt x="64770" y="450558"/>
                    <a:pt x="40640" y="423888"/>
                  </a:cubicBezTo>
                  <a:cubicBezTo>
                    <a:pt x="17780" y="397218"/>
                    <a:pt x="0" y="354038"/>
                    <a:pt x="0" y="318478"/>
                  </a:cubicBezTo>
                  <a:cubicBezTo>
                    <a:pt x="0" y="282918"/>
                    <a:pt x="16510" y="238468"/>
                    <a:pt x="40640" y="211798"/>
                  </a:cubicBezTo>
                  <a:cubicBezTo>
                    <a:pt x="63500" y="185128"/>
                    <a:pt x="102870" y="172428"/>
                    <a:pt x="139700" y="158458"/>
                  </a:cubicBezTo>
                  <a:cubicBezTo>
                    <a:pt x="182880" y="143218"/>
                    <a:pt x="218440" y="131788"/>
                    <a:pt x="285750" y="124168"/>
                  </a:cubicBezTo>
                  <a:cubicBezTo>
                    <a:pt x="425450" y="110198"/>
                    <a:pt x="834390" y="102578"/>
                    <a:pt x="946150" y="141948"/>
                  </a:cubicBezTo>
                  <a:cubicBezTo>
                    <a:pt x="989330" y="157188"/>
                    <a:pt x="1010920" y="182588"/>
                    <a:pt x="1027430" y="204178"/>
                  </a:cubicBezTo>
                  <a:cubicBezTo>
                    <a:pt x="1040130" y="219418"/>
                    <a:pt x="1045210" y="232118"/>
                    <a:pt x="1049020" y="251168"/>
                  </a:cubicBezTo>
                  <a:cubicBezTo>
                    <a:pt x="1055370" y="279108"/>
                    <a:pt x="1055370" y="323558"/>
                    <a:pt x="1043940" y="354038"/>
                  </a:cubicBezTo>
                  <a:cubicBezTo>
                    <a:pt x="1032510" y="384518"/>
                    <a:pt x="1005840" y="416268"/>
                    <a:pt x="977900" y="432778"/>
                  </a:cubicBezTo>
                  <a:cubicBezTo>
                    <a:pt x="949960" y="449288"/>
                    <a:pt x="909320" y="458178"/>
                    <a:pt x="877570" y="454368"/>
                  </a:cubicBezTo>
                  <a:cubicBezTo>
                    <a:pt x="844550" y="450558"/>
                    <a:pt x="805180" y="428968"/>
                    <a:pt x="783590" y="411188"/>
                  </a:cubicBezTo>
                  <a:cubicBezTo>
                    <a:pt x="768350" y="398488"/>
                    <a:pt x="759460" y="388328"/>
                    <a:pt x="751840" y="369278"/>
                  </a:cubicBezTo>
                  <a:cubicBezTo>
                    <a:pt x="741680" y="343878"/>
                    <a:pt x="730250" y="300698"/>
                    <a:pt x="735330" y="268948"/>
                  </a:cubicBezTo>
                  <a:cubicBezTo>
                    <a:pt x="740410" y="235928"/>
                    <a:pt x="760730" y="200368"/>
                    <a:pt x="783590" y="177508"/>
                  </a:cubicBezTo>
                  <a:cubicBezTo>
                    <a:pt x="807720" y="155918"/>
                    <a:pt x="849630" y="139408"/>
                    <a:pt x="877570" y="134328"/>
                  </a:cubicBezTo>
                  <a:cubicBezTo>
                    <a:pt x="896620" y="130518"/>
                    <a:pt x="910590" y="131788"/>
                    <a:pt x="929640" y="136868"/>
                  </a:cubicBezTo>
                  <a:cubicBezTo>
                    <a:pt x="955040" y="145758"/>
                    <a:pt x="995680" y="166078"/>
                    <a:pt x="1017270" y="190208"/>
                  </a:cubicBezTo>
                  <a:cubicBezTo>
                    <a:pt x="1037590" y="215608"/>
                    <a:pt x="1052830" y="253708"/>
                    <a:pt x="1055370" y="285458"/>
                  </a:cubicBezTo>
                  <a:cubicBezTo>
                    <a:pt x="1056640" y="318478"/>
                    <a:pt x="1046480" y="357848"/>
                    <a:pt x="1027430" y="384518"/>
                  </a:cubicBezTo>
                  <a:cubicBezTo>
                    <a:pt x="1009650" y="411188"/>
                    <a:pt x="988060" y="432778"/>
                    <a:pt x="946150" y="446748"/>
                  </a:cubicBezTo>
                  <a:cubicBezTo>
                    <a:pt x="858520" y="477228"/>
                    <a:pt x="604520" y="468338"/>
                    <a:pt x="494030" y="459448"/>
                  </a:cubicBezTo>
                  <a:cubicBezTo>
                    <a:pt x="429260" y="454368"/>
                    <a:pt x="396240" y="428968"/>
                    <a:pt x="341630" y="430238"/>
                  </a:cubicBezTo>
                  <a:cubicBezTo>
                    <a:pt x="279400" y="431508"/>
                    <a:pt x="195580" y="483578"/>
                    <a:pt x="142240" y="475958"/>
                  </a:cubicBezTo>
                  <a:cubicBezTo>
                    <a:pt x="101600" y="470878"/>
                    <a:pt x="64770" y="450558"/>
                    <a:pt x="40640" y="423888"/>
                  </a:cubicBezTo>
                  <a:cubicBezTo>
                    <a:pt x="17780" y="397218"/>
                    <a:pt x="0" y="354038"/>
                    <a:pt x="0" y="318478"/>
                  </a:cubicBezTo>
                  <a:cubicBezTo>
                    <a:pt x="0" y="282918"/>
                    <a:pt x="16510" y="238468"/>
                    <a:pt x="40640" y="211798"/>
                  </a:cubicBezTo>
                  <a:cubicBezTo>
                    <a:pt x="63500" y="185128"/>
                    <a:pt x="87630" y="176238"/>
                    <a:pt x="139700" y="158458"/>
                  </a:cubicBezTo>
                  <a:cubicBezTo>
                    <a:pt x="288290" y="107658"/>
                    <a:pt x="902970" y="-12992"/>
                    <a:pt x="1032510" y="2248"/>
                  </a:cubicBezTo>
                  <a:cubicBezTo>
                    <a:pt x="1070610" y="7328"/>
                    <a:pt x="1083310" y="17488"/>
                    <a:pt x="1103630" y="32728"/>
                  </a:cubicBezTo>
                  <a:cubicBezTo>
                    <a:pt x="1122680" y="47968"/>
                    <a:pt x="1140460" y="70828"/>
                    <a:pt x="1150620" y="92418"/>
                  </a:cubicBezTo>
                  <a:cubicBezTo>
                    <a:pt x="1160780" y="115278"/>
                    <a:pt x="1167130" y="143218"/>
                    <a:pt x="1165860" y="168618"/>
                  </a:cubicBezTo>
                  <a:cubicBezTo>
                    <a:pt x="1164590" y="192748"/>
                    <a:pt x="1155700" y="220688"/>
                    <a:pt x="1143000" y="241008"/>
                  </a:cubicBezTo>
                  <a:cubicBezTo>
                    <a:pt x="1130300" y="262598"/>
                    <a:pt x="1113790" y="282918"/>
                    <a:pt x="1089660" y="295618"/>
                  </a:cubicBezTo>
                  <a:cubicBezTo>
                    <a:pt x="1057910" y="313398"/>
                    <a:pt x="1016000" y="318478"/>
                    <a:pt x="962660" y="326098"/>
                  </a:cubicBezTo>
                  <a:cubicBezTo>
                    <a:pt x="877570" y="337528"/>
                    <a:pt x="736600" y="345148"/>
                    <a:pt x="627380" y="343878"/>
                  </a:cubicBezTo>
                  <a:cubicBezTo>
                    <a:pt x="521970" y="342608"/>
                    <a:pt x="388620" y="345148"/>
                    <a:pt x="321310" y="319748"/>
                  </a:cubicBezTo>
                  <a:cubicBezTo>
                    <a:pt x="280670" y="304508"/>
                    <a:pt x="254000" y="282918"/>
                    <a:pt x="236220" y="254978"/>
                  </a:cubicBezTo>
                  <a:cubicBezTo>
                    <a:pt x="218440" y="227038"/>
                    <a:pt x="209550" y="183858"/>
                    <a:pt x="214630" y="150838"/>
                  </a:cubicBezTo>
                  <a:cubicBezTo>
                    <a:pt x="220980" y="117818"/>
                    <a:pt x="242570" y="79718"/>
                    <a:pt x="269240" y="59398"/>
                  </a:cubicBezTo>
                  <a:cubicBezTo>
                    <a:pt x="294640" y="37808"/>
                    <a:pt x="369570" y="25108"/>
                    <a:pt x="369570" y="25108"/>
                  </a:cubicBezTo>
                </a:path>
              </a:pathLst>
            </a:custGeom>
            <a:solidFill>
              <a:srgbClr val="FFFFFF"/>
            </a:solidFill>
            <a:ln cap="sq">
              <a:noFill/>
              <a:prstDash val="solid"/>
              <a:miter/>
            </a:ln>
          </p:spPr>
        </p:sp>
      </p:grpSp>
      <p:sp>
        <p:nvSpPr>
          <p:cNvPr name="TextBox 88" id="88"/>
          <p:cNvSpPr txBox="true"/>
          <p:nvPr/>
        </p:nvSpPr>
        <p:spPr>
          <a:xfrm rot="0">
            <a:off x="5786438" y="2051963"/>
            <a:ext cx="1167110"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yo’naltirilgan</a:t>
            </a:r>
          </a:p>
        </p:txBody>
      </p:sp>
      <p:sp>
        <p:nvSpPr>
          <p:cNvPr name="TextBox 89" id="89"/>
          <p:cNvSpPr txBox="true"/>
          <p:nvPr/>
        </p:nvSpPr>
        <p:spPr>
          <a:xfrm rot="0">
            <a:off x="5608136" y="2333748"/>
            <a:ext cx="1680577" cy="390280"/>
          </a:xfrm>
          <a:prstGeom prst="rect">
            <a:avLst/>
          </a:prstGeom>
        </p:spPr>
        <p:txBody>
          <a:bodyPr anchor="t" rtlCol="false" tIns="0" lIns="0" bIns="0" rIns="0">
            <a:spAutoFit/>
          </a:bodyPr>
          <a:lstStyle/>
          <a:p>
            <a:pPr algn="ctr">
              <a:lnSpc>
                <a:spcPts val="3182"/>
              </a:lnSpc>
              <a:spcBef>
                <a:spcPct val="0"/>
              </a:spcBef>
            </a:pPr>
            <a:r>
              <a:rPr lang="en-US" b="true" sz="2273">
                <a:solidFill>
                  <a:srgbClr val="DB3349"/>
                </a:solidFill>
                <a:latin typeface="29LT Adir Semi-Bold"/>
                <a:ea typeface="29LT Adir Semi-Bold"/>
                <a:cs typeface="29LT Adir Semi-Bold"/>
                <a:sym typeface="29LT Adir Semi-Bold"/>
              </a:rPr>
              <a:t>yo’naltirilmagan</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650349" y="455123"/>
            <a:ext cx="7192220" cy="1251541"/>
          </a:xfrm>
          <a:prstGeom prst="rect">
            <a:avLst/>
          </a:prstGeom>
        </p:spPr>
        <p:txBody>
          <a:bodyPr anchor="t" rtlCol="false" tIns="0" lIns="0" bIns="0" rIns="0">
            <a:spAutoFit/>
          </a:bodyPr>
          <a:lstStyle/>
          <a:p>
            <a:pPr algn="ctr">
              <a:lnSpc>
                <a:spcPts val="9472"/>
              </a:lnSpc>
            </a:pPr>
            <a:r>
              <a:rPr lang="en-US" sz="8936">
                <a:solidFill>
                  <a:srgbClr val="00AD9C"/>
                </a:solidFill>
                <a:latin typeface="Marykate"/>
                <a:ea typeface="Marykate"/>
                <a:cs typeface="Marykate"/>
                <a:sym typeface="Marykate"/>
              </a:rPr>
              <a:t>XULOSA </a:t>
            </a:r>
          </a:p>
        </p:txBody>
      </p:sp>
      <p:sp>
        <p:nvSpPr>
          <p:cNvPr name="Freeform 17" id="17"/>
          <p:cNvSpPr/>
          <p:nvPr/>
        </p:nvSpPr>
        <p:spPr>
          <a:xfrm flipH="false" flipV="false" rot="771677">
            <a:off x="13759447" y="5329371"/>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6816188">
            <a:off x="14734598" y="987425"/>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9" id="19"/>
          <p:cNvGrpSpPr/>
          <p:nvPr/>
        </p:nvGrpSpPr>
        <p:grpSpPr>
          <a:xfrm rot="0">
            <a:off x="17259300" y="626213"/>
            <a:ext cx="229651" cy="229651"/>
            <a:chOff x="0" y="0"/>
            <a:chExt cx="6350000" cy="6350000"/>
          </a:xfrm>
        </p:grpSpPr>
        <p:sp>
          <p:nvSpPr>
            <p:cNvPr name="Freeform 20" id="2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1" id="21"/>
          <p:cNvSpPr/>
          <p:nvPr/>
        </p:nvSpPr>
        <p:spPr>
          <a:xfrm flipH="false" flipV="false" rot="0">
            <a:off x="3643341" y="125070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3" id="23"/>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4" id="24"/>
          <p:cNvGrpSpPr>
            <a:grpSpLocks noChangeAspect="true"/>
          </p:cNvGrpSpPr>
          <p:nvPr/>
        </p:nvGrpSpPr>
        <p:grpSpPr>
          <a:xfrm rot="-874149">
            <a:off x="13641867" y="5520507"/>
            <a:ext cx="498419" cy="262574"/>
            <a:chOff x="0" y="0"/>
            <a:chExt cx="1610360" cy="848360"/>
          </a:xfrm>
        </p:grpSpPr>
        <p:sp>
          <p:nvSpPr>
            <p:cNvPr name="Freeform 25" id="25"/>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6" id="26"/>
          <p:cNvGrpSpPr/>
          <p:nvPr/>
        </p:nvGrpSpPr>
        <p:grpSpPr>
          <a:xfrm rot="0">
            <a:off x="17442831" y="4913849"/>
            <a:ext cx="229651" cy="229651"/>
            <a:chOff x="0" y="0"/>
            <a:chExt cx="6350000" cy="6350000"/>
          </a:xfrm>
        </p:grpSpPr>
        <p:sp>
          <p:nvSpPr>
            <p:cNvPr name="Freeform 27" id="2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8" id="28"/>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9" id="29"/>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30" id="30"/>
          <p:cNvGrpSpPr>
            <a:grpSpLocks noChangeAspect="true"/>
          </p:cNvGrpSpPr>
          <p:nvPr/>
        </p:nvGrpSpPr>
        <p:grpSpPr>
          <a:xfrm rot="-9583335">
            <a:off x="10786903" y="934096"/>
            <a:ext cx="498419" cy="262574"/>
            <a:chOff x="0" y="0"/>
            <a:chExt cx="1610360" cy="848360"/>
          </a:xfrm>
        </p:grpSpPr>
        <p:sp>
          <p:nvSpPr>
            <p:cNvPr name="Freeform 31" id="31"/>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32" id="32"/>
          <p:cNvSpPr txBox="true"/>
          <p:nvPr/>
        </p:nvSpPr>
        <p:spPr>
          <a:xfrm rot="0">
            <a:off x="592695" y="1429594"/>
            <a:ext cx="13024160" cy="7634671"/>
          </a:xfrm>
          <a:prstGeom prst="rect">
            <a:avLst/>
          </a:prstGeom>
        </p:spPr>
        <p:txBody>
          <a:bodyPr anchor="t" rtlCol="false" tIns="0" lIns="0" bIns="0" rIns="0">
            <a:spAutoFit/>
          </a:bodyPr>
          <a:lstStyle/>
          <a:p>
            <a:pPr algn="l" marL="668801" indent="-334400" lvl="1">
              <a:lnSpc>
                <a:spcPts val="4336"/>
              </a:lnSpc>
              <a:buFont typeface="Arial"/>
              <a:buChar char="•"/>
            </a:pPr>
            <a:r>
              <a:rPr lang="en-US" sz="3097">
                <a:solidFill>
                  <a:srgbClr val="000000"/>
                </a:solidFill>
                <a:latin typeface="Dosis"/>
                <a:ea typeface="Dosis"/>
                <a:cs typeface="Dosis"/>
                <a:sym typeface="Dosis"/>
              </a:rPr>
              <a:t>Yuqori energiyali fotonlar ishlab chiqarish uchun noyob vosita, ular yuqori darajada chiziqli qutblanishga ega.</a:t>
            </a:r>
          </a:p>
          <a:p>
            <a:pPr algn="l" marL="668801" indent="-334400" lvl="1">
              <a:lnSpc>
                <a:spcPts val="4336"/>
              </a:lnSpc>
              <a:buFont typeface="Arial"/>
              <a:buChar char="•"/>
            </a:pPr>
            <a:r>
              <a:rPr lang="en-US" sz="3097">
                <a:solidFill>
                  <a:srgbClr val="000000"/>
                </a:solidFill>
                <a:latin typeface="Dosis"/>
                <a:ea typeface="Dosis"/>
                <a:cs typeface="Dosis"/>
                <a:sym typeface="Dosis"/>
              </a:rPr>
              <a:t>Agar asosiy elektron nuri gorizontal qutblangan bo‘lsa, CB orqali yuqori energiyali va yuqori intensivlikdagi aylanuvchi qutblangan foton nurlarini olish mumkin.</a:t>
            </a:r>
          </a:p>
          <a:p>
            <a:pPr algn="l" marL="668801" indent="-334400" lvl="1">
              <a:lnSpc>
                <a:spcPts val="4336"/>
              </a:lnSpc>
              <a:buFont typeface="Arial"/>
              <a:buChar char="•"/>
            </a:pPr>
            <a:r>
              <a:rPr lang="en-US" sz="3097">
                <a:solidFill>
                  <a:srgbClr val="000000"/>
                </a:solidFill>
                <a:latin typeface="Dosis"/>
                <a:ea typeface="Dosis"/>
                <a:cs typeface="Dosis"/>
                <a:sym typeface="Dosis"/>
              </a:rPr>
              <a:t>Kichik qutlanishli burchak taqsimoti, chiqarilgan foton energiyasi bilan bog‘liq.</a:t>
            </a:r>
          </a:p>
          <a:p>
            <a:pPr algn="l" marL="668801" indent="-334400" lvl="1">
              <a:lnSpc>
                <a:spcPts val="4336"/>
              </a:lnSpc>
              <a:buFont typeface="Arial"/>
              <a:buChar char="•"/>
            </a:pPr>
            <a:r>
              <a:rPr lang="en-US" sz="3097">
                <a:solidFill>
                  <a:srgbClr val="000000"/>
                </a:solidFill>
                <a:latin typeface="Dosis"/>
                <a:ea typeface="Dosis"/>
                <a:cs typeface="Dosis"/>
                <a:sym typeface="Dosis"/>
              </a:rPr>
              <a:t>Energiya maksimumlari kristall yo‘nalishi orqali sozlanishi mumkin.</a:t>
            </a:r>
          </a:p>
          <a:p>
            <a:pPr algn="l" marL="668801" indent="-334400" lvl="1">
              <a:lnSpc>
                <a:spcPts val="4336"/>
              </a:lnSpc>
              <a:buFont typeface="Arial"/>
              <a:buChar char="•"/>
            </a:pPr>
            <a:r>
              <a:rPr lang="en-US" sz="3097">
                <a:solidFill>
                  <a:srgbClr val="000000"/>
                </a:solidFill>
                <a:latin typeface="Dosis"/>
                <a:ea typeface="Dosis"/>
                <a:cs typeface="Dosis"/>
                <a:sym typeface="Dosis"/>
              </a:rPr>
              <a:t>KTN yuqori energiyalarda yanada kuchayadi.</a:t>
            </a:r>
          </a:p>
          <a:p>
            <a:pPr algn="l" marL="668801" indent="-334400" lvl="1">
              <a:lnSpc>
                <a:spcPts val="4336"/>
              </a:lnSpc>
              <a:buFont typeface="Arial"/>
              <a:buChar char="•"/>
            </a:pPr>
            <a:r>
              <a:rPr lang="en-US" sz="3097">
                <a:solidFill>
                  <a:srgbClr val="000000"/>
                </a:solidFill>
                <a:latin typeface="Dosis"/>
                <a:ea typeface="Dosis"/>
                <a:cs typeface="Dosis"/>
                <a:sym typeface="Dosis"/>
              </a:rPr>
              <a:t>Kristall qutblanish o‘lchash texnikasi foton nuri qutblanishini tezkor kuzatish vositasi sifatida ishlatiladi.</a:t>
            </a:r>
          </a:p>
          <a:p>
            <a:pPr algn="l" marL="668801" indent="-334400" lvl="1">
              <a:lnSpc>
                <a:spcPts val="4336"/>
              </a:lnSpc>
              <a:buFont typeface="Arial"/>
              <a:buChar char="•"/>
            </a:pPr>
            <a:r>
              <a:rPr lang="en-US" sz="3097">
                <a:solidFill>
                  <a:srgbClr val="000000"/>
                </a:solidFill>
                <a:latin typeface="Dosis"/>
                <a:ea typeface="Dosis"/>
                <a:cs typeface="Dosis"/>
                <a:sym typeface="Dosis"/>
              </a:rPr>
              <a:t>KTN yuqori intensivlikdagi qutblangan pozitronlarni ishlab chiqarishda ham ishlatiladi.</a:t>
            </a:r>
          </a:p>
          <a:p>
            <a:pPr algn="l" marL="668801" indent="-334400" lvl="1">
              <a:lnSpc>
                <a:spcPts val="4336"/>
              </a:lnSpc>
              <a:buFont typeface="Arial"/>
              <a:buChar char="•"/>
            </a:pPr>
            <a:r>
              <a:rPr lang="en-US" sz="3097">
                <a:solidFill>
                  <a:srgbClr val="000000"/>
                </a:solidFill>
                <a:latin typeface="Dosis"/>
                <a:ea typeface="Dosis"/>
                <a:cs typeface="Dosis"/>
                <a:sym typeface="Dosis"/>
              </a:rPr>
              <a:t>Elektron va pozitronlar qarama-qarshi zaryadga ega bo‘lgani uchun, ularning KTN nurlanishida farq bo‘lishi kerak. Biroq, bu farq faqat past energiyalarda seziladi; yuqori energiya (o‘nlab GeV) larda bu farq e’tiborga olinmaydi.</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987946" y="3143377"/>
            <a:ext cx="10056815" cy="5590243"/>
          </a:xfrm>
          <a:prstGeom prst="rect">
            <a:avLst/>
          </a:prstGeom>
        </p:spPr>
        <p:txBody>
          <a:bodyPr anchor="t" rtlCol="false" tIns="0" lIns="0" bIns="0" rIns="0">
            <a:spAutoFit/>
          </a:bodyPr>
          <a:lstStyle/>
          <a:p>
            <a:pPr algn="ctr">
              <a:lnSpc>
                <a:spcPts val="10819"/>
              </a:lnSpc>
            </a:pPr>
            <a:r>
              <a:rPr lang="en-US" sz="11510" spc="379">
                <a:solidFill>
                  <a:srgbClr val="00AD9C"/>
                </a:solidFill>
                <a:latin typeface="Marykate"/>
                <a:ea typeface="Marykate"/>
                <a:cs typeface="Marykate"/>
                <a:sym typeface="Marykate"/>
              </a:rPr>
              <a:t>KANALLASHGAN ELEKTRON VA POZITRONLARNING NURLANISHLARI</a:t>
            </a:r>
          </a:p>
        </p:txBody>
      </p:sp>
      <p:sp>
        <p:nvSpPr>
          <p:cNvPr name="TextBox 17" id="17"/>
          <p:cNvSpPr txBox="true"/>
          <p:nvPr/>
        </p:nvSpPr>
        <p:spPr>
          <a:xfrm rot="0">
            <a:off x="4475129" y="199635"/>
            <a:ext cx="3082449" cy="2667517"/>
          </a:xfrm>
          <a:prstGeom prst="rect">
            <a:avLst/>
          </a:prstGeom>
        </p:spPr>
        <p:txBody>
          <a:bodyPr anchor="t" rtlCol="false" tIns="0" lIns="0" bIns="0" rIns="0">
            <a:spAutoFit/>
          </a:bodyPr>
          <a:lstStyle/>
          <a:p>
            <a:pPr algn="l">
              <a:lnSpc>
                <a:spcPts val="20026"/>
              </a:lnSpc>
            </a:pPr>
            <a:r>
              <a:rPr lang="en-US" sz="20026" spc="660">
                <a:solidFill>
                  <a:srgbClr val="003933"/>
                </a:solidFill>
                <a:latin typeface="Marykate"/>
                <a:ea typeface="Marykate"/>
                <a:cs typeface="Marykate"/>
                <a:sym typeface="Marykate"/>
              </a:rPr>
              <a:t>03</a:t>
            </a:r>
          </a:p>
        </p:txBody>
      </p:sp>
      <p:sp>
        <p:nvSpPr>
          <p:cNvPr name="Freeform 18" id="18"/>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873501">
            <a:off x="11928939" y="930411"/>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6816188">
            <a:off x="14734598" y="987425"/>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776812">
            <a:off x="11654327" y="4757458"/>
            <a:ext cx="1403466" cy="2756808"/>
          </a:xfrm>
          <a:custGeom>
            <a:avLst/>
            <a:gdLst/>
            <a:ahLst/>
            <a:cxnLst/>
            <a:rect r="r" b="b" t="t" l="l"/>
            <a:pathLst>
              <a:path h="2756808" w="1403466">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7259300" y="626213"/>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6" id="26"/>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7" id="27"/>
          <p:cNvGrpSpPr>
            <a:grpSpLocks noChangeAspect="true"/>
          </p:cNvGrpSpPr>
          <p:nvPr/>
        </p:nvGrpSpPr>
        <p:grpSpPr>
          <a:xfrm rot="-874149">
            <a:off x="13641867" y="5520507"/>
            <a:ext cx="498419" cy="262574"/>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17442831" y="4913849"/>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2" id="32"/>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3" id="33"/>
          <p:cNvGrpSpPr>
            <a:grpSpLocks noChangeAspect="true"/>
          </p:cNvGrpSpPr>
          <p:nvPr/>
        </p:nvGrpSpPr>
        <p:grpSpPr>
          <a:xfrm rot="-9583335">
            <a:off x="11985075" y="8218500"/>
            <a:ext cx="498419" cy="262574"/>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4802764" y="733963"/>
            <a:ext cx="13132811" cy="9537920"/>
          </a:xfrm>
          <a:prstGeom prst="rect">
            <a:avLst/>
          </a:prstGeom>
        </p:spPr>
        <p:txBody>
          <a:bodyPr anchor="t" rtlCol="false" tIns="0" lIns="0" bIns="0" rIns="0">
            <a:spAutoFit/>
          </a:bodyPr>
          <a:lstStyle/>
          <a:p>
            <a:pPr algn="l" marL="1042117" indent="-521058" lvl="1">
              <a:lnSpc>
                <a:spcPts val="5840"/>
              </a:lnSpc>
              <a:buFont typeface="Arial"/>
              <a:buChar char="•"/>
            </a:pPr>
            <a:r>
              <a:rPr lang="en-US" b="true" sz="4826">
                <a:solidFill>
                  <a:srgbClr val="003933"/>
                </a:solidFill>
                <a:latin typeface="Dosis Bold"/>
                <a:ea typeface="Dosis Bold"/>
                <a:cs typeface="Dosis Bold"/>
                <a:sym typeface="Dosis Bold"/>
              </a:rPr>
              <a:t>Har qanday zaryadlangan zarracha moddadan o‘tganida tormozlanish nurlanishi yuzaga keladi.</a:t>
            </a:r>
          </a:p>
          <a:p>
            <a:pPr algn="l" marL="1042117" indent="-521058" lvl="1">
              <a:lnSpc>
                <a:spcPts val="5840"/>
              </a:lnSpc>
              <a:buFont typeface="Arial"/>
              <a:buChar char="•"/>
            </a:pPr>
            <a:r>
              <a:rPr lang="en-US" b="true" sz="4826">
                <a:solidFill>
                  <a:srgbClr val="003933"/>
                </a:solidFill>
                <a:latin typeface="Dosis Bold"/>
                <a:ea typeface="Dosis Bold"/>
                <a:cs typeface="Dosis Bold"/>
                <a:sym typeface="Dosis Bold"/>
              </a:rPr>
              <a:t>Zaryadlangan zarracha kristall o‘qlari yoki tekisliklari bo‘ylab harakat qilganda, u tartibli potensial maydonda osilator kabi tebranadi va shu sababli tasodifiy emas, balki aniq va bir-biriga yaqin chastotalarda kanallanish nurlanishi chiqaradi.</a:t>
            </a:r>
          </a:p>
          <a:p>
            <a:pPr algn="l" marL="1042117" indent="-521058" lvl="1">
              <a:lnSpc>
                <a:spcPts val="5840"/>
              </a:lnSpc>
              <a:buFont typeface="Arial"/>
              <a:buChar char="•"/>
            </a:pPr>
            <a:r>
              <a:rPr lang="en-US" b="true" sz="4826">
                <a:solidFill>
                  <a:srgbClr val="003933"/>
                </a:solidFill>
                <a:latin typeface="Dosis Bold"/>
                <a:ea typeface="Dosis Bold"/>
                <a:cs typeface="Dosis Bold"/>
                <a:sym typeface="Dosis Bold"/>
              </a:rPr>
              <a:t>Relativistik zarrachalar uchun nurlanish chastotasi Doppler effekti bilan siljiydi.</a:t>
            </a:r>
          </a:p>
          <a:p>
            <a:pPr algn="l" marL="1042117" indent="-521058" lvl="1">
              <a:lnSpc>
                <a:spcPts val="5840"/>
              </a:lnSpc>
              <a:buFont typeface="Arial"/>
              <a:buChar char="•"/>
            </a:pPr>
            <a:r>
              <a:rPr lang="en-US" b="true" sz="4826">
                <a:solidFill>
                  <a:srgbClr val="003933"/>
                </a:solidFill>
                <a:latin typeface="Dosis Bold"/>
                <a:ea typeface="Dosis Bold"/>
                <a:cs typeface="Dosis Bold"/>
                <a:sym typeface="Dosis Bold"/>
              </a:rPr>
              <a:t>MeV elektron va pozitronlar keV fotonlar hosil qiladi.</a:t>
            </a:r>
          </a:p>
          <a:p>
            <a:pPr algn="l">
              <a:lnSpc>
                <a:spcPts val="5840"/>
              </a:lnSpc>
            </a:pPr>
          </a:p>
        </p:txBody>
      </p:sp>
      <p:sp>
        <p:nvSpPr>
          <p:cNvPr name="Freeform 17" id="17"/>
          <p:cNvSpPr/>
          <p:nvPr/>
        </p:nvSpPr>
        <p:spPr>
          <a:xfrm flipH="false" flipV="false" rot="746637">
            <a:off x="1571905" y="3628758"/>
            <a:ext cx="3820781" cy="5458258"/>
          </a:xfrm>
          <a:custGeom>
            <a:avLst/>
            <a:gdLst/>
            <a:ahLst/>
            <a:cxnLst/>
            <a:rect r="r" b="b" t="t" l="l"/>
            <a:pathLst>
              <a:path h="5458258" w="3820781">
                <a:moveTo>
                  <a:pt x="0" y="0"/>
                </a:moveTo>
                <a:lnTo>
                  <a:pt x="3820780" y="0"/>
                </a:lnTo>
                <a:lnTo>
                  <a:pt x="3820780" y="5458258"/>
                </a:lnTo>
                <a:lnTo>
                  <a:pt x="0" y="54582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9137809">
            <a:off x="1791394" y="3137626"/>
            <a:ext cx="1625250" cy="1575015"/>
          </a:xfrm>
          <a:custGeom>
            <a:avLst/>
            <a:gdLst/>
            <a:ahLst/>
            <a:cxnLst/>
            <a:rect r="r" b="b" t="t" l="l"/>
            <a:pathLst>
              <a:path h="1575015" w="1625250">
                <a:moveTo>
                  <a:pt x="0" y="0"/>
                </a:moveTo>
                <a:lnTo>
                  <a:pt x="1625250" y="0"/>
                </a:lnTo>
                <a:lnTo>
                  <a:pt x="1625250" y="1575015"/>
                </a:lnTo>
                <a:lnTo>
                  <a:pt x="0" y="157501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0">
            <a:off x="910566" y="743488"/>
            <a:ext cx="1959868" cy="1913544"/>
          </a:xfrm>
          <a:custGeom>
            <a:avLst/>
            <a:gdLst/>
            <a:ahLst/>
            <a:cxnLst/>
            <a:rect r="r" b="b" t="t" l="l"/>
            <a:pathLst>
              <a:path h="1913544" w="1959868">
                <a:moveTo>
                  <a:pt x="0" y="0"/>
                </a:moveTo>
                <a:lnTo>
                  <a:pt x="1959868" y="0"/>
                </a:lnTo>
                <a:lnTo>
                  <a:pt x="1959868" y="1913543"/>
                </a:lnTo>
                <a:lnTo>
                  <a:pt x="0" y="191354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817562" y="5534965"/>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1" id="21"/>
          <p:cNvSpPr/>
          <p:nvPr/>
        </p:nvSpPr>
        <p:spPr>
          <a:xfrm flipH="false" flipV="false" rot="-771795">
            <a:off x="811844" y="8692048"/>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3950182" y="792809"/>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3" id="23"/>
          <p:cNvGrpSpPr>
            <a:grpSpLocks noChangeAspect="true"/>
          </p:cNvGrpSpPr>
          <p:nvPr/>
        </p:nvGrpSpPr>
        <p:grpSpPr>
          <a:xfrm rot="-874149">
            <a:off x="4165033" y="2463996"/>
            <a:ext cx="498419" cy="262574"/>
            <a:chOff x="0" y="0"/>
            <a:chExt cx="1610360" cy="848360"/>
          </a:xfrm>
        </p:grpSpPr>
        <p:sp>
          <p:nvSpPr>
            <p:cNvPr name="Freeform 24" id="2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5" id="25"/>
          <p:cNvGrpSpPr/>
          <p:nvPr/>
        </p:nvGrpSpPr>
        <p:grpSpPr>
          <a:xfrm rot="0">
            <a:off x="1403616" y="3836843"/>
            <a:ext cx="229651" cy="229651"/>
            <a:chOff x="0" y="0"/>
            <a:chExt cx="6350000" cy="6350000"/>
          </a:xfrm>
        </p:grpSpPr>
        <p:sp>
          <p:nvSpPr>
            <p:cNvPr name="Freeform 26" id="2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7" id="27"/>
          <p:cNvSpPr/>
          <p:nvPr/>
        </p:nvSpPr>
        <p:spPr>
          <a:xfrm flipH="false" flipV="false" rot="0">
            <a:off x="487168" y="2595283"/>
            <a:ext cx="568596" cy="509669"/>
          </a:xfrm>
          <a:custGeom>
            <a:avLst/>
            <a:gdLst/>
            <a:ahLst/>
            <a:cxnLst/>
            <a:rect r="r" b="b" t="t" l="l"/>
            <a:pathLst>
              <a:path h="509669" w="568596">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5500469" y="1793645"/>
            <a:ext cx="7287061" cy="1661668"/>
          </a:xfrm>
          <a:prstGeom prst="rect">
            <a:avLst/>
          </a:prstGeom>
        </p:spPr>
        <p:txBody>
          <a:bodyPr anchor="t" rtlCol="false" tIns="0" lIns="0" bIns="0" rIns="0">
            <a:spAutoFit/>
          </a:bodyPr>
          <a:lstStyle/>
          <a:p>
            <a:pPr algn="ctr">
              <a:lnSpc>
                <a:spcPts val="12970"/>
              </a:lnSpc>
            </a:pPr>
            <a:r>
              <a:rPr lang="en-US" sz="10899" spc="359">
                <a:solidFill>
                  <a:srgbClr val="00AD9C"/>
                </a:solidFill>
                <a:latin typeface="Marykate"/>
                <a:ea typeface="Marykate"/>
                <a:cs typeface="Marykate"/>
                <a:sym typeface="Marykate"/>
              </a:rPr>
              <a:t>REJA:</a:t>
            </a:r>
          </a:p>
        </p:txBody>
      </p:sp>
      <p:sp>
        <p:nvSpPr>
          <p:cNvPr name="TextBox 17" id="17"/>
          <p:cNvSpPr txBox="true"/>
          <p:nvPr/>
        </p:nvSpPr>
        <p:spPr>
          <a:xfrm rot="0">
            <a:off x="3543622" y="3558379"/>
            <a:ext cx="11613805" cy="3445948"/>
          </a:xfrm>
          <a:prstGeom prst="rect">
            <a:avLst/>
          </a:prstGeom>
        </p:spPr>
        <p:txBody>
          <a:bodyPr anchor="t" rtlCol="false" tIns="0" lIns="0" bIns="0" rIns="0">
            <a:spAutoFit/>
          </a:bodyPr>
          <a:lstStyle/>
          <a:p>
            <a:pPr algn="l" marL="992433" indent="-496217" lvl="1">
              <a:lnSpc>
                <a:spcPts val="5470"/>
              </a:lnSpc>
              <a:buAutoNum type="arabicPeriod" startAt="1"/>
            </a:pPr>
            <a:r>
              <a:rPr lang="en-US" b="true" sz="4596">
                <a:solidFill>
                  <a:srgbClr val="003933"/>
                </a:solidFill>
                <a:latin typeface="Dosis Semi-Bold"/>
                <a:ea typeface="Dosis Semi-Bold"/>
                <a:cs typeface="Dosis Semi-Bold"/>
                <a:sym typeface="Dosis Semi-Bold"/>
              </a:rPr>
              <a:t>Tormozli nurlanish turlari </a:t>
            </a:r>
          </a:p>
          <a:p>
            <a:pPr algn="l" marL="992433" indent="-496217" lvl="1">
              <a:lnSpc>
                <a:spcPts val="5470"/>
              </a:lnSpc>
              <a:buAutoNum type="arabicPeriod" startAt="1"/>
            </a:pPr>
            <a:r>
              <a:rPr lang="en-US" b="true" sz="4596">
                <a:solidFill>
                  <a:srgbClr val="003933"/>
                </a:solidFill>
                <a:latin typeface="Dosis Semi-Bold"/>
                <a:ea typeface="Dosis Semi-Bold"/>
                <a:cs typeface="Dosis Semi-Bold"/>
                <a:sym typeface="Dosis Semi-Bold"/>
              </a:rPr>
              <a:t>Kogarent tormozli nurlanishlar</a:t>
            </a:r>
          </a:p>
          <a:p>
            <a:pPr algn="l" marL="992433" indent="-496217" lvl="1">
              <a:lnSpc>
                <a:spcPts val="5470"/>
              </a:lnSpc>
              <a:buAutoNum type="arabicPeriod" startAt="1"/>
            </a:pPr>
            <a:r>
              <a:rPr lang="en-US" b="true" sz="4596">
                <a:solidFill>
                  <a:srgbClr val="003933"/>
                </a:solidFill>
                <a:latin typeface="Dosis Semi-Bold"/>
                <a:ea typeface="Dosis Semi-Bold"/>
                <a:cs typeface="Dosis Semi-Bold"/>
                <a:sym typeface="Dosis Semi-Bold"/>
              </a:rPr>
              <a:t>Kanallashgan elektron va pozitronlarning nurlanishlari</a:t>
            </a:r>
          </a:p>
          <a:p>
            <a:pPr algn="l" marL="992433" indent="-496217" lvl="1">
              <a:lnSpc>
                <a:spcPts val="5470"/>
              </a:lnSpc>
              <a:buAutoNum type="arabicPeriod" startAt="1"/>
            </a:pPr>
            <a:r>
              <a:rPr lang="en-US" b="true" sz="4596">
                <a:solidFill>
                  <a:srgbClr val="003933"/>
                </a:solidFill>
                <a:latin typeface="Dosis Semi-Bold"/>
                <a:ea typeface="Dosis Semi-Bold"/>
                <a:cs typeface="Dosis Semi-Bold"/>
                <a:sym typeface="Dosis Semi-Bold"/>
              </a:rPr>
              <a:t>Kumaxov effekti </a:t>
            </a:r>
          </a:p>
        </p:txBody>
      </p:sp>
      <p:sp>
        <p:nvSpPr>
          <p:cNvPr name="Freeform 18" id="18"/>
          <p:cNvSpPr/>
          <p:nvPr/>
        </p:nvSpPr>
        <p:spPr>
          <a:xfrm flipH="false" flipV="false" rot="542064">
            <a:off x="756896" y="536471"/>
            <a:ext cx="2436139" cy="2838721"/>
          </a:xfrm>
          <a:custGeom>
            <a:avLst/>
            <a:gdLst/>
            <a:ahLst/>
            <a:cxnLst/>
            <a:rect r="r" b="b" t="t" l="l"/>
            <a:pathLst>
              <a:path h="2838721" w="2436139">
                <a:moveTo>
                  <a:pt x="0" y="0"/>
                </a:moveTo>
                <a:lnTo>
                  <a:pt x="2436139" y="0"/>
                </a:lnTo>
                <a:lnTo>
                  <a:pt x="2436139" y="2838721"/>
                </a:lnTo>
                <a:lnTo>
                  <a:pt x="0" y="283872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true" rot="-10325232">
            <a:off x="606914" y="6940297"/>
            <a:ext cx="2736104" cy="2736104"/>
          </a:xfrm>
          <a:custGeom>
            <a:avLst/>
            <a:gdLst/>
            <a:ahLst/>
            <a:cxnLst/>
            <a:rect r="r" b="b" t="t" l="l"/>
            <a:pathLst>
              <a:path h="2736104" w="2736104">
                <a:moveTo>
                  <a:pt x="0" y="2736104"/>
                </a:moveTo>
                <a:lnTo>
                  <a:pt x="2736103" y="2736104"/>
                </a:lnTo>
                <a:lnTo>
                  <a:pt x="2736103" y="0"/>
                </a:lnTo>
                <a:lnTo>
                  <a:pt x="0" y="0"/>
                </a:lnTo>
                <a:lnTo>
                  <a:pt x="0" y="2736104"/>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0">
            <a:off x="15119006" y="7150056"/>
            <a:ext cx="2717478" cy="2653247"/>
          </a:xfrm>
          <a:custGeom>
            <a:avLst/>
            <a:gdLst/>
            <a:ahLst/>
            <a:cxnLst/>
            <a:rect r="r" b="b" t="t" l="l"/>
            <a:pathLst>
              <a:path h="2653247" w="2717478">
                <a:moveTo>
                  <a:pt x="0" y="0"/>
                </a:moveTo>
                <a:lnTo>
                  <a:pt x="2717478" y="0"/>
                </a:lnTo>
                <a:lnTo>
                  <a:pt x="2717478" y="2653246"/>
                </a:lnTo>
                <a:lnTo>
                  <a:pt x="0" y="26532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734777">
            <a:off x="15770377" y="503404"/>
            <a:ext cx="1637282" cy="2904855"/>
          </a:xfrm>
          <a:custGeom>
            <a:avLst/>
            <a:gdLst/>
            <a:ahLst/>
            <a:cxnLst/>
            <a:rect r="r" b="b" t="t" l="l"/>
            <a:pathLst>
              <a:path h="2904855" w="1637282">
                <a:moveTo>
                  <a:pt x="0" y="0"/>
                </a:moveTo>
                <a:lnTo>
                  <a:pt x="1637282" y="0"/>
                </a:lnTo>
                <a:lnTo>
                  <a:pt x="1637282" y="2904855"/>
                </a:lnTo>
                <a:lnTo>
                  <a:pt x="0" y="290485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860140" y="4039872"/>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false" flipV="false" rot="-771795">
            <a:off x="717946" y="7310183"/>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6" id="26"/>
          <p:cNvGrpSpPr>
            <a:grpSpLocks noChangeAspect="true"/>
          </p:cNvGrpSpPr>
          <p:nvPr/>
        </p:nvGrpSpPr>
        <p:grpSpPr>
          <a:xfrm rot="1977585">
            <a:off x="3269116" y="9426276"/>
            <a:ext cx="498419" cy="262574"/>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8" id="28"/>
          <p:cNvGrpSpPr/>
          <p:nvPr/>
        </p:nvGrpSpPr>
        <p:grpSpPr>
          <a:xfrm rot="0">
            <a:off x="2030890" y="9258300"/>
            <a:ext cx="229651" cy="229651"/>
            <a:chOff x="0" y="0"/>
            <a:chExt cx="6350000" cy="6350000"/>
          </a:xfrm>
        </p:grpSpPr>
        <p:sp>
          <p:nvSpPr>
            <p:cNvPr name="Freeform 29" id="2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0" id="30"/>
          <p:cNvSpPr/>
          <p:nvPr/>
        </p:nvSpPr>
        <p:spPr>
          <a:xfrm flipH="false" flipV="false" rot="0">
            <a:off x="1857760" y="616768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1" id="31"/>
          <p:cNvGrpSpPr>
            <a:grpSpLocks noChangeAspect="true"/>
          </p:cNvGrpSpPr>
          <p:nvPr/>
        </p:nvGrpSpPr>
        <p:grpSpPr>
          <a:xfrm rot="-874149">
            <a:off x="1053712" y="5439604"/>
            <a:ext cx="498419" cy="2625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3" id="33"/>
          <p:cNvSpPr/>
          <p:nvPr/>
        </p:nvSpPr>
        <p:spPr>
          <a:xfrm flipH="false" flipV="false" rot="0">
            <a:off x="3850273" y="792809"/>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4" id="34"/>
          <p:cNvGrpSpPr/>
          <p:nvPr/>
        </p:nvGrpSpPr>
        <p:grpSpPr>
          <a:xfrm rot="-2074858">
            <a:off x="15366099" y="2674126"/>
            <a:ext cx="229651" cy="229651"/>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6" id="36"/>
          <p:cNvSpPr/>
          <p:nvPr/>
        </p:nvSpPr>
        <p:spPr>
          <a:xfrm flipH="false" flipV="false" rot="-2074858">
            <a:off x="14586618" y="83955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7" id="37"/>
          <p:cNvSpPr/>
          <p:nvPr/>
        </p:nvSpPr>
        <p:spPr>
          <a:xfrm flipH="false" flipV="false" rot="-2846654">
            <a:off x="17042444" y="5898826"/>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8" id="38"/>
          <p:cNvSpPr/>
          <p:nvPr/>
        </p:nvSpPr>
        <p:spPr>
          <a:xfrm flipH="false" flipV="false" rot="-2074858">
            <a:off x="17279532" y="4129890"/>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9" id="39"/>
          <p:cNvGrpSpPr>
            <a:grpSpLocks noChangeAspect="true"/>
          </p:cNvGrpSpPr>
          <p:nvPr/>
        </p:nvGrpSpPr>
        <p:grpSpPr>
          <a:xfrm rot="-2949008">
            <a:off x="15866380" y="4469518"/>
            <a:ext cx="498419" cy="262574"/>
            <a:chOff x="0" y="0"/>
            <a:chExt cx="1610360" cy="848360"/>
          </a:xfrm>
        </p:grpSpPr>
        <p:sp>
          <p:nvSpPr>
            <p:cNvPr name="Freeform 40" id="40"/>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41" id="41"/>
          <p:cNvGrpSpPr>
            <a:grpSpLocks noChangeAspect="true"/>
          </p:cNvGrpSpPr>
          <p:nvPr/>
        </p:nvGrpSpPr>
        <p:grpSpPr>
          <a:xfrm rot="-2949008">
            <a:off x="14359241" y="9446041"/>
            <a:ext cx="498419" cy="262574"/>
            <a:chOff x="0" y="0"/>
            <a:chExt cx="1610360" cy="848360"/>
          </a:xfrm>
        </p:grpSpPr>
        <p:sp>
          <p:nvSpPr>
            <p:cNvPr name="Freeform 42" id="4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43" id="43"/>
          <p:cNvGrpSpPr/>
          <p:nvPr/>
        </p:nvGrpSpPr>
        <p:grpSpPr>
          <a:xfrm rot="0">
            <a:off x="15738452" y="6288751"/>
            <a:ext cx="229651" cy="229651"/>
            <a:chOff x="0" y="0"/>
            <a:chExt cx="6350000" cy="6350000"/>
          </a:xfrm>
        </p:grpSpPr>
        <p:sp>
          <p:nvSpPr>
            <p:cNvPr name="Freeform 44" id="4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202027" y="532085"/>
            <a:ext cx="9599727" cy="1346835"/>
          </a:xfrm>
          <a:prstGeom prst="rect">
            <a:avLst/>
          </a:prstGeom>
        </p:spPr>
        <p:txBody>
          <a:bodyPr anchor="t" rtlCol="false" tIns="0" lIns="0" bIns="0" rIns="0">
            <a:spAutoFit/>
          </a:bodyPr>
          <a:lstStyle/>
          <a:p>
            <a:pPr algn="ctr">
              <a:lnSpc>
                <a:spcPts val="9900"/>
              </a:lnSpc>
            </a:pPr>
            <a:r>
              <a:rPr lang="en-US" sz="9900" spc="326">
                <a:solidFill>
                  <a:srgbClr val="00AD9C"/>
                </a:solidFill>
                <a:latin typeface="Marykate"/>
                <a:ea typeface="Marykate"/>
                <a:cs typeface="Marykate"/>
                <a:sym typeface="Marykate"/>
              </a:rPr>
              <a:t>ELEKTRONLAR</a:t>
            </a:r>
          </a:p>
        </p:txBody>
      </p:sp>
      <p:sp>
        <p:nvSpPr>
          <p:cNvPr name="TextBox 17" id="17"/>
          <p:cNvSpPr txBox="true"/>
          <p:nvPr/>
        </p:nvSpPr>
        <p:spPr>
          <a:xfrm rot="0">
            <a:off x="1502420" y="2139885"/>
            <a:ext cx="12970682" cy="5114200"/>
          </a:xfrm>
          <a:prstGeom prst="rect">
            <a:avLst/>
          </a:prstGeom>
        </p:spPr>
        <p:txBody>
          <a:bodyPr anchor="t" rtlCol="false" tIns="0" lIns="0" bIns="0" rIns="0">
            <a:spAutoFit/>
          </a:bodyPr>
          <a:lstStyle/>
          <a:p>
            <a:pPr algn="l">
              <a:lnSpc>
                <a:spcPts val="3677"/>
              </a:lnSpc>
            </a:pPr>
            <a:r>
              <a:rPr lang="en-US" sz="3677" b="true">
                <a:solidFill>
                  <a:srgbClr val="003933"/>
                </a:solidFill>
                <a:latin typeface="Dosis Semi-Bold"/>
                <a:ea typeface="Dosis Semi-Bold"/>
                <a:cs typeface="Dosis Semi-Bold"/>
                <a:sym typeface="Dosis Semi-Bold"/>
              </a:rPr>
              <a:t> Elektronlar </a:t>
            </a:r>
            <a:r>
              <a:rPr lang="en-US" sz="3677" b="true">
                <a:solidFill>
                  <a:srgbClr val="003933"/>
                </a:solidFill>
                <a:latin typeface="Dosis Semi-Bold"/>
                <a:ea typeface="Dosis Semi-Bold"/>
                <a:cs typeface="Dosis Semi-Bold"/>
                <a:sym typeface="Dosis Semi-Bold"/>
              </a:rPr>
              <a:t>Tekislik potentsiali:   </a:t>
            </a:r>
          </a:p>
          <a:p>
            <a:pPr algn="l">
              <a:lnSpc>
                <a:spcPts val="3677"/>
              </a:lnSpc>
            </a:pPr>
            <a:r>
              <a:rPr lang="en-US" sz="3677" b="true">
                <a:solidFill>
                  <a:srgbClr val="003933"/>
                </a:solidFill>
                <a:latin typeface="Dosis Semi-Bold"/>
                <a:ea typeface="Dosis Semi-Bold"/>
                <a:cs typeface="Dosis Semi-Bold"/>
                <a:sym typeface="Dosis Semi-Bold"/>
              </a:rPr>
              <a:t>                                        </a:t>
            </a:r>
          </a:p>
          <a:p>
            <a:pPr algn="l">
              <a:lnSpc>
                <a:spcPts val="3677"/>
              </a:lnSpc>
            </a:pPr>
          </a:p>
          <a:p>
            <a:pPr algn="l">
              <a:lnSpc>
                <a:spcPts val="3677"/>
              </a:lnSpc>
            </a:pPr>
          </a:p>
          <a:p>
            <a:pPr algn="l">
              <a:lnSpc>
                <a:spcPts val="3677"/>
              </a:lnSpc>
            </a:pPr>
          </a:p>
          <a:p>
            <a:pPr algn="l">
              <a:lnSpc>
                <a:spcPts val="3677"/>
              </a:lnSpc>
            </a:pPr>
          </a:p>
          <a:p>
            <a:pPr algn="l">
              <a:lnSpc>
                <a:spcPts val="3677"/>
              </a:lnSpc>
            </a:pPr>
            <a:r>
              <a:rPr lang="en-US" sz="3677" b="true">
                <a:solidFill>
                  <a:srgbClr val="003933"/>
                </a:solidFill>
                <a:latin typeface="Dosis Semi-Bold"/>
                <a:ea typeface="Dosis Semi-Bold"/>
                <a:cs typeface="Dosis Semi-Bold"/>
                <a:sym typeface="Dosis Semi-Bold"/>
              </a:rPr>
              <a:t>Thomas–Fermi ekranlash radiusi:</a:t>
            </a:r>
          </a:p>
          <a:p>
            <a:pPr algn="l">
              <a:lnSpc>
                <a:spcPts val="3677"/>
              </a:lnSpc>
            </a:pPr>
          </a:p>
          <a:p>
            <a:pPr algn="l">
              <a:lnSpc>
                <a:spcPts val="3677"/>
              </a:lnSpc>
            </a:pPr>
          </a:p>
          <a:p>
            <a:pPr algn="l">
              <a:lnSpc>
                <a:spcPts val="3677"/>
              </a:lnSpc>
            </a:pPr>
          </a:p>
          <a:p>
            <a:pPr algn="l">
              <a:lnSpc>
                <a:spcPts val="3677"/>
              </a:lnSpc>
              <a:spcBef>
                <a:spcPct val="0"/>
              </a:spcBef>
            </a:pPr>
          </a:p>
        </p:txBody>
      </p:sp>
      <p:sp>
        <p:nvSpPr>
          <p:cNvPr name="Freeform 18" id="18"/>
          <p:cNvSpPr/>
          <p:nvPr/>
        </p:nvSpPr>
        <p:spPr>
          <a:xfrm flipH="false" flipV="false" rot="3594573">
            <a:off x="15266840" y="384905"/>
            <a:ext cx="2218029" cy="2584567"/>
          </a:xfrm>
          <a:custGeom>
            <a:avLst/>
            <a:gdLst/>
            <a:ahLst/>
            <a:cxnLst/>
            <a:rect r="r" b="b" t="t" l="l"/>
            <a:pathLst>
              <a:path h="2584567" w="2218029">
                <a:moveTo>
                  <a:pt x="0" y="0"/>
                </a:moveTo>
                <a:lnTo>
                  <a:pt x="2218029" y="0"/>
                </a:lnTo>
                <a:lnTo>
                  <a:pt x="2218029"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954746">
            <a:off x="12114116" y="6253078"/>
            <a:ext cx="3253200" cy="3253200"/>
          </a:xfrm>
          <a:custGeom>
            <a:avLst/>
            <a:gdLst/>
            <a:ahLst/>
            <a:cxnLst/>
            <a:rect r="r" b="b" t="t" l="l"/>
            <a:pathLst>
              <a:path h="3253200" w="3253200">
                <a:moveTo>
                  <a:pt x="0" y="0"/>
                </a:moveTo>
                <a:lnTo>
                  <a:pt x="3253201" y="0"/>
                </a:lnTo>
                <a:lnTo>
                  <a:pt x="3253201" y="3253201"/>
                </a:lnTo>
                <a:lnTo>
                  <a:pt x="0" y="325320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4473103" y="4644516"/>
            <a:ext cx="220918" cy="220918"/>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a:grpSpLocks noChangeAspect="true"/>
          </p:cNvGrpSpPr>
          <p:nvPr/>
        </p:nvGrpSpPr>
        <p:grpSpPr>
          <a:xfrm rot="7527603">
            <a:off x="16590283" y="6554557"/>
            <a:ext cx="583271" cy="307275"/>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259300" y="1132026"/>
            <a:ext cx="220918" cy="220918"/>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771795">
            <a:off x="13775394" y="1065726"/>
            <a:ext cx="372482" cy="353519"/>
          </a:xfrm>
          <a:custGeom>
            <a:avLst/>
            <a:gdLst/>
            <a:ahLst/>
            <a:cxnLst/>
            <a:rect r="r" b="b" t="t" l="l"/>
            <a:pathLst>
              <a:path h="353519" w="372482">
                <a:moveTo>
                  <a:pt x="0" y="0"/>
                </a:moveTo>
                <a:lnTo>
                  <a:pt x="372481" y="0"/>
                </a:lnTo>
                <a:lnTo>
                  <a:pt x="372481"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771795">
            <a:off x="1018605" y="4963518"/>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1734751" y="896135"/>
            <a:ext cx="449334" cy="456809"/>
          </a:xfrm>
          <a:custGeom>
            <a:avLst/>
            <a:gdLst/>
            <a:ahLst/>
            <a:cxnLst/>
            <a:rect r="r" b="b" t="t" l="l"/>
            <a:pathLst>
              <a:path h="456809" w="449334">
                <a:moveTo>
                  <a:pt x="0" y="0"/>
                </a:moveTo>
                <a:lnTo>
                  <a:pt x="449334" y="0"/>
                </a:lnTo>
                <a:lnTo>
                  <a:pt x="449334"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3" id="33"/>
          <p:cNvGrpSpPr>
            <a:grpSpLocks noChangeAspect="true"/>
          </p:cNvGrpSpPr>
          <p:nvPr/>
        </p:nvGrpSpPr>
        <p:grpSpPr>
          <a:xfrm rot="7527603">
            <a:off x="690044" y="1755614"/>
            <a:ext cx="583271" cy="307275"/>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5" id="35"/>
          <p:cNvGrpSpPr/>
          <p:nvPr/>
        </p:nvGrpSpPr>
        <p:grpSpPr>
          <a:xfrm rot="0">
            <a:off x="3110749" y="1456271"/>
            <a:ext cx="220918" cy="220918"/>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0">
            <a:off x="7538144" y="2002339"/>
            <a:ext cx="7757766" cy="2096109"/>
          </a:xfrm>
          <a:custGeom>
            <a:avLst/>
            <a:gdLst/>
            <a:ahLst/>
            <a:cxnLst/>
            <a:rect r="r" b="b" t="t" l="l"/>
            <a:pathLst>
              <a:path h="2096109" w="7757766">
                <a:moveTo>
                  <a:pt x="0" y="0"/>
                </a:moveTo>
                <a:lnTo>
                  <a:pt x="7757766" y="0"/>
                </a:lnTo>
                <a:lnTo>
                  <a:pt x="7757766" y="2096109"/>
                </a:lnTo>
                <a:lnTo>
                  <a:pt x="0" y="2096109"/>
                </a:lnTo>
                <a:lnTo>
                  <a:pt x="0" y="0"/>
                </a:lnTo>
                <a:close/>
              </a:path>
            </a:pathLst>
          </a:custGeom>
          <a:blipFill>
            <a:blip r:embed="rId13"/>
            <a:stretch>
              <a:fillRect l="0" t="0" r="0" b="0"/>
            </a:stretch>
          </a:blipFill>
          <a:ln w="76200" cap="rnd">
            <a:solidFill>
              <a:srgbClr val="000000"/>
            </a:solidFill>
            <a:prstDash val="lgDash"/>
            <a:round/>
          </a:ln>
        </p:spPr>
      </p:sp>
      <p:sp>
        <p:nvSpPr>
          <p:cNvPr name="Freeform 38" id="38"/>
          <p:cNvSpPr/>
          <p:nvPr/>
        </p:nvSpPr>
        <p:spPr>
          <a:xfrm flipH="false" flipV="false" rot="0">
            <a:off x="8060390" y="4754975"/>
            <a:ext cx="5680327" cy="1881608"/>
          </a:xfrm>
          <a:custGeom>
            <a:avLst/>
            <a:gdLst/>
            <a:ahLst/>
            <a:cxnLst/>
            <a:rect r="r" b="b" t="t" l="l"/>
            <a:pathLst>
              <a:path h="1881608" w="5680327">
                <a:moveTo>
                  <a:pt x="0" y="0"/>
                </a:moveTo>
                <a:lnTo>
                  <a:pt x="5680326" y="0"/>
                </a:lnTo>
                <a:lnTo>
                  <a:pt x="5680326" y="1881608"/>
                </a:lnTo>
                <a:lnTo>
                  <a:pt x="0" y="1881608"/>
                </a:lnTo>
                <a:lnTo>
                  <a:pt x="0" y="0"/>
                </a:lnTo>
                <a:close/>
              </a:path>
            </a:pathLst>
          </a:custGeom>
          <a:blipFill>
            <a:blip r:embed="rId14"/>
            <a:stretch>
              <a:fillRect l="0" t="0" r="0" b="0"/>
            </a:stretch>
          </a:blipFill>
          <a:ln w="66675" cap="rnd">
            <a:solidFill>
              <a:srgbClr val="000000"/>
            </a:solidFill>
            <a:prstDash val="lgDash"/>
            <a:round/>
          </a:ln>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202027" y="532085"/>
            <a:ext cx="9599727" cy="1346835"/>
          </a:xfrm>
          <a:prstGeom prst="rect">
            <a:avLst/>
          </a:prstGeom>
        </p:spPr>
        <p:txBody>
          <a:bodyPr anchor="t" rtlCol="false" tIns="0" lIns="0" bIns="0" rIns="0">
            <a:spAutoFit/>
          </a:bodyPr>
          <a:lstStyle/>
          <a:p>
            <a:pPr algn="ctr">
              <a:lnSpc>
                <a:spcPts val="9900"/>
              </a:lnSpc>
            </a:pPr>
            <a:r>
              <a:rPr lang="en-US" sz="9900" spc="326">
                <a:solidFill>
                  <a:srgbClr val="00AD9C"/>
                </a:solidFill>
                <a:latin typeface="Marykate"/>
                <a:ea typeface="Marykate"/>
                <a:cs typeface="Marykate"/>
                <a:sym typeface="Marykate"/>
              </a:rPr>
              <a:t>ELEKTRONLAR</a:t>
            </a:r>
          </a:p>
        </p:txBody>
      </p:sp>
      <p:sp>
        <p:nvSpPr>
          <p:cNvPr name="TextBox 17" id="17"/>
          <p:cNvSpPr txBox="true"/>
          <p:nvPr/>
        </p:nvSpPr>
        <p:spPr>
          <a:xfrm rot="0">
            <a:off x="1959418" y="2044166"/>
            <a:ext cx="11698614" cy="6964189"/>
          </a:xfrm>
          <a:prstGeom prst="rect">
            <a:avLst/>
          </a:prstGeom>
        </p:spPr>
        <p:txBody>
          <a:bodyPr anchor="t" rtlCol="false" tIns="0" lIns="0" bIns="0" rIns="0">
            <a:spAutoFit/>
          </a:bodyPr>
          <a:lstStyle/>
          <a:p>
            <a:pPr algn="l">
              <a:lnSpc>
                <a:spcPts val="3677"/>
              </a:lnSpc>
            </a:pPr>
            <a:r>
              <a:rPr lang="en-US" sz="3677" b="true">
                <a:solidFill>
                  <a:srgbClr val="003933"/>
                </a:solidFill>
                <a:latin typeface="Dosis Semi-Bold"/>
                <a:ea typeface="Dosis Semi-Bold"/>
                <a:cs typeface="Dosis Semi-Bold"/>
                <a:sym typeface="Dosis Semi-Bold"/>
              </a:rPr>
              <a:t> </a:t>
            </a:r>
            <a:r>
              <a:rPr lang="en-US" sz="3677" b="true">
                <a:solidFill>
                  <a:srgbClr val="003933"/>
                </a:solidFill>
                <a:latin typeface="Dosis Semi-Bold"/>
                <a:ea typeface="Dosis Semi-Bold"/>
                <a:cs typeface="Dosis Semi-Bold"/>
                <a:sym typeface="Dosis Semi-Bold"/>
              </a:rPr>
              <a:t>Transversal energiya darajalari:</a:t>
            </a:r>
          </a:p>
          <a:p>
            <a:pPr algn="l">
              <a:lnSpc>
                <a:spcPts val="3677"/>
              </a:lnSpc>
            </a:pPr>
            <a:r>
              <a:rPr lang="en-US" sz="3677">
                <a:solidFill>
                  <a:srgbClr val="003933"/>
                </a:solidFill>
                <a:latin typeface="Dosis"/>
                <a:ea typeface="Dosis"/>
                <a:cs typeface="Dosis"/>
                <a:sym typeface="Dosis"/>
              </a:rPr>
              <a:t>                  </a:t>
            </a:r>
          </a:p>
          <a:p>
            <a:pPr algn="l">
              <a:lnSpc>
                <a:spcPts val="3677"/>
              </a:lnSpc>
            </a:pPr>
          </a:p>
          <a:p>
            <a:pPr algn="l">
              <a:lnSpc>
                <a:spcPts val="3677"/>
              </a:lnSpc>
            </a:pPr>
          </a:p>
          <a:p>
            <a:pPr algn="l">
              <a:lnSpc>
                <a:spcPts val="3677"/>
              </a:lnSpc>
            </a:pPr>
          </a:p>
          <a:p>
            <a:pPr algn="l">
              <a:lnSpc>
                <a:spcPts val="3677"/>
              </a:lnSpc>
            </a:pPr>
          </a:p>
          <a:p>
            <a:pPr algn="l">
              <a:lnSpc>
                <a:spcPts val="3677"/>
              </a:lnSpc>
            </a:pPr>
            <a:r>
              <a:rPr lang="en-US" sz="3677" b="true">
                <a:solidFill>
                  <a:srgbClr val="003933"/>
                </a:solidFill>
                <a:latin typeface="Dosis Semi-Bold"/>
                <a:ea typeface="Dosis Semi-Bold"/>
                <a:cs typeface="Dosis Semi-Bold"/>
                <a:sym typeface="Dosis Semi-Bold"/>
              </a:rPr>
              <a:t>Kvant-defekt tuzatmasi:</a:t>
            </a:r>
          </a:p>
          <a:p>
            <a:pPr algn="l">
              <a:lnSpc>
                <a:spcPts val="3677"/>
              </a:lnSpc>
            </a:pPr>
          </a:p>
          <a:p>
            <a:pPr algn="l">
              <a:lnSpc>
                <a:spcPts val="3677"/>
              </a:lnSpc>
            </a:pPr>
          </a:p>
          <a:p>
            <a:pPr algn="l">
              <a:lnSpc>
                <a:spcPts val="3677"/>
              </a:lnSpc>
            </a:pPr>
          </a:p>
          <a:p>
            <a:pPr algn="l">
              <a:lnSpc>
                <a:spcPts val="3677"/>
              </a:lnSpc>
            </a:pPr>
          </a:p>
          <a:p>
            <a:pPr algn="l">
              <a:lnSpc>
                <a:spcPts val="3677"/>
              </a:lnSpc>
            </a:pPr>
            <a:r>
              <a:rPr lang="en-US" sz="3677" b="true">
                <a:solidFill>
                  <a:srgbClr val="003933"/>
                </a:solidFill>
                <a:latin typeface="Dosis Semi-Bold"/>
                <a:ea typeface="Dosis Semi-Bold"/>
                <a:cs typeface="Dosis Semi-Bold"/>
                <a:sym typeface="Dosis Semi-Bold"/>
              </a:rPr>
              <a:t>Temperatura ta’siri:</a:t>
            </a:r>
          </a:p>
          <a:p>
            <a:pPr algn="l">
              <a:lnSpc>
                <a:spcPts val="3677"/>
              </a:lnSpc>
            </a:pPr>
          </a:p>
          <a:p>
            <a:pPr algn="l">
              <a:lnSpc>
                <a:spcPts val="3677"/>
              </a:lnSpc>
            </a:pPr>
          </a:p>
          <a:p>
            <a:pPr algn="l">
              <a:lnSpc>
                <a:spcPts val="3677"/>
              </a:lnSpc>
              <a:spcBef>
                <a:spcPct val="0"/>
              </a:spcBef>
            </a:pPr>
          </a:p>
        </p:txBody>
      </p:sp>
      <p:sp>
        <p:nvSpPr>
          <p:cNvPr name="Freeform 18" id="18"/>
          <p:cNvSpPr/>
          <p:nvPr/>
        </p:nvSpPr>
        <p:spPr>
          <a:xfrm flipH="false" flipV="false" rot="3594573">
            <a:off x="14728533" y="1392322"/>
            <a:ext cx="2218029" cy="2584567"/>
          </a:xfrm>
          <a:custGeom>
            <a:avLst/>
            <a:gdLst/>
            <a:ahLst/>
            <a:cxnLst/>
            <a:rect r="r" b="b" t="t" l="l"/>
            <a:pathLst>
              <a:path h="2584567" w="2218029">
                <a:moveTo>
                  <a:pt x="0" y="0"/>
                </a:moveTo>
                <a:lnTo>
                  <a:pt x="2218028" y="0"/>
                </a:lnTo>
                <a:lnTo>
                  <a:pt x="2218028"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954746">
            <a:off x="12114116" y="6253078"/>
            <a:ext cx="3253200" cy="3253200"/>
          </a:xfrm>
          <a:custGeom>
            <a:avLst/>
            <a:gdLst/>
            <a:ahLst/>
            <a:cxnLst/>
            <a:rect r="r" b="b" t="t" l="l"/>
            <a:pathLst>
              <a:path h="3253200" w="3253200">
                <a:moveTo>
                  <a:pt x="0" y="0"/>
                </a:moveTo>
                <a:lnTo>
                  <a:pt x="3253201" y="0"/>
                </a:lnTo>
                <a:lnTo>
                  <a:pt x="3253201" y="3253201"/>
                </a:lnTo>
                <a:lnTo>
                  <a:pt x="0" y="325320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4473103" y="4644516"/>
            <a:ext cx="220918" cy="220918"/>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a:grpSpLocks noChangeAspect="true"/>
          </p:cNvGrpSpPr>
          <p:nvPr/>
        </p:nvGrpSpPr>
        <p:grpSpPr>
          <a:xfrm rot="7527603">
            <a:off x="16590283" y="6554557"/>
            <a:ext cx="583271" cy="307275"/>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259300" y="1132026"/>
            <a:ext cx="220918" cy="220918"/>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771795">
            <a:off x="13775394" y="1065726"/>
            <a:ext cx="372482" cy="353519"/>
          </a:xfrm>
          <a:custGeom>
            <a:avLst/>
            <a:gdLst/>
            <a:ahLst/>
            <a:cxnLst/>
            <a:rect r="r" b="b" t="t" l="l"/>
            <a:pathLst>
              <a:path h="353519" w="372482">
                <a:moveTo>
                  <a:pt x="0" y="0"/>
                </a:moveTo>
                <a:lnTo>
                  <a:pt x="372481" y="0"/>
                </a:lnTo>
                <a:lnTo>
                  <a:pt x="372481"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771795">
            <a:off x="1018605" y="4963518"/>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1734751" y="896135"/>
            <a:ext cx="449334" cy="456809"/>
          </a:xfrm>
          <a:custGeom>
            <a:avLst/>
            <a:gdLst/>
            <a:ahLst/>
            <a:cxnLst/>
            <a:rect r="r" b="b" t="t" l="l"/>
            <a:pathLst>
              <a:path h="456809" w="449334">
                <a:moveTo>
                  <a:pt x="0" y="0"/>
                </a:moveTo>
                <a:lnTo>
                  <a:pt x="449334" y="0"/>
                </a:lnTo>
                <a:lnTo>
                  <a:pt x="449334"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3" id="33"/>
          <p:cNvGrpSpPr>
            <a:grpSpLocks noChangeAspect="true"/>
          </p:cNvGrpSpPr>
          <p:nvPr/>
        </p:nvGrpSpPr>
        <p:grpSpPr>
          <a:xfrm rot="7527603">
            <a:off x="690044" y="1755614"/>
            <a:ext cx="583271" cy="307275"/>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5" id="35"/>
          <p:cNvGrpSpPr/>
          <p:nvPr/>
        </p:nvGrpSpPr>
        <p:grpSpPr>
          <a:xfrm rot="0">
            <a:off x="3110749" y="1456271"/>
            <a:ext cx="220918" cy="220918"/>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0">
            <a:off x="8550711" y="1733821"/>
            <a:ext cx="5410923" cy="2571306"/>
          </a:xfrm>
          <a:custGeom>
            <a:avLst/>
            <a:gdLst/>
            <a:ahLst/>
            <a:cxnLst/>
            <a:rect r="r" b="b" t="t" l="l"/>
            <a:pathLst>
              <a:path h="2571306" w="5410923">
                <a:moveTo>
                  <a:pt x="0" y="0"/>
                </a:moveTo>
                <a:lnTo>
                  <a:pt x="5410923" y="0"/>
                </a:lnTo>
                <a:lnTo>
                  <a:pt x="5410923" y="2571306"/>
                </a:lnTo>
                <a:lnTo>
                  <a:pt x="0" y="2571306"/>
                </a:lnTo>
                <a:lnTo>
                  <a:pt x="0" y="0"/>
                </a:lnTo>
                <a:close/>
              </a:path>
            </a:pathLst>
          </a:custGeom>
          <a:blipFill>
            <a:blip r:embed="rId13"/>
            <a:stretch>
              <a:fillRect l="0" t="0" r="0" b="0"/>
            </a:stretch>
          </a:blipFill>
          <a:ln w="57150" cap="rnd">
            <a:solidFill>
              <a:srgbClr val="000000"/>
            </a:solidFill>
            <a:prstDash val="lgDash"/>
            <a:round/>
          </a:ln>
        </p:spPr>
      </p:sp>
      <p:sp>
        <p:nvSpPr>
          <p:cNvPr name="Freeform 38" id="38"/>
          <p:cNvSpPr/>
          <p:nvPr/>
        </p:nvSpPr>
        <p:spPr>
          <a:xfrm flipH="false" flipV="false" rot="0">
            <a:off x="8859543" y="4531532"/>
            <a:ext cx="3250805" cy="1922782"/>
          </a:xfrm>
          <a:custGeom>
            <a:avLst/>
            <a:gdLst/>
            <a:ahLst/>
            <a:cxnLst/>
            <a:rect r="r" b="b" t="t" l="l"/>
            <a:pathLst>
              <a:path h="1922782" w="3250805">
                <a:moveTo>
                  <a:pt x="0" y="0"/>
                </a:moveTo>
                <a:lnTo>
                  <a:pt x="3250805" y="0"/>
                </a:lnTo>
                <a:lnTo>
                  <a:pt x="3250805" y="1922781"/>
                </a:lnTo>
                <a:lnTo>
                  <a:pt x="0" y="1922781"/>
                </a:lnTo>
                <a:lnTo>
                  <a:pt x="0" y="0"/>
                </a:lnTo>
                <a:close/>
              </a:path>
            </a:pathLst>
          </a:custGeom>
          <a:blipFill>
            <a:blip r:embed="rId14"/>
            <a:stretch>
              <a:fillRect l="0" t="0" r="0" b="0"/>
            </a:stretch>
          </a:blipFill>
          <a:ln w="47625" cap="rnd">
            <a:solidFill>
              <a:srgbClr val="000000"/>
            </a:solidFill>
            <a:prstDash val="lgDash"/>
            <a:round/>
          </a:ln>
        </p:spPr>
      </p:sp>
      <p:sp>
        <p:nvSpPr>
          <p:cNvPr name="Freeform 39" id="39"/>
          <p:cNvSpPr/>
          <p:nvPr/>
        </p:nvSpPr>
        <p:spPr>
          <a:xfrm flipH="false" flipV="false" rot="0">
            <a:off x="6632547" y="7094334"/>
            <a:ext cx="5169208" cy="1570689"/>
          </a:xfrm>
          <a:custGeom>
            <a:avLst/>
            <a:gdLst/>
            <a:ahLst/>
            <a:cxnLst/>
            <a:rect r="r" b="b" t="t" l="l"/>
            <a:pathLst>
              <a:path h="1570689" w="5169208">
                <a:moveTo>
                  <a:pt x="0" y="0"/>
                </a:moveTo>
                <a:lnTo>
                  <a:pt x="5169208" y="0"/>
                </a:lnTo>
                <a:lnTo>
                  <a:pt x="5169208" y="1570689"/>
                </a:lnTo>
                <a:lnTo>
                  <a:pt x="0" y="1570689"/>
                </a:lnTo>
                <a:lnTo>
                  <a:pt x="0" y="0"/>
                </a:lnTo>
                <a:close/>
              </a:path>
            </a:pathLst>
          </a:custGeom>
          <a:blipFill>
            <a:blip r:embed="rId15"/>
            <a:stretch>
              <a:fillRect l="0" t="0" r="0" b="0"/>
            </a:stretch>
          </a:blipFill>
          <a:ln w="66675" cap="rnd">
            <a:solidFill>
              <a:srgbClr val="000000"/>
            </a:solidFill>
            <a:prstDash val="lgDash"/>
            <a:round/>
          </a:ln>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1239800" y="-851622"/>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202027" y="532085"/>
            <a:ext cx="9599727" cy="1346835"/>
          </a:xfrm>
          <a:prstGeom prst="rect">
            <a:avLst/>
          </a:prstGeom>
        </p:spPr>
        <p:txBody>
          <a:bodyPr anchor="t" rtlCol="false" tIns="0" lIns="0" bIns="0" rIns="0">
            <a:spAutoFit/>
          </a:bodyPr>
          <a:lstStyle/>
          <a:p>
            <a:pPr algn="ctr">
              <a:lnSpc>
                <a:spcPts val="9900"/>
              </a:lnSpc>
            </a:pPr>
            <a:r>
              <a:rPr lang="en-US" sz="9900" spc="326">
                <a:solidFill>
                  <a:srgbClr val="00AD9C"/>
                </a:solidFill>
                <a:latin typeface="Marykate"/>
                <a:ea typeface="Marykate"/>
                <a:cs typeface="Marykate"/>
                <a:sym typeface="Marykate"/>
              </a:rPr>
              <a:t>POZITRONLAR</a:t>
            </a:r>
          </a:p>
        </p:txBody>
      </p:sp>
      <p:sp>
        <p:nvSpPr>
          <p:cNvPr name="TextBox 17" id="17"/>
          <p:cNvSpPr txBox="true"/>
          <p:nvPr/>
        </p:nvSpPr>
        <p:spPr>
          <a:xfrm rot="0">
            <a:off x="1734751" y="2152261"/>
            <a:ext cx="12005965" cy="7350539"/>
          </a:xfrm>
          <a:prstGeom prst="rect">
            <a:avLst/>
          </a:prstGeom>
        </p:spPr>
        <p:txBody>
          <a:bodyPr anchor="t" rtlCol="false" tIns="0" lIns="0" bIns="0" rIns="0">
            <a:spAutoFit/>
          </a:bodyPr>
          <a:lstStyle/>
          <a:p>
            <a:pPr algn="l">
              <a:lnSpc>
                <a:spcPts val="3884"/>
              </a:lnSpc>
            </a:pPr>
            <a:r>
              <a:rPr lang="en-US" sz="3884" b="true">
                <a:solidFill>
                  <a:srgbClr val="003933"/>
                </a:solidFill>
                <a:latin typeface="Dosis Semi-Bold"/>
                <a:ea typeface="Dosis Semi-Bold"/>
                <a:cs typeface="Dosis Semi-Bold"/>
                <a:sym typeface="Dosis Semi-Bold"/>
              </a:rPr>
              <a:t>Tekislik holati  Pozitronlar </a:t>
            </a:r>
            <a:r>
              <a:rPr lang="en-US" sz="3884" b="true">
                <a:solidFill>
                  <a:srgbClr val="003933"/>
                </a:solidFill>
                <a:latin typeface="Dosis Semi-Bold"/>
                <a:ea typeface="Dosis Semi-Bold"/>
                <a:cs typeface="Dosis Semi-Bold"/>
                <a:sym typeface="Dosis Semi-Bold"/>
              </a:rPr>
              <a:t>Potensiali:</a:t>
            </a:r>
          </a:p>
          <a:p>
            <a:pPr algn="l">
              <a:lnSpc>
                <a:spcPts val="3884"/>
              </a:lnSpc>
            </a:pPr>
          </a:p>
          <a:p>
            <a:pPr algn="l">
              <a:lnSpc>
                <a:spcPts val="3884"/>
              </a:lnSpc>
            </a:pPr>
          </a:p>
          <a:p>
            <a:pPr algn="l">
              <a:lnSpc>
                <a:spcPts val="3884"/>
              </a:lnSpc>
            </a:pPr>
          </a:p>
          <a:p>
            <a:pPr algn="l">
              <a:lnSpc>
                <a:spcPts val="3884"/>
              </a:lnSpc>
            </a:pPr>
          </a:p>
          <a:p>
            <a:pPr algn="l">
              <a:lnSpc>
                <a:spcPts val="3884"/>
              </a:lnSpc>
            </a:pPr>
            <a:r>
              <a:rPr lang="en-US" sz="3884" b="true">
                <a:solidFill>
                  <a:srgbClr val="003933"/>
                </a:solidFill>
                <a:latin typeface="Dosis Semi-Bold"/>
                <a:ea typeface="Dosis Semi-Bold"/>
                <a:cs typeface="Dosis Semi-Bold"/>
                <a:sym typeface="Dosis Semi-Bold"/>
              </a:rPr>
              <a:t>Garmonik ossilator approksimatsiyasi:</a:t>
            </a:r>
          </a:p>
          <a:p>
            <a:pPr algn="l">
              <a:lnSpc>
                <a:spcPts val="3884"/>
              </a:lnSpc>
            </a:pPr>
          </a:p>
          <a:p>
            <a:pPr algn="l">
              <a:lnSpc>
                <a:spcPts val="3884"/>
              </a:lnSpc>
            </a:pPr>
          </a:p>
          <a:p>
            <a:pPr algn="l">
              <a:lnSpc>
                <a:spcPts val="3884"/>
              </a:lnSpc>
            </a:pPr>
          </a:p>
          <a:p>
            <a:pPr algn="l">
              <a:lnSpc>
                <a:spcPts val="3884"/>
              </a:lnSpc>
            </a:pPr>
          </a:p>
          <a:p>
            <a:pPr algn="l">
              <a:lnSpc>
                <a:spcPts val="3884"/>
              </a:lnSpc>
            </a:pPr>
          </a:p>
          <a:p>
            <a:pPr algn="l">
              <a:lnSpc>
                <a:spcPts val="3884"/>
              </a:lnSpc>
            </a:pPr>
          </a:p>
          <a:p>
            <a:pPr algn="l" marL="838658" indent="-419329" lvl="1">
              <a:lnSpc>
                <a:spcPts val="3884"/>
              </a:lnSpc>
              <a:buFont typeface="Arial"/>
              <a:buChar char="•"/>
            </a:pPr>
            <a:r>
              <a:rPr lang="en-US" b="true" sz="3884">
                <a:solidFill>
                  <a:srgbClr val="003933"/>
                </a:solidFill>
                <a:latin typeface="Dosis Semi-Bold"/>
                <a:ea typeface="Dosis Semi-Bold"/>
                <a:cs typeface="Dosis Semi-Bold"/>
                <a:sym typeface="Dosis Semi-Bold"/>
              </a:rPr>
              <a:t> Garmonik bo’lmagan </a:t>
            </a:r>
            <a:r>
              <a:rPr lang="en-US" b="true" sz="3884">
                <a:solidFill>
                  <a:srgbClr val="003933"/>
                </a:solidFill>
                <a:latin typeface="Dosis Semi-Bold"/>
                <a:ea typeface="Dosis Semi-Bold"/>
                <a:cs typeface="Dosis Semi-Bold"/>
                <a:sym typeface="Dosis Semi-Bold"/>
              </a:rPr>
              <a:t>ta’sirlar, natija chastotasiga ta’sir qiladi.</a:t>
            </a:r>
          </a:p>
          <a:p>
            <a:pPr algn="l">
              <a:lnSpc>
                <a:spcPts val="3884"/>
              </a:lnSpc>
              <a:spcBef>
                <a:spcPct val="0"/>
              </a:spcBef>
            </a:pPr>
          </a:p>
        </p:txBody>
      </p:sp>
      <p:sp>
        <p:nvSpPr>
          <p:cNvPr name="Freeform 18" id="18"/>
          <p:cNvSpPr/>
          <p:nvPr/>
        </p:nvSpPr>
        <p:spPr>
          <a:xfrm flipH="false" flipV="false" rot="3594573">
            <a:off x="15504834" y="163987"/>
            <a:ext cx="2218029" cy="2584567"/>
          </a:xfrm>
          <a:custGeom>
            <a:avLst/>
            <a:gdLst/>
            <a:ahLst/>
            <a:cxnLst/>
            <a:rect r="r" b="b" t="t" l="l"/>
            <a:pathLst>
              <a:path h="2584567" w="2218029">
                <a:moveTo>
                  <a:pt x="0" y="0"/>
                </a:moveTo>
                <a:lnTo>
                  <a:pt x="2218029" y="0"/>
                </a:lnTo>
                <a:lnTo>
                  <a:pt x="2218029"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954746">
            <a:off x="13732926" y="6552479"/>
            <a:ext cx="3253200" cy="3253200"/>
          </a:xfrm>
          <a:custGeom>
            <a:avLst/>
            <a:gdLst/>
            <a:ahLst/>
            <a:cxnLst/>
            <a:rect r="r" b="b" t="t" l="l"/>
            <a:pathLst>
              <a:path h="3253200" w="3253200">
                <a:moveTo>
                  <a:pt x="0" y="0"/>
                </a:moveTo>
                <a:lnTo>
                  <a:pt x="3253200" y="0"/>
                </a:lnTo>
                <a:lnTo>
                  <a:pt x="3253200" y="3253200"/>
                </a:lnTo>
                <a:lnTo>
                  <a:pt x="0" y="32532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4473103" y="4644516"/>
            <a:ext cx="220918" cy="220918"/>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a:grpSpLocks noChangeAspect="true"/>
          </p:cNvGrpSpPr>
          <p:nvPr/>
        </p:nvGrpSpPr>
        <p:grpSpPr>
          <a:xfrm rot="7527603">
            <a:off x="16590283" y="6554557"/>
            <a:ext cx="583271" cy="307275"/>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259300" y="1132026"/>
            <a:ext cx="220918" cy="220918"/>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771795">
            <a:off x="13775394" y="1065726"/>
            <a:ext cx="372482" cy="353519"/>
          </a:xfrm>
          <a:custGeom>
            <a:avLst/>
            <a:gdLst/>
            <a:ahLst/>
            <a:cxnLst/>
            <a:rect r="r" b="b" t="t" l="l"/>
            <a:pathLst>
              <a:path h="353519" w="372482">
                <a:moveTo>
                  <a:pt x="0" y="0"/>
                </a:moveTo>
                <a:lnTo>
                  <a:pt x="372481" y="0"/>
                </a:lnTo>
                <a:lnTo>
                  <a:pt x="372481"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771795">
            <a:off x="1018605" y="4963518"/>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1734751" y="896135"/>
            <a:ext cx="449334" cy="456809"/>
          </a:xfrm>
          <a:custGeom>
            <a:avLst/>
            <a:gdLst/>
            <a:ahLst/>
            <a:cxnLst/>
            <a:rect r="r" b="b" t="t" l="l"/>
            <a:pathLst>
              <a:path h="456809" w="449334">
                <a:moveTo>
                  <a:pt x="0" y="0"/>
                </a:moveTo>
                <a:lnTo>
                  <a:pt x="449334" y="0"/>
                </a:lnTo>
                <a:lnTo>
                  <a:pt x="449334"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3" id="33"/>
          <p:cNvGrpSpPr>
            <a:grpSpLocks noChangeAspect="true"/>
          </p:cNvGrpSpPr>
          <p:nvPr/>
        </p:nvGrpSpPr>
        <p:grpSpPr>
          <a:xfrm rot="7527603">
            <a:off x="690044" y="1755614"/>
            <a:ext cx="583271" cy="307275"/>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5" id="35"/>
          <p:cNvGrpSpPr/>
          <p:nvPr/>
        </p:nvGrpSpPr>
        <p:grpSpPr>
          <a:xfrm rot="0">
            <a:off x="3110749" y="1456271"/>
            <a:ext cx="220918" cy="220918"/>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0">
            <a:off x="8953701" y="2534872"/>
            <a:ext cx="7835109" cy="1952675"/>
          </a:xfrm>
          <a:custGeom>
            <a:avLst/>
            <a:gdLst/>
            <a:ahLst/>
            <a:cxnLst/>
            <a:rect r="r" b="b" t="t" l="l"/>
            <a:pathLst>
              <a:path h="1952675" w="7835109">
                <a:moveTo>
                  <a:pt x="0" y="0"/>
                </a:moveTo>
                <a:lnTo>
                  <a:pt x="7835109" y="0"/>
                </a:lnTo>
                <a:lnTo>
                  <a:pt x="7835109" y="1952675"/>
                </a:lnTo>
                <a:lnTo>
                  <a:pt x="0" y="1952675"/>
                </a:lnTo>
                <a:lnTo>
                  <a:pt x="0" y="0"/>
                </a:lnTo>
                <a:close/>
              </a:path>
            </a:pathLst>
          </a:custGeom>
          <a:blipFill>
            <a:blip r:embed="rId13"/>
            <a:stretch>
              <a:fillRect l="0" t="0" r="0" b="0"/>
            </a:stretch>
          </a:blipFill>
          <a:ln w="95250" cap="rnd">
            <a:solidFill>
              <a:srgbClr val="000000"/>
            </a:solidFill>
            <a:prstDash val="lgDash"/>
            <a:round/>
          </a:ln>
        </p:spPr>
      </p:sp>
      <p:sp>
        <p:nvSpPr>
          <p:cNvPr name="Freeform 38" id="38"/>
          <p:cNvSpPr/>
          <p:nvPr/>
        </p:nvSpPr>
        <p:spPr>
          <a:xfrm flipH="false" flipV="false" rot="0">
            <a:off x="7521662" y="5379391"/>
            <a:ext cx="6660890" cy="2238838"/>
          </a:xfrm>
          <a:custGeom>
            <a:avLst/>
            <a:gdLst/>
            <a:ahLst/>
            <a:cxnLst/>
            <a:rect r="r" b="b" t="t" l="l"/>
            <a:pathLst>
              <a:path h="2238838" w="6660890">
                <a:moveTo>
                  <a:pt x="0" y="0"/>
                </a:moveTo>
                <a:lnTo>
                  <a:pt x="6660890" y="0"/>
                </a:lnTo>
                <a:lnTo>
                  <a:pt x="6660890" y="2238838"/>
                </a:lnTo>
                <a:lnTo>
                  <a:pt x="0" y="2238838"/>
                </a:lnTo>
                <a:lnTo>
                  <a:pt x="0" y="0"/>
                </a:lnTo>
                <a:close/>
              </a:path>
            </a:pathLst>
          </a:custGeom>
          <a:blipFill>
            <a:blip r:embed="rId14"/>
            <a:stretch>
              <a:fillRect l="0" t="0" r="0" b="0"/>
            </a:stretch>
          </a:blipFill>
          <a:ln w="95250" cap="rnd">
            <a:solidFill>
              <a:srgbClr val="000000"/>
            </a:solidFill>
            <a:prstDash val="lgDash"/>
            <a:round/>
          </a:ln>
        </p:spPr>
      </p:sp>
      <p:grpSp>
        <p:nvGrpSpPr>
          <p:cNvPr name="Group 39" id="39"/>
          <p:cNvGrpSpPr/>
          <p:nvPr/>
        </p:nvGrpSpPr>
        <p:grpSpPr>
          <a:xfrm rot="0">
            <a:off x="8667750" y="6677978"/>
            <a:ext cx="293370" cy="293370"/>
            <a:chOff x="0" y="0"/>
            <a:chExt cx="391160" cy="391160"/>
          </a:xfrm>
        </p:grpSpPr>
        <p:sp>
          <p:nvSpPr>
            <p:cNvPr name="Freeform 40" id="40"/>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1813" y="235823"/>
                  </a:cubicBezTo>
                  <a:cubicBezTo>
                    <a:pt x="247843" y="253603"/>
                    <a:pt x="226253" y="270113"/>
                    <a:pt x="205933" y="279003"/>
                  </a:cubicBezTo>
                  <a:cubicBezTo>
                    <a:pt x="185613" y="287893"/>
                    <a:pt x="160213" y="292973"/>
                    <a:pt x="137353" y="291703"/>
                  </a:cubicBezTo>
                  <a:cubicBezTo>
                    <a:pt x="114493" y="290433"/>
                    <a:pt x="90363" y="282813"/>
                    <a:pt x="70043" y="270113"/>
                  </a:cubicBezTo>
                  <a:cubicBezTo>
                    <a:pt x="50993" y="258683"/>
                    <a:pt x="33213" y="240903"/>
                    <a:pt x="21783" y="221853"/>
                  </a:cubicBezTo>
                  <a:cubicBezTo>
                    <a:pt x="9083" y="201533"/>
                    <a:pt x="1463" y="177403"/>
                    <a:pt x="193" y="154543"/>
                  </a:cubicBezTo>
                  <a:cubicBezTo>
                    <a:pt x="-1077" y="131683"/>
                    <a:pt x="4003" y="106283"/>
                    <a:pt x="12893" y="85963"/>
                  </a:cubicBezTo>
                  <a:cubicBezTo>
                    <a:pt x="21783" y="65643"/>
                    <a:pt x="38293" y="44053"/>
                    <a:pt x="56073" y="31353"/>
                  </a:cubicBezTo>
                  <a:cubicBezTo>
                    <a:pt x="73853" y="17383"/>
                    <a:pt x="97983" y="5953"/>
                    <a:pt x="119573" y="2143"/>
                  </a:cubicBezTo>
                  <a:cubicBezTo>
                    <a:pt x="142433" y="-1667"/>
                    <a:pt x="167833" y="-397"/>
                    <a:pt x="189423" y="5953"/>
                  </a:cubicBezTo>
                  <a:cubicBezTo>
                    <a:pt x="211013" y="13573"/>
                    <a:pt x="249113" y="42783"/>
                    <a:pt x="249113" y="42783"/>
                  </a:cubicBezTo>
                </a:path>
              </a:pathLst>
            </a:custGeom>
            <a:solidFill>
              <a:srgbClr val="FFFFFF"/>
            </a:solidFill>
            <a:ln cap="sq">
              <a:noFill/>
              <a:prstDash val="solid"/>
              <a:miter/>
            </a:ln>
          </p:spPr>
        </p:sp>
      </p:grpSp>
      <p:grpSp>
        <p:nvGrpSpPr>
          <p:cNvPr name="Group 41" id="41"/>
          <p:cNvGrpSpPr/>
          <p:nvPr/>
        </p:nvGrpSpPr>
        <p:grpSpPr>
          <a:xfrm rot="0">
            <a:off x="8345805" y="6298882"/>
            <a:ext cx="868680" cy="733425"/>
            <a:chOff x="0" y="0"/>
            <a:chExt cx="1158240" cy="977900"/>
          </a:xfrm>
        </p:grpSpPr>
        <p:sp>
          <p:nvSpPr>
            <p:cNvPr name="Freeform 42" id="42"/>
            <p:cNvSpPr/>
            <p:nvPr/>
          </p:nvSpPr>
          <p:spPr>
            <a:xfrm flipH="false" flipV="false" rot="0">
              <a:off x="46414" y="43470"/>
              <a:ext cx="1064801" cy="883572"/>
            </a:xfrm>
            <a:custGeom>
              <a:avLst/>
              <a:gdLst/>
              <a:ahLst/>
              <a:cxnLst/>
              <a:rect r="r" b="b" t="t" l="l"/>
              <a:pathLst>
                <a:path h="883572" w="1064801">
                  <a:moveTo>
                    <a:pt x="748606" y="362930"/>
                  </a:moveTo>
                  <a:cubicBezTo>
                    <a:pt x="732096" y="813780"/>
                    <a:pt x="709236" y="839180"/>
                    <a:pt x="685106" y="858230"/>
                  </a:cubicBezTo>
                  <a:cubicBezTo>
                    <a:pt x="666056" y="873470"/>
                    <a:pt x="644466" y="881090"/>
                    <a:pt x="619066" y="882360"/>
                  </a:cubicBezTo>
                  <a:cubicBezTo>
                    <a:pt x="588586" y="884900"/>
                    <a:pt x="544136" y="876010"/>
                    <a:pt x="517466" y="858230"/>
                  </a:cubicBezTo>
                  <a:cubicBezTo>
                    <a:pt x="490796" y="839180"/>
                    <a:pt x="471746" y="815050"/>
                    <a:pt x="457776" y="771870"/>
                  </a:cubicBezTo>
                  <a:cubicBezTo>
                    <a:pt x="427296" y="675350"/>
                    <a:pt x="439996" y="360390"/>
                    <a:pt x="450156" y="270220"/>
                  </a:cubicBezTo>
                  <a:cubicBezTo>
                    <a:pt x="453966" y="235930"/>
                    <a:pt x="456506" y="220690"/>
                    <a:pt x="467936" y="200370"/>
                  </a:cubicBezTo>
                  <a:cubicBezTo>
                    <a:pt x="478096" y="180050"/>
                    <a:pt x="494606" y="159730"/>
                    <a:pt x="516196" y="145760"/>
                  </a:cubicBezTo>
                  <a:cubicBezTo>
                    <a:pt x="541596" y="130520"/>
                    <a:pt x="588586" y="119090"/>
                    <a:pt x="619066" y="120360"/>
                  </a:cubicBezTo>
                  <a:cubicBezTo>
                    <a:pt x="644466" y="121630"/>
                    <a:pt x="667326" y="130520"/>
                    <a:pt x="687646" y="145760"/>
                  </a:cubicBezTo>
                  <a:cubicBezTo>
                    <a:pt x="711776" y="164810"/>
                    <a:pt x="732096" y="196560"/>
                    <a:pt x="748606" y="234660"/>
                  </a:cubicBezTo>
                  <a:cubicBezTo>
                    <a:pt x="770196" y="286730"/>
                    <a:pt x="796866" y="376900"/>
                    <a:pt x="789246" y="439130"/>
                  </a:cubicBezTo>
                  <a:cubicBezTo>
                    <a:pt x="780356" y="495010"/>
                    <a:pt x="753686" y="558510"/>
                    <a:pt x="709236" y="592800"/>
                  </a:cubicBezTo>
                  <a:cubicBezTo>
                    <a:pt x="658436" y="632170"/>
                    <a:pt x="561916" y="665190"/>
                    <a:pt x="489526" y="646140"/>
                  </a:cubicBezTo>
                  <a:cubicBezTo>
                    <a:pt x="396816" y="622010"/>
                    <a:pt x="266006" y="472150"/>
                    <a:pt x="216476" y="388330"/>
                  </a:cubicBezTo>
                  <a:cubicBezTo>
                    <a:pt x="183456" y="333720"/>
                    <a:pt x="172026" y="279110"/>
                    <a:pt x="173296" y="225770"/>
                  </a:cubicBezTo>
                  <a:cubicBezTo>
                    <a:pt x="173296" y="172430"/>
                    <a:pt x="182186" y="103850"/>
                    <a:pt x="220286" y="68290"/>
                  </a:cubicBezTo>
                  <a:cubicBezTo>
                    <a:pt x="268546" y="22570"/>
                    <a:pt x="412056" y="-16800"/>
                    <a:pt x="470476" y="7330"/>
                  </a:cubicBezTo>
                  <a:cubicBezTo>
                    <a:pt x="521276" y="26380"/>
                    <a:pt x="549216" y="96230"/>
                    <a:pt x="569536" y="161000"/>
                  </a:cubicBezTo>
                  <a:cubicBezTo>
                    <a:pt x="596206" y="249900"/>
                    <a:pt x="589856" y="413730"/>
                    <a:pt x="578426" y="503900"/>
                  </a:cubicBezTo>
                  <a:cubicBezTo>
                    <a:pt x="570806" y="567400"/>
                    <a:pt x="559376" y="611850"/>
                    <a:pt x="533976" y="658840"/>
                  </a:cubicBezTo>
                  <a:cubicBezTo>
                    <a:pt x="508576" y="707100"/>
                    <a:pt x="469206" y="770600"/>
                    <a:pt x="423486" y="789650"/>
                  </a:cubicBezTo>
                  <a:cubicBezTo>
                    <a:pt x="380306" y="807430"/>
                    <a:pt x="315536" y="794730"/>
                    <a:pt x="269816" y="775680"/>
                  </a:cubicBezTo>
                  <a:cubicBezTo>
                    <a:pt x="222826" y="757900"/>
                    <a:pt x="172026" y="719800"/>
                    <a:pt x="142816" y="677890"/>
                  </a:cubicBezTo>
                  <a:cubicBezTo>
                    <a:pt x="113606" y="633440"/>
                    <a:pt x="104716" y="572480"/>
                    <a:pt x="95826" y="514060"/>
                  </a:cubicBezTo>
                  <a:cubicBezTo>
                    <a:pt x="86936" y="446750"/>
                    <a:pt x="83126" y="348960"/>
                    <a:pt x="95826" y="296890"/>
                  </a:cubicBezTo>
                  <a:cubicBezTo>
                    <a:pt x="103446" y="265140"/>
                    <a:pt x="116146" y="243550"/>
                    <a:pt x="133926" y="223230"/>
                  </a:cubicBezTo>
                  <a:cubicBezTo>
                    <a:pt x="151706" y="202910"/>
                    <a:pt x="182186" y="185130"/>
                    <a:pt x="202506" y="176240"/>
                  </a:cubicBezTo>
                  <a:cubicBezTo>
                    <a:pt x="217746" y="169890"/>
                    <a:pt x="229176" y="167350"/>
                    <a:pt x="243146" y="166080"/>
                  </a:cubicBezTo>
                  <a:cubicBezTo>
                    <a:pt x="257116" y="164810"/>
                    <a:pt x="268546" y="163540"/>
                    <a:pt x="285056" y="166080"/>
                  </a:cubicBezTo>
                  <a:cubicBezTo>
                    <a:pt x="306646" y="169890"/>
                    <a:pt x="340936" y="180050"/>
                    <a:pt x="362526" y="195290"/>
                  </a:cubicBezTo>
                  <a:cubicBezTo>
                    <a:pt x="384116" y="210530"/>
                    <a:pt x="404436" y="233390"/>
                    <a:pt x="417136" y="257520"/>
                  </a:cubicBezTo>
                  <a:cubicBezTo>
                    <a:pt x="429836" y="281650"/>
                    <a:pt x="434916" y="307050"/>
                    <a:pt x="437456" y="337530"/>
                  </a:cubicBezTo>
                  <a:cubicBezTo>
                    <a:pt x="441266" y="380710"/>
                    <a:pt x="437456" y="436590"/>
                    <a:pt x="427296" y="489930"/>
                  </a:cubicBezTo>
                  <a:cubicBezTo>
                    <a:pt x="415866" y="549620"/>
                    <a:pt x="401896" y="629630"/>
                    <a:pt x="365066" y="676620"/>
                  </a:cubicBezTo>
                  <a:cubicBezTo>
                    <a:pt x="332046" y="718530"/>
                    <a:pt x="279976" y="762980"/>
                    <a:pt x="229176" y="762980"/>
                  </a:cubicBezTo>
                  <a:cubicBezTo>
                    <a:pt x="164406" y="762980"/>
                    <a:pt x="39946" y="691860"/>
                    <a:pt x="10736" y="623280"/>
                  </a:cubicBezTo>
                  <a:cubicBezTo>
                    <a:pt x="-22284" y="547080"/>
                    <a:pt x="27246" y="360390"/>
                    <a:pt x="72966" y="308320"/>
                  </a:cubicBezTo>
                  <a:cubicBezTo>
                    <a:pt x="99636" y="279110"/>
                    <a:pt x="144086" y="274030"/>
                    <a:pt x="179646" y="274030"/>
                  </a:cubicBezTo>
                  <a:cubicBezTo>
                    <a:pt x="215206" y="275300"/>
                    <a:pt x="257116" y="290540"/>
                    <a:pt x="285056" y="312130"/>
                  </a:cubicBezTo>
                  <a:cubicBezTo>
                    <a:pt x="312996" y="333720"/>
                    <a:pt x="335856" y="376900"/>
                    <a:pt x="346016" y="404840"/>
                  </a:cubicBezTo>
                  <a:cubicBezTo>
                    <a:pt x="353636" y="425160"/>
                    <a:pt x="352366" y="442940"/>
                    <a:pt x="351096" y="461990"/>
                  </a:cubicBezTo>
                  <a:cubicBezTo>
                    <a:pt x="349826" y="479770"/>
                    <a:pt x="348556" y="497550"/>
                    <a:pt x="338396" y="516600"/>
                  </a:cubicBezTo>
                  <a:cubicBezTo>
                    <a:pt x="324426" y="543270"/>
                    <a:pt x="295216" y="582640"/>
                    <a:pt x="264736" y="600420"/>
                  </a:cubicBezTo>
                  <a:cubicBezTo>
                    <a:pt x="234256" y="618200"/>
                    <a:pt x="185996" y="624550"/>
                    <a:pt x="155516" y="623280"/>
                  </a:cubicBezTo>
                  <a:cubicBezTo>
                    <a:pt x="133926" y="622010"/>
                    <a:pt x="119956" y="618200"/>
                    <a:pt x="100906" y="606770"/>
                  </a:cubicBezTo>
                  <a:cubicBezTo>
                    <a:pt x="75506" y="592800"/>
                    <a:pt x="37406" y="554700"/>
                    <a:pt x="20896" y="529300"/>
                  </a:cubicBezTo>
                  <a:cubicBezTo>
                    <a:pt x="9466" y="511520"/>
                    <a:pt x="5656" y="496280"/>
                    <a:pt x="4386" y="475960"/>
                  </a:cubicBezTo>
                  <a:cubicBezTo>
                    <a:pt x="1846" y="445480"/>
                    <a:pt x="10736" y="393410"/>
                    <a:pt x="23436" y="365470"/>
                  </a:cubicBezTo>
                  <a:cubicBezTo>
                    <a:pt x="32326" y="346420"/>
                    <a:pt x="41216" y="333720"/>
                    <a:pt x="58996" y="321020"/>
                  </a:cubicBezTo>
                  <a:cubicBezTo>
                    <a:pt x="81856" y="301970"/>
                    <a:pt x="131386" y="280380"/>
                    <a:pt x="160596" y="275300"/>
                  </a:cubicBezTo>
                  <a:cubicBezTo>
                    <a:pt x="180916" y="271490"/>
                    <a:pt x="198696" y="275300"/>
                    <a:pt x="216476" y="279110"/>
                  </a:cubicBezTo>
                  <a:cubicBezTo>
                    <a:pt x="235526" y="282920"/>
                    <a:pt x="252036" y="288000"/>
                    <a:pt x="269816" y="300700"/>
                  </a:cubicBezTo>
                  <a:cubicBezTo>
                    <a:pt x="293946" y="318480"/>
                    <a:pt x="328236" y="354040"/>
                    <a:pt x="340936" y="387060"/>
                  </a:cubicBezTo>
                  <a:cubicBezTo>
                    <a:pt x="353636" y="420080"/>
                    <a:pt x="354906" y="464530"/>
                    <a:pt x="344746" y="498820"/>
                  </a:cubicBezTo>
                  <a:cubicBezTo>
                    <a:pt x="334586" y="533110"/>
                    <a:pt x="277436" y="586450"/>
                    <a:pt x="281246" y="590260"/>
                  </a:cubicBezTo>
                  <a:cubicBezTo>
                    <a:pt x="283786" y="592800"/>
                    <a:pt x="325696" y="568670"/>
                    <a:pt x="324426" y="558510"/>
                  </a:cubicBezTo>
                  <a:cubicBezTo>
                    <a:pt x="319346" y="538190"/>
                    <a:pt x="116146" y="554700"/>
                    <a:pt x="79316" y="507710"/>
                  </a:cubicBezTo>
                  <a:cubicBezTo>
                    <a:pt x="46296" y="463260"/>
                    <a:pt x="80586" y="347690"/>
                    <a:pt x="95826" y="296890"/>
                  </a:cubicBezTo>
                  <a:cubicBezTo>
                    <a:pt x="104716" y="265140"/>
                    <a:pt x="116146" y="243550"/>
                    <a:pt x="133926" y="223230"/>
                  </a:cubicBezTo>
                  <a:cubicBezTo>
                    <a:pt x="151706" y="202910"/>
                    <a:pt x="182186" y="185130"/>
                    <a:pt x="202506" y="176240"/>
                  </a:cubicBezTo>
                  <a:cubicBezTo>
                    <a:pt x="216476" y="169890"/>
                    <a:pt x="226636" y="167350"/>
                    <a:pt x="243146" y="166080"/>
                  </a:cubicBezTo>
                  <a:cubicBezTo>
                    <a:pt x="266006" y="164810"/>
                    <a:pt x="304106" y="169890"/>
                    <a:pt x="325696" y="176240"/>
                  </a:cubicBezTo>
                  <a:cubicBezTo>
                    <a:pt x="340936" y="181320"/>
                    <a:pt x="349826" y="185130"/>
                    <a:pt x="362526" y="195290"/>
                  </a:cubicBezTo>
                  <a:cubicBezTo>
                    <a:pt x="380306" y="209260"/>
                    <a:pt x="404436" y="233390"/>
                    <a:pt x="417136" y="257520"/>
                  </a:cubicBezTo>
                  <a:cubicBezTo>
                    <a:pt x="431106" y="284190"/>
                    <a:pt x="439996" y="315940"/>
                    <a:pt x="437456" y="348960"/>
                  </a:cubicBezTo>
                  <a:cubicBezTo>
                    <a:pt x="433646" y="392140"/>
                    <a:pt x="414596" y="481040"/>
                    <a:pt x="382846" y="492470"/>
                  </a:cubicBezTo>
                  <a:cubicBezTo>
                    <a:pt x="351096" y="503900"/>
                    <a:pt x="258386" y="451830"/>
                    <a:pt x="244416" y="413730"/>
                  </a:cubicBezTo>
                  <a:cubicBezTo>
                    <a:pt x="230446" y="374360"/>
                    <a:pt x="263466" y="294350"/>
                    <a:pt x="300296" y="257520"/>
                  </a:cubicBezTo>
                  <a:cubicBezTo>
                    <a:pt x="339666" y="216880"/>
                    <a:pt x="453966" y="169890"/>
                    <a:pt x="483176" y="190210"/>
                  </a:cubicBezTo>
                  <a:cubicBezTo>
                    <a:pt x="509846" y="209260"/>
                    <a:pt x="465396" y="343880"/>
                    <a:pt x="485716" y="351500"/>
                  </a:cubicBezTo>
                  <a:cubicBezTo>
                    <a:pt x="506036" y="359120"/>
                    <a:pt x="553026" y="253710"/>
                    <a:pt x="605096" y="230850"/>
                  </a:cubicBezTo>
                  <a:cubicBezTo>
                    <a:pt x="667326" y="204180"/>
                    <a:pt x="770196" y="197830"/>
                    <a:pt x="841316" y="219420"/>
                  </a:cubicBezTo>
                  <a:cubicBezTo>
                    <a:pt x="912436" y="241010"/>
                    <a:pt x="997526" y="304510"/>
                    <a:pt x="1033086" y="364200"/>
                  </a:cubicBezTo>
                  <a:cubicBezTo>
                    <a:pt x="1063566" y="417540"/>
                    <a:pt x="1071186" y="488660"/>
                    <a:pt x="1059756" y="547080"/>
                  </a:cubicBezTo>
                  <a:cubicBezTo>
                    <a:pt x="1047056" y="611850"/>
                    <a:pt x="994986" y="690590"/>
                    <a:pt x="950536" y="736310"/>
                  </a:cubicBezTo>
                  <a:cubicBezTo>
                    <a:pt x="912436" y="774410"/>
                    <a:pt x="866716" y="803620"/>
                    <a:pt x="818456" y="815050"/>
                  </a:cubicBezTo>
                  <a:cubicBezTo>
                    <a:pt x="766386" y="826480"/>
                    <a:pt x="695266" y="827750"/>
                    <a:pt x="645736" y="799810"/>
                  </a:cubicBezTo>
                  <a:cubicBezTo>
                    <a:pt x="588586" y="768060"/>
                    <a:pt x="539056" y="693130"/>
                    <a:pt x="507306" y="614390"/>
                  </a:cubicBezTo>
                  <a:cubicBezTo>
                    <a:pt x="466666" y="514060"/>
                    <a:pt x="442536" y="307050"/>
                    <a:pt x="455236" y="234660"/>
                  </a:cubicBezTo>
                  <a:cubicBezTo>
                    <a:pt x="460316" y="202910"/>
                    <a:pt x="470476" y="187670"/>
                    <a:pt x="488256" y="169890"/>
                  </a:cubicBezTo>
                  <a:cubicBezTo>
                    <a:pt x="509846" y="148300"/>
                    <a:pt x="550486" y="124170"/>
                    <a:pt x="583506" y="120360"/>
                  </a:cubicBezTo>
                  <a:cubicBezTo>
                    <a:pt x="616526" y="116550"/>
                    <a:pt x="659706" y="126710"/>
                    <a:pt x="687646" y="145760"/>
                  </a:cubicBezTo>
                  <a:cubicBezTo>
                    <a:pt x="714316" y="164810"/>
                    <a:pt x="734636" y="188940"/>
                    <a:pt x="748606" y="234660"/>
                  </a:cubicBezTo>
                  <a:cubicBezTo>
                    <a:pt x="779086" y="334990"/>
                    <a:pt x="767656" y="681700"/>
                    <a:pt x="744796" y="771870"/>
                  </a:cubicBezTo>
                  <a:cubicBezTo>
                    <a:pt x="737176" y="803620"/>
                    <a:pt x="729556" y="816320"/>
                    <a:pt x="711776" y="834100"/>
                  </a:cubicBezTo>
                  <a:cubicBezTo>
                    <a:pt x="691456" y="855690"/>
                    <a:pt x="652086" y="878550"/>
                    <a:pt x="619066" y="882360"/>
                  </a:cubicBezTo>
                  <a:cubicBezTo>
                    <a:pt x="587316" y="887440"/>
                    <a:pt x="544136" y="876010"/>
                    <a:pt x="517466" y="858230"/>
                  </a:cubicBezTo>
                  <a:cubicBezTo>
                    <a:pt x="490796" y="839180"/>
                    <a:pt x="470476" y="813780"/>
                    <a:pt x="457776" y="771870"/>
                  </a:cubicBezTo>
                  <a:cubicBezTo>
                    <a:pt x="429836" y="682970"/>
                    <a:pt x="429836" y="415000"/>
                    <a:pt x="457776" y="327370"/>
                  </a:cubicBezTo>
                  <a:cubicBezTo>
                    <a:pt x="471746" y="284190"/>
                    <a:pt x="490796" y="260060"/>
                    <a:pt x="517466" y="241010"/>
                  </a:cubicBezTo>
                  <a:cubicBezTo>
                    <a:pt x="544136" y="221960"/>
                    <a:pt x="587316" y="211800"/>
                    <a:pt x="619066" y="215610"/>
                  </a:cubicBezTo>
                  <a:cubicBezTo>
                    <a:pt x="652086" y="219420"/>
                    <a:pt x="690186" y="239740"/>
                    <a:pt x="711776" y="265140"/>
                  </a:cubicBezTo>
                  <a:cubicBezTo>
                    <a:pt x="733366" y="289270"/>
                    <a:pt x="748606" y="362930"/>
                    <a:pt x="748606" y="362930"/>
                  </a:cubicBezTo>
                </a:path>
              </a:pathLst>
            </a:custGeom>
            <a:solidFill>
              <a:srgbClr val="FFFFFF"/>
            </a:solidFill>
            <a:ln cap="sq">
              <a:noFill/>
              <a:prstDash val="solid"/>
              <a:miter/>
            </a:ln>
          </p:spPr>
        </p:sp>
      </p:grpSp>
      <p:sp>
        <p:nvSpPr>
          <p:cNvPr name="TextBox 43" id="43"/>
          <p:cNvSpPr txBox="true"/>
          <p:nvPr/>
        </p:nvSpPr>
        <p:spPr>
          <a:xfrm rot="0">
            <a:off x="8345805" y="6616711"/>
            <a:ext cx="571649" cy="358752"/>
          </a:xfrm>
          <a:prstGeom prst="rect">
            <a:avLst/>
          </a:prstGeom>
        </p:spPr>
        <p:txBody>
          <a:bodyPr anchor="t" rtlCol="false" tIns="0" lIns="0" bIns="0" rIns="0">
            <a:spAutoFit/>
          </a:bodyPr>
          <a:lstStyle/>
          <a:p>
            <a:pPr algn="l">
              <a:lnSpc>
                <a:spcPts val="2801"/>
              </a:lnSpc>
              <a:spcBef>
                <a:spcPct val="0"/>
              </a:spcBef>
            </a:pPr>
            <a:r>
              <a:rPr lang="en-US" b="true" sz="2000">
                <a:solidFill>
                  <a:srgbClr val="000000"/>
                </a:solidFill>
                <a:latin typeface="29LT Adir Semi-Bold"/>
                <a:ea typeface="29LT Adir Semi-Bold"/>
                <a:cs typeface="29LT Adir Semi-Bold"/>
                <a:sym typeface="29LT Adir Semi-Bold"/>
              </a:rPr>
              <a:t>tajriba</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1239800" y="-851622"/>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092138" y="532085"/>
            <a:ext cx="13090414" cy="1346835"/>
          </a:xfrm>
          <a:prstGeom prst="rect">
            <a:avLst/>
          </a:prstGeom>
        </p:spPr>
        <p:txBody>
          <a:bodyPr anchor="t" rtlCol="false" tIns="0" lIns="0" bIns="0" rIns="0">
            <a:spAutoFit/>
          </a:bodyPr>
          <a:lstStyle/>
          <a:p>
            <a:pPr algn="ctr">
              <a:lnSpc>
                <a:spcPts val="9900"/>
              </a:lnSpc>
            </a:pPr>
            <a:r>
              <a:rPr lang="en-US" sz="9900" spc="326">
                <a:solidFill>
                  <a:srgbClr val="00AD9C"/>
                </a:solidFill>
                <a:latin typeface="Marykate"/>
                <a:ea typeface="Marykate"/>
                <a:cs typeface="Marykate"/>
                <a:sym typeface="Marykate"/>
              </a:rPr>
              <a:t>DISLOKATSIYALAR TA’SIRI</a:t>
            </a:r>
          </a:p>
        </p:txBody>
      </p:sp>
      <p:sp>
        <p:nvSpPr>
          <p:cNvPr name="TextBox 17" id="17"/>
          <p:cNvSpPr txBox="true"/>
          <p:nvPr/>
        </p:nvSpPr>
        <p:spPr>
          <a:xfrm rot="0">
            <a:off x="1276008" y="1448194"/>
            <a:ext cx="13561159" cy="2223481"/>
          </a:xfrm>
          <a:prstGeom prst="rect">
            <a:avLst/>
          </a:prstGeom>
        </p:spPr>
        <p:txBody>
          <a:bodyPr anchor="t" rtlCol="false" tIns="0" lIns="0" bIns="0" rIns="0">
            <a:spAutoFit/>
          </a:bodyPr>
          <a:lstStyle/>
          <a:p>
            <a:pPr algn="l">
              <a:lnSpc>
                <a:spcPts val="4387"/>
              </a:lnSpc>
            </a:pPr>
          </a:p>
          <a:p>
            <a:pPr algn="l">
              <a:lnSpc>
                <a:spcPts val="4387"/>
              </a:lnSpc>
            </a:pPr>
            <a:r>
              <a:rPr lang="en-US" sz="4387" b="true">
                <a:solidFill>
                  <a:srgbClr val="003933"/>
                </a:solidFill>
                <a:latin typeface="Dosis Semi-Bold"/>
                <a:ea typeface="Dosis Semi-Bold"/>
                <a:cs typeface="Dosis Semi-Bold"/>
                <a:sym typeface="Dosis Semi-Bold"/>
              </a:rPr>
              <a:t>Yaxshi kanallashtirilgan zarracha dislokatsiyadan r0​ masofada tebranishni boshlaydi:</a:t>
            </a:r>
          </a:p>
          <a:p>
            <a:pPr algn="l">
              <a:lnSpc>
                <a:spcPts val="4387"/>
              </a:lnSpc>
              <a:spcBef>
                <a:spcPct val="0"/>
              </a:spcBef>
            </a:pPr>
          </a:p>
        </p:txBody>
      </p:sp>
      <p:sp>
        <p:nvSpPr>
          <p:cNvPr name="Freeform 18" id="18"/>
          <p:cNvSpPr/>
          <p:nvPr/>
        </p:nvSpPr>
        <p:spPr>
          <a:xfrm flipH="false" flipV="false" rot="3594573">
            <a:off x="15504834" y="163987"/>
            <a:ext cx="2218029" cy="2584567"/>
          </a:xfrm>
          <a:custGeom>
            <a:avLst/>
            <a:gdLst/>
            <a:ahLst/>
            <a:cxnLst/>
            <a:rect r="r" b="b" t="t" l="l"/>
            <a:pathLst>
              <a:path h="2584567" w="2218029">
                <a:moveTo>
                  <a:pt x="0" y="0"/>
                </a:moveTo>
                <a:lnTo>
                  <a:pt x="2218029" y="0"/>
                </a:lnTo>
                <a:lnTo>
                  <a:pt x="2218029"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954746">
            <a:off x="13732926" y="6552479"/>
            <a:ext cx="3253200" cy="3253200"/>
          </a:xfrm>
          <a:custGeom>
            <a:avLst/>
            <a:gdLst/>
            <a:ahLst/>
            <a:cxnLst/>
            <a:rect r="r" b="b" t="t" l="l"/>
            <a:pathLst>
              <a:path h="3253200" w="3253200">
                <a:moveTo>
                  <a:pt x="0" y="0"/>
                </a:moveTo>
                <a:lnTo>
                  <a:pt x="3253200" y="0"/>
                </a:lnTo>
                <a:lnTo>
                  <a:pt x="3253200" y="3253200"/>
                </a:lnTo>
                <a:lnTo>
                  <a:pt x="0" y="32532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4473103" y="4644516"/>
            <a:ext cx="220918" cy="220918"/>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a:grpSpLocks noChangeAspect="true"/>
          </p:cNvGrpSpPr>
          <p:nvPr/>
        </p:nvGrpSpPr>
        <p:grpSpPr>
          <a:xfrm rot="7527603">
            <a:off x="16590283" y="6554557"/>
            <a:ext cx="583271" cy="307275"/>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259300" y="1132026"/>
            <a:ext cx="220918" cy="220918"/>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771795">
            <a:off x="17514895" y="4253971"/>
            <a:ext cx="372482" cy="353519"/>
          </a:xfrm>
          <a:custGeom>
            <a:avLst/>
            <a:gdLst/>
            <a:ahLst/>
            <a:cxnLst/>
            <a:rect r="r" b="b" t="t" l="l"/>
            <a:pathLst>
              <a:path h="353519" w="372482">
                <a:moveTo>
                  <a:pt x="0" y="0"/>
                </a:moveTo>
                <a:lnTo>
                  <a:pt x="372482" y="0"/>
                </a:lnTo>
                <a:lnTo>
                  <a:pt x="372482"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771795">
            <a:off x="1018605" y="4963518"/>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238017" y="571891"/>
            <a:ext cx="449334" cy="456809"/>
          </a:xfrm>
          <a:custGeom>
            <a:avLst/>
            <a:gdLst/>
            <a:ahLst/>
            <a:cxnLst/>
            <a:rect r="r" b="b" t="t" l="l"/>
            <a:pathLst>
              <a:path h="456809" w="449334">
                <a:moveTo>
                  <a:pt x="0" y="0"/>
                </a:moveTo>
                <a:lnTo>
                  <a:pt x="449333" y="0"/>
                </a:lnTo>
                <a:lnTo>
                  <a:pt x="449333"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3" id="33"/>
          <p:cNvGrpSpPr>
            <a:grpSpLocks noChangeAspect="true"/>
          </p:cNvGrpSpPr>
          <p:nvPr/>
        </p:nvGrpSpPr>
        <p:grpSpPr>
          <a:xfrm rot="7527603">
            <a:off x="690044" y="1755614"/>
            <a:ext cx="583271" cy="307275"/>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5" id="35"/>
          <p:cNvGrpSpPr/>
          <p:nvPr/>
        </p:nvGrpSpPr>
        <p:grpSpPr>
          <a:xfrm rot="0">
            <a:off x="871220" y="8573737"/>
            <a:ext cx="220918" cy="220918"/>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0">
            <a:off x="8409445" y="2589136"/>
            <a:ext cx="7157284" cy="2165078"/>
          </a:xfrm>
          <a:custGeom>
            <a:avLst/>
            <a:gdLst/>
            <a:ahLst/>
            <a:cxnLst/>
            <a:rect r="r" b="b" t="t" l="l"/>
            <a:pathLst>
              <a:path h="2165078" w="7157284">
                <a:moveTo>
                  <a:pt x="0" y="0"/>
                </a:moveTo>
                <a:lnTo>
                  <a:pt x="7157284" y="0"/>
                </a:lnTo>
                <a:lnTo>
                  <a:pt x="7157284" y="2165078"/>
                </a:lnTo>
                <a:lnTo>
                  <a:pt x="0" y="2165078"/>
                </a:lnTo>
                <a:lnTo>
                  <a:pt x="0" y="0"/>
                </a:lnTo>
                <a:close/>
              </a:path>
            </a:pathLst>
          </a:custGeom>
          <a:blipFill>
            <a:blip r:embed="rId13"/>
            <a:stretch>
              <a:fillRect l="0" t="0" r="0" b="0"/>
            </a:stretch>
          </a:blipFill>
          <a:ln w="47625" cap="rnd">
            <a:solidFill>
              <a:srgbClr val="000000"/>
            </a:solidFill>
            <a:prstDash val="lgDash"/>
            <a:round/>
          </a:ln>
        </p:spPr>
      </p:sp>
      <p:sp>
        <p:nvSpPr>
          <p:cNvPr name="Freeform 38" id="38"/>
          <p:cNvSpPr/>
          <p:nvPr/>
        </p:nvSpPr>
        <p:spPr>
          <a:xfrm flipH="false" flipV="false" rot="0">
            <a:off x="4058267" y="4924091"/>
            <a:ext cx="11301259" cy="1907087"/>
          </a:xfrm>
          <a:custGeom>
            <a:avLst/>
            <a:gdLst/>
            <a:ahLst/>
            <a:cxnLst/>
            <a:rect r="r" b="b" t="t" l="l"/>
            <a:pathLst>
              <a:path h="1907087" w="11301259">
                <a:moveTo>
                  <a:pt x="0" y="0"/>
                </a:moveTo>
                <a:lnTo>
                  <a:pt x="11301259" y="0"/>
                </a:lnTo>
                <a:lnTo>
                  <a:pt x="11301259" y="1907087"/>
                </a:lnTo>
                <a:lnTo>
                  <a:pt x="0" y="1907087"/>
                </a:lnTo>
                <a:lnTo>
                  <a:pt x="0" y="0"/>
                </a:lnTo>
                <a:close/>
              </a:path>
            </a:pathLst>
          </a:custGeom>
          <a:blipFill>
            <a:blip r:embed="rId14"/>
            <a:stretch>
              <a:fillRect l="0" t="0" r="0" b="0"/>
            </a:stretch>
          </a:blipFill>
          <a:ln w="66675" cap="rnd">
            <a:solidFill>
              <a:srgbClr val="000000"/>
            </a:solidFill>
            <a:prstDash val="lgDash"/>
            <a:round/>
          </a:ln>
        </p:spPr>
      </p:sp>
      <p:sp>
        <p:nvSpPr>
          <p:cNvPr name="Freeform 39" id="39"/>
          <p:cNvSpPr/>
          <p:nvPr/>
        </p:nvSpPr>
        <p:spPr>
          <a:xfrm flipH="false" flipV="false" rot="0">
            <a:off x="8644792" y="7160107"/>
            <a:ext cx="4704501" cy="1862198"/>
          </a:xfrm>
          <a:custGeom>
            <a:avLst/>
            <a:gdLst/>
            <a:ahLst/>
            <a:cxnLst/>
            <a:rect r="r" b="b" t="t" l="l"/>
            <a:pathLst>
              <a:path h="1862198" w="4704501">
                <a:moveTo>
                  <a:pt x="0" y="0"/>
                </a:moveTo>
                <a:lnTo>
                  <a:pt x="4704500" y="0"/>
                </a:lnTo>
                <a:lnTo>
                  <a:pt x="4704500" y="1862198"/>
                </a:lnTo>
                <a:lnTo>
                  <a:pt x="0" y="1862198"/>
                </a:lnTo>
                <a:lnTo>
                  <a:pt x="0" y="0"/>
                </a:lnTo>
                <a:close/>
              </a:path>
            </a:pathLst>
          </a:custGeom>
          <a:blipFill>
            <a:blip r:embed="rId15"/>
            <a:stretch>
              <a:fillRect l="0" t="0" r="0" b="0"/>
            </a:stretch>
          </a:blipFill>
          <a:ln w="66675" cap="rnd">
            <a:solidFill>
              <a:srgbClr val="000000"/>
            </a:solidFill>
            <a:prstDash val="lgDash"/>
            <a:round/>
          </a:ln>
        </p:spPr>
      </p:sp>
      <p:grpSp>
        <p:nvGrpSpPr>
          <p:cNvPr name="Group 40" id="40"/>
          <p:cNvGrpSpPr/>
          <p:nvPr/>
        </p:nvGrpSpPr>
        <p:grpSpPr>
          <a:xfrm rot="0">
            <a:off x="9798368" y="8163878"/>
            <a:ext cx="293370" cy="293370"/>
            <a:chOff x="0" y="0"/>
            <a:chExt cx="391160" cy="391160"/>
          </a:xfrm>
        </p:grpSpPr>
        <p:sp>
          <p:nvSpPr>
            <p:cNvPr name="Freeform 41" id="41"/>
            <p:cNvSpPr/>
            <p:nvPr/>
          </p:nvSpPr>
          <p:spPr>
            <a:xfrm flipH="false" flipV="false" rot="0">
              <a:off x="50607" y="48098"/>
              <a:ext cx="284770" cy="292456"/>
            </a:xfrm>
            <a:custGeom>
              <a:avLst/>
              <a:gdLst/>
              <a:ahLst/>
              <a:cxnLst/>
              <a:rect r="r" b="b" t="t" l="l"/>
              <a:pathLst>
                <a:path h="292456" w="284770">
                  <a:moveTo>
                    <a:pt x="284673" y="103032"/>
                  </a:moveTo>
                  <a:cubicBezTo>
                    <a:pt x="285943" y="194472"/>
                    <a:pt x="274513" y="218602"/>
                    <a:pt x="260543" y="236382"/>
                  </a:cubicBezTo>
                  <a:cubicBezTo>
                    <a:pt x="246573" y="254162"/>
                    <a:pt x="226253" y="269402"/>
                    <a:pt x="205933" y="279562"/>
                  </a:cubicBezTo>
                  <a:cubicBezTo>
                    <a:pt x="185613" y="288452"/>
                    <a:pt x="160213" y="293532"/>
                    <a:pt x="137353" y="292262"/>
                  </a:cubicBezTo>
                  <a:cubicBezTo>
                    <a:pt x="114493" y="290992"/>
                    <a:pt x="89093" y="282102"/>
                    <a:pt x="70043" y="270672"/>
                  </a:cubicBezTo>
                  <a:cubicBezTo>
                    <a:pt x="50993" y="259242"/>
                    <a:pt x="31943" y="241462"/>
                    <a:pt x="20513" y="221142"/>
                  </a:cubicBezTo>
                  <a:cubicBezTo>
                    <a:pt x="9083" y="202092"/>
                    <a:pt x="1463" y="177962"/>
                    <a:pt x="193" y="155102"/>
                  </a:cubicBezTo>
                  <a:cubicBezTo>
                    <a:pt x="-1077" y="132242"/>
                    <a:pt x="4003" y="106842"/>
                    <a:pt x="12893" y="86522"/>
                  </a:cubicBezTo>
                  <a:cubicBezTo>
                    <a:pt x="21783" y="64932"/>
                    <a:pt x="38293" y="44612"/>
                    <a:pt x="56073" y="30642"/>
                  </a:cubicBezTo>
                  <a:cubicBezTo>
                    <a:pt x="73853" y="16672"/>
                    <a:pt x="96713" y="6512"/>
                    <a:pt x="119573" y="2702"/>
                  </a:cubicBezTo>
                  <a:cubicBezTo>
                    <a:pt x="142433" y="-2378"/>
                    <a:pt x="167833" y="162"/>
                    <a:pt x="189423" y="6512"/>
                  </a:cubicBezTo>
                  <a:cubicBezTo>
                    <a:pt x="211013" y="12862"/>
                    <a:pt x="249113" y="43342"/>
                    <a:pt x="249113" y="43342"/>
                  </a:cubicBezTo>
                </a:path>
              </a:pathLst>
            </a:custGeom>
            <a:solidFill>
              <a:srgbClr val="FFFFFF"/>
            </a:solidFill>
            <a:ln cap="sq">
              <a:noFill/>
              <a:prstDash val="solid"/>
              <a:miter/>
            </a:ln>
          </p:spPr>
        </p:sp>
      </p:grpSp>
      <p:grpSp>
        <p:nvGrpSpPr>
          <p:cNvPr name="Group 42" id="42"/>
          <p:cNvGrpSpPr/>
          <p:nvPr/>
        </p:nvGrpSpPr>
        <p:grpSpPr>
          <a:xfrm rot="0">
            <a:off x="9917430" y="8163878"/>
            <a:ext cx="293370" cy="293370"/>
            <a:chOff x="0" y="0"/>
            <a:chExt cx="391160" cy="391160"/>
          </a:xfrm>
        </p:grpSpPr>
        <p:sp>
          <p:nvSpPr>
            <p:cNvPr name="Freeform 43" id="43"/>
            <p:cNvSpPr/>
            <p:nvPr/>
          </p:nvSpPr>
          <p:spPr>
            <a:xfrm flipH="false" flipV="false" rot="0">
              <a:off x="50607" y="48098"/>
              <a:ext cx="285943" cy="292456"/>
            </a:xfrm>
            <a:custGeom>
              <a:avLst/>
              <a:gdLst/>
              <a:ahLst/>
              <a:cxnLst/>
              <a:rect r="r" b="b" t="t" l="l"/>
              <a:pathLst>
                <a:path h="292456" w="285943">
                  <a:moveTo>
                    <a:pt x="285943" y="103032"/>
                  </a:moveTo>
                  <a:cubicBezTo>
                    <a:pt x="285943" y="194472"/>
                    <a:pt x="275783" y="218602"/>
                    <a:pt x="261813" y="236382"/>
                  </a:cubicBezTo>
                  <a:cubicBezTo>
                    <a:pt x="247843" y="254162"/>
                    <a:pt x="227523" y="269402"/>
                    <a:pt x="205933" y="279562"/>
                  </a:cubicBezTo>
                  <a:cubicBezTo>
                    <a:pt x="185613" y="288452"/>
                    <a:pt x="160213" y="293532"/>
                    <a:pt x="137353" y="292262"/>
                  </a:cubicBezTo>
                  <a:cubicBezTo>
                    <a:pt x="114493" y="290992"/>
                    <a:pt x="90363" y="282102"/>
                    <a:pt x="71313" y="270672"/>
                  </a:cubicBezTo>
                  <a:cubicBezTo>
                    <a:pt x="50993" y="259242"/>
                    <a:pt x="33213" y="241462"/>
                    <a:pt x="21783" y="221142"/>
                  </a:cubicBezTo>
                  <a:cubicBezTo>
                    <a:pt x="9083" y="202092"/>
                    <a:pt x="1463" y="177962"/>
                    <a:pt x="193" y="155102"/>
                  </a:cubicBezTo>
                  <a:cubicBezTo>
                    <a:pt x="-1077" y="132242"/>
                    <a:pt x="4003" y="106842"/>
                    <a:pt x="12893" y="86522"/>
                  </a:cubicBezTo>
                  <a:cubicBezTo>
                    <a:pt x="23053" y="64932"/>
                    <a:pt x="38293" y="44612"/>
                    <a:pt x="56073" y="30642"/>
                  </a:cubicBezTo>
                  <a:cubicBezTo>
                    <a:pt x="73853" y="16672"/>
                    <a:pt x="97983" y="6512"/>
                    <a:pt x="119573" y="2702"/>
                  </a:cubicBezTo>
                  <a:cubicBezTo>
                    <a:pt x="142433" y="-2378"/>
                    <a:pt x="167833" y="162"/>
                    <a:pt x="189423" y="6512"/>
                  </a:cubicBezTo>
                  <a:cubicBezTo>
                    <a:pt x="211013" y="12862"/>
                    <a:pt x="249113" y="43342"/>
                    <a:pt x="249113" y="43342"/>
                  </a:cubicBezTo>
                </a:path>
              </a:pathLst>
            </a:custGeom>
            <a:solidFill>
              <a:srgbClr val="FFFFFF"/>
            </a:solidFill>
            <a:ln cap="sq">
              <a:noFill/>
              <a:prstDash val="solid"/>
              <a:miter/>
            </a:ln>
          </p:spPr>
        </p:sp>
      </p:grpSp>
      <p:grpSp>
        <p:nvGrpSpPr>
          <p:cNvPr name="Group 44" id="44"/>
          <p:cNvGrpSpPr/>
          <p:nvPr/>
        </p:nvGrpSpPr>
        <p:grpSpPr>
          <a:xfrm rot="0">
            <a:off x="9968865" y="8214360"/>
            <a:ext cx="293370" cy="293370"/>
            <a:chOff x="0" y="0"/>
            <a:chExt cx="391160" cy="391160"/>
          </a:xfrm>
        </p:grpSpPr>
        <p:sp>
          <p:nvSpPr>
            <p:cNvPr name="Freeform 45" id="45"/>
            <p:cNvSpPr/>
            <p:nvPr/>
          </p:nvSpPr>
          <p:spPr>
            <a:xfrm flipH="false" flipV="false" rot="0">
              <a:off x="50607" y="48720"/>
              <a:ext cx="285943" cy="291876"/>
            </a:xfrm>
            <a:custGeom>
              <a:avLst/>
              <a:gdLst/>
              <a:ahLst/>
              <a:cxnLst/>
              <a:rect r="r" b="b" t="t" l="l"/>
              <a:pathLst>
                <a:path h="291876" w="285943">
                  <a:moveTo>
                    <a:pt x="285943" y="102410"/>
                  </a:moveTo>
                  <a:cubicBezTo>
                    <a:pt x="285943" y="195120"/>
                    <a:pt x="274513" y="217980"/>
                    <a:pt x="260543" y="235760"/>
                  </a:cubicBezTo>
                  <a:cubicBezTo>
                    <a:pt x="246573" y="253540"/>
                    <a:pt x="226253" y="270050"/>
                    <a:pt x="205933" y="278940"/>
                  </a:cubicBezTo>
                  <a:cubicBezTo>
                    <a:pt x="185613" y="289100"/>
                    <a:pt x="160213" y="292910"/>
                    <a:pt x="137353" y="291640"/>
                  </a:cubicBezTo>
                  <a:cubicBezTo>
                    <a:pt x="114493" y="290370"/>
                    <a:pt x="90363" y="282750"/>
                    <a:pt x="70043" y="271320"/>
                  </a:cubicBezTo>
                  <a:cubicBezTo>
                    <a:pt x="50993" y="259890"/>
                    <a:pt x="33213" y="240840"/>
                    <a:pt x="20513" y="221790"/>
                  </a:cubicBezTo>
                  <a:cubicBezTo>
                    <a:pt x="9083" y="202740"/>
                    <a:pt x="1463" y="177340"/>
                    <a:pt x="193" y="154480"/>
                  </a:cubicBezTo>
                  <a:cubicBezTo>
                    <a:pt x="-1077" y="132890"/>
                    <a:pt x="4003" y="107490"/>
                    <a:pt x="12893" y="85900"/>
                  </a:cubicBezTo>
                  <a:cubicBezTo>
                    <a:pt x="21783" y="65580"/>
                    <a:pt x="38293" y="45260"/>
                    <a:pt x="56073" y="31290"/>
                  </a:cubicBezTo>
                  <a:cubicBezTo>
                    <a:pt x="73853" y="17320"/>
                    <a:pt x="97983" y="716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46" id="46"/>
          <p:cNvGrpSpPr/>
          <p:nvPr/>
        </p:nvGrpSpPr>
        <p:grpSpPr>
          <a:xfrm rot="0">
            <a:off x="9414510" y="7823835"/>
            <a:ext cx="931545" cy="851535"/>
            <a:chOff x="0" y="0"/>
            <a:chExt cx="1242060" cy="1135380"/>
          </a:xfrm>
        </p:grpSpPr>
        <p:sp>
          <p:nvSpPr>
            <p:cNvPr name="Freeform 47" id="47"/>
            <p:cNvSpPr/>
            <p:nvPr/>
          </p:nvSpPr>
          <p:spPr>
            <a:xfrm flipH="false" flipV="false" rot="0">
              <a:off x="50416" y="46734"/>
              <a:ext cx="1142240" cy="1038694"/>
            </a:xfrm>
            <a:custGeom>
              <a:avLst/>
              <a:gdLst/>
              <a:ahLst/>
              <a:cxnLst/>
              <a:rect r="r" b="b" t="t" l="l"/>
              <a:pathLst>
                <a:path h="1038694" w="1142240">
                  <a:moveTo>
                    <a:pt x="664594" y="166626"/>
                  </a:moveTo>
                  <a:cubicBezTo>
                    <a:pt x="597284" y="498096"/>
                    <a:pt x="562994" y="570486"/>
                    <a:pt x="538864" y="616206"/>
                  </a:cubicBezTo>
                  <a:cubicBezTo>
                    <a:pt x="522354" y="645416"/>
                    <a:pt x="510924" y="664466"/>
                    <a:pt x="493144" y="682246"/>
                  </a:cubicBezTo>
                  <a:cubicBezTo>
                    <a:pt x="477904" y="698756"/>
                    <a:pt x="460124" y="713996"/>
                    <a:pt x="439804" y="722886"/>
                  </a:cubicBezTo>
                  <a:cubicBezTo>
                    <a:pt x="420754" y="731776"/>
                    <a:pt x="395354" y="736856"/>
                    <a:pt x="373764" y="734316"/>
                  </a:cubicBezTo>
                  <a:cubicBezTo>
                    <a:pt x="352174" y="733046"/>
                    <a:pt x="329314" y="725426"/>
                    <a:pt x="310264" y="713996"/>
                  </a:cubicBezTo>
                  <a:cubicBezTo>
                    <a:pt x="292484" y="703836"/>
                    <a:pt x="274704" y="686056"/>
                    <a:pt x="263274" y="667006"/>
                  </a:cubicBezTo>
                  <a:cubicBezTo>
                    <a:pt x="253114" y="647956"/>
                    <a:pt x="245494" y="625096"/>
                    <a:pt x="244224" y="603506"/>
                  </a:cubicBezTo>
                  <a:cubicBezTo>
                    <a:pt x="242954" y="581916"/>
                    <a:pt x="263274" y="552706"/>
                    <a:pt x="256924" y="537466"/>
                  </a:cubicBezTo>
                  <a:cubicBezTo>
                    <a:pt x="251844" y="523496"/>
                    <a:pt x="225174" y="523496"/>
                    <a:pt x="221364" y="509526"/>
                  </a:cubicBezTo>
                  <a:cubicBezTo>
                    <a:pt x="215014" y="493016"/>
                    <a:pt x="225174" y="462536"/>
                    <a:pt x="234064" y="443486"/>
                  </a:cubicBezTo>
                  <a:cubicBezTo>
                    <a:pt x="242954" y="423166"/>
                    <a:pt x="256924" y="404116"/>
                    <a:pt x="277244" y="390146"/>
                  </a:cubicBezTo>
                  <a:cubicBezTo>
                    <a:pt x="301374" y="374906"/>
                    <a:pt x="344554" y="362206"/>
                    <a:pt x="373764" y="362206"/>
                  </a:cubicBezTo>
                  <a:cubicBezTo>
                    <a:pt x="396624" y="362206"/>
                    <a:pt x="419484" y="372366"/>
                    <a:pt x="437264" y="383796"/>
                  </a:cubicBezTo>
                  <a:cubicBezTo>
                    <a:pt x="456314" y="395226"/>
                    <a:pt x="474094" y="413006"/>
                    <a:pt x="485524" y="432056"/>
                  </a:cubicBezTo>
                  <a:cubicBezTo>
                    <a:pt x="495684" y="451106"/>
                    <a:pt x="508384" y="473966"/>
                    <a:pt x="504574" y="496826"/>
                  </a:cubicBezTo>
                  <a:cubicBezTo>
                    <a:pt x="498224" y="532386"/>
                    <a:pt x="429644" y="623826"/>
                    <a:pt x="414404" y="618746"/>
                  </a:cubicBezTo>
                  <a:cubicBezTo>
                    <a:pt x="399164" y="613666"/>
                    <a:pt x="400434" y="518416"/>
                    <a:pt x="414404" y="459996"/>
                  </a:cubicBezTo>
                  <a:cubicBezTo>
                    <a:pt x="435994" y="376176"/>
                    <a:pt x="504574" y="193296"/>
                    <a:pt x="569344" y="171706"/>
                  </a:cubicBezTo>
                  <a:cubicBezTo>
                    <a:pt x="617604" y="156466"/>
                    <a:pt x="696344" y="207266"/>
                    <a:pt x="735714" y="252986"/>
                  </a:cubicBezTo>
                  <a:cubicBezTo>
                    <a:pt x="778894" y="305056"/>
                    <a:pt x="803024" y="479046"/>
                    <a:pt x="800484" y="480316"/>
                  </a:cubicBezTo>
                  <a:cubicBezTo>
                    <a:pt x="796674" y="481586"/>
                    <a:pt x="721744" y="352046"/>
                    <a:pt x="726824" y="294896"/>
                  </a:cubicBezTo>
                  <a:cubicBezTo>
                    <a:pt x="733174" y="240286"/>
                    <a:pt x="786514" y="171706"/>
                    <a:pt x="827154" y="142496"/>
                  </a:cubicBezTo>
                  <a:cubicBezTo>
                    <a:pt x="858904" y="118366"/>
                    <a:pt x="903354" y="110746"/>
                    <a:pt x="936374" y="112016"/>
                  </a:cubicBezTo>
                  <a:cubicBezTo>
                    <a:pt x="963044" y="113286"/>
                    <a:pt x="985904" y="122176"/>
                    <a:pt x="1007494" y="137416"/>
                  </a:cubicBezTo>
                  <a:cubicBezTo>
                    <a:pt x="1032894" y="156466"/>
                    <a:pt x="1062104" y="186946"/>
                    <a:pt x="1073534" y="228856"/>
                  </a:cubicBezTo>
                  <a:cubicBezTo>
                    <a:pt x="1091314" y="293626"/>
                    <a:pt x="1034164" y="424436"/>
                    <a:pt x="1046864" y="509526"/>
                  </a:cubicBezTo>
                  <a:cubicBezTo>
                    <a:pt x="1058294" y="584456"/>
                    <a:pt x="1115444" y="660656"/>
                    <a:pt x="1129414" y="713996"/>
                  </a:cubicBezTo>
                  <a:cubicBezTo>
                    <a:pt x="1138304" y="744476"/>
                    <a:pt x="1144654" y="763526"/>
                    <a:pt x="1139574" y="790196"/>
                  </a:cubicBezTo>
                  <a:cubicBezTo>
                    <a:pt x="1134494" y="821946"/>
                    <a:pt x="1114174" y="867666"/>
                    <a:pt x="1087504" y="891796"/>
                  </a:cubicBezTo>
                  <a:cubicBezTo>
                    <a:pt x="1062104" y="914656"/>
                    <a:pt x="1017654" y="932436"/>
                    <a:pt x="982094" y="932436"/>
                  </a:cubicBezTo>
                  <a:cubicBezTo>
                    <a:pt x="946534" y="932436"/>
                    <a:pt x="900814" y="913386"/>
                    <a:pt x="874144" y="893066"/>
                  </a:cubicBezTo>
                  <a:cubicBezTo>
                    <a:pt x="853824" y="876556"/>
                    <a:pt x="825884" y="835916"/>
                    <a:pt x="830964" y="830836"/>
                  </a:cubicBezTo>
                  <a:cubicBezTo>
                    <a:pt x="838584" y="820676"/>
                    <a:pt x="1025274" y="918466"/>
                    <a:pt x="1022734" y="927356"/>
                  </a:cubicBezTo>
                  <a:cubicBezTo>
                    <a:pt x="1018924" y="938786"/>
                    <a:pt x="752224" y="862586"/>
                    <a:pt x="644274" y="830836"/>
                  </a:cubicBezTo>
                  <a:cubicBezTo>
                    <a:pt x="562994" y="806706"/>
                    <a:pt x="491874" y="792736"/>
                    <a:pt x="430914" y="759716"/>
                  </a:cubicBezTo>
                  <a:cubicBezTo>
                    <a:pt x="377574" y="729236"/>
                    <a:pt x="333124" y="693676"/>
                    <a:pt x="293754" y="645416"/>
                  </a:cubicBezTo>
                  <a:cubicBezTo>
                    <a:pt x="248034" y="592076"/>
                    <a:pt x="199774" y="496826"/>
                    <a:pt x="181994" y="443486"/>
                  </a:cubicBezTo>
                  <a:cubicBezTo>
                    <a:pt x="170564" y="411736"/>
                    <a:pt x="166754" y="387606"/>
                    <a:pt x="168024" y="362206"/>
                  </a:cubicBezTo>
                  <a:cubicBezTo>
                    <a:pt x="169294" y="336806"/>
                    <a:pt x="174374" y="311406"/>
                    <a:pt x="185804" y="289816"/>
                  </a:cubicBezTo>
                  <a:cubicBezTo>
                    <a:pt x="195964" y="268226"/>
                    <a:pt x="213744" y="247906"/>
                    <a:pt x="234064" y="233936"/>
                  </a:cubicBezTo>
                  <a:cubicBezTo>
                    <a:pt x="253114" y="219966"/>
                    <a:pt x="277244" y="209806"/>
                    <a:pt x="302644" y="207266"/>
                  </a:cubicBezTo>
                  <a:cubicBezTo>
                    <a:pt x="334394" y="205996"/>
                    <a:pt x="381384" y="213616"/>
                    <a:pt x="409324" y="232666"/>
                  </a:cubicBezTo>
                  <a:cubicBezTo>
                    <a:pt x="437264" y="251716"/>
                    <a:pt x="463934" y="283466"/>
                    <a:pt x="472824" y="322836"/>
                  </a:cubicBezTo>
                  <a:cubicBezTo>
                    <a:pt x="484254" y="381256"/>
                    <a:pt x="430914" y="504446"/>
                    <a:pt x="427104" y="562866"/>
                  </a:cubicBezTo>
                  <a:cubicBezTo>
                    <a:pt x="424564" y="595886"/>
                    <a:pt x="438534" y="617476"/>
                    <a:pt x="430914" y="641606"/>
                  </a:cubicBezTo>
                  <a:cubicBezTo>
                    <a:pt x="420754" y="672086"/>
                    <a:pt x="387734" y="708916"/>
                    <a:pt x="361064" y="725426"/>
                  </a:cubicBezTo>
                  <a:cubicBezTo>
                    <a:pt x="339474" y="739396"/>
                    <a:pt x="316614" y="745746"/>
                    <a:pt x="291214" y="745746"/>
                  </a:cubicBezTo>
                  <a:cubicBezTo>
                    <a:pt x="259464" y="744476"/>
                    <a:pt x="213744" y="727966"/>
                    <a:pt x="188344" y="710186"/>
                  </a:cubicBezTo>
                  <a:cubicBezTo>
                    <a:pt x="168024" y="694946"/>
                    <a:pt x="154054" y="673356"/>
                    <a:pt x="145164" y="651766"/>
                  </a:cubicBezTo>
                  <a:cubicBezTo>
                    <a:pt x="135004" y="628906"/>
                    <a:pt x="119764" y="594616"/>
                    <a:pt x="133734" y="579376"/>
                  </a:cubicBezTo>
                  <a:cubicBezTo>
                    <a:pt x="161674" y="547626"/>
                    <a:pt x="422024" y="570486"/>
                    <a:pt x="442344" y="597156"/>
                  </a:cubicBezTo>
                  <a:cubicBezTo>
                    <a:pt x="449964" y="607316"/>
                    <a:pt x="441074" y="620016"/>
                    <a:pt x="434724" y="633986"/>
                  </a:cubicBezTo>
                  <a:cubicBezTo>
                    <a:pt x="423294" y="656846"/>
                    <a:pt x="395354" y="700026"/>
                    <a:pt x="366144" y="716536"/>
                  </a:cubicBezTo>
                  <a:cubicBezTo>
                    <a:pt x="336934" y="733046"/>
                    <a:pt x="291214" y="740666"/>
                    <a:pt x="258194" y="733046"/>
                  </a:cubicBezTo>
                  <a:cubicBezTo>
                    <a:pt x="225174" y="726696"/>
                    <a:pt x="187074" y="702566"/>
                    <a:pt x="168024" y="674626"/>
                  </a:cubicBezTo>
                  <a:cubicBezTo>
                    <a:pt x="147704" y="647956"/>
                    <a:pt x="123574" y="584456"/>
                    <a:pt x="138814" y="570486"/>
                  </a:cubicBezTo>
                  <a:cubicBezTo>
                    <a:pt x="162944" y="547626"/>
                    <a:pt x="397894" y="622556"/>
                    <a:pt x="416944" y="674626"/>
                  </a:cubicBezTo>
                  <a:cubicBezTo>
                    <a:pt x="430914" y="712726"/>
                    <a:pt x="355984" y="766066"/>
                    <a:pt x="335664" y="815596"/>
                  </a:cubicBezTo>
                  <a:cubicBezTo>
                    <a:pt x="315344" y="862586"/>
                    <a:pt x="316614" y="926086"/>
                    <a:pt x="296294" y="960376"/>
                  </a:cubicBezTo>
                  <a:cubicBezTo>
                    <a:pt x="282324" y="985776"/>
                    <a:pt x="267084" y="1002286"/>
                    <a:pt x="242954" y="1014986"/>
                  </a:cubicBezTo>
                  <a:cubicBezTo>
                    <a:pt x="215014" y="1030226"/>
                    <a:pt x="168024" y="1042926"/>
                    <a:pt x="132464" y="1036576"/>
                  </a:cubicBezTo>
                  <a:cubicBezTo>
                    <a:pt x="98174" y="1031496"/>
                    <a:pt x="57534" y="1007366"/>
                    <a:pt x="35944" y="980696"/>
                  </a:cubicBezTo>
                  <a:cubicBezTo>
                    <a:pt x="13084" y="952756"/>
                    <a:pt x="2924" y="915926"/>
                    <a:pt x="384" y="874016"/>
                  </a:cubicBezTo>
                  <a:cubicBezTo>
                    <a:pt x="-3426" y="815596"/>
                    <a:pt x="21974" y="730506"/>
                    <a:pt x="39754" y="663196"/>
                  </a:cubicBezTo>
                  <a:cubicBezTo>
                    <a:pt x="54994" y="599696"/>
                    <a:pt x="67694" y="519686"/>
                    <a:pt x="98174" y="479046"/>
                  </a:cubicBezTo>
                  <a:cubicBezTo>
                    <a:pt x="121034" y="449836"/>
                    <a:pt x="152784" y="430786"/>
                    <a:pt x="184534" y="423166"/>
                  </a:cubicBezTo>
                  <a:cubicBezTo>
                    <a:pt x="215014" y="414276"/>
                    <a:pt x="256924" y="416816"/>
                    <a:pt x="286134" y="429516"/>
                  </a:cubicBezTo>
                  <a:cubicBezTo>
                    <a:pt x="316614" y="442216"/>
                    <a:pt x="347094" y="468886"/>
                    <a:pt x="363604" y="496826"/>
                  </a:cubicBezTo>
                  <a:cubicBezTo>
                    <a:pt x="380114" y="524766"/>
                    <a:pt x="386464" y="569216"/>
                    <a:pt x="385194" y="597156"/>
                  </a:cubicBezTo>
                  <a:cubicBezTo>
                    <a:pt x="383924" y="616206"/>
                    <a:pt x="380114" y="630176"/>
                    <a:pt x="371224" y="646686"/>
                  </a:cubicBezTo>
                  <a:cubicBezTo>
                    <a:pt x="357254" y="670816"/>
                    <a:pt x="328044" y="706376"/>
                    <a:pt x="298834" y="720346"/>
                  </a:cubicBezTo>
                  <a:cubicBezTo>
                    <a:pt x="270894" y="735586"/>
                    <a:pt x="225174" y="738126"/>
                    <a:pt x="198504" y="735586"/>
                  </a:cubicBezTo>
                  <a:cubicBezTo>
                    <a:pt x="178184" y="734316"/>
                    <a:pt x="165484" y="729236"/>
                    <a:pt x="148974" y="719076"/>
                  </a:cubicBezTo>
                  <a:cubicBezTo>
                    <a:pt x="126114" y="703836"/>
                    <a:pt x="91824" y="668276"/>
                    <a:pt x="79124" y="644146"/>
                  </a:cubicBezTo>
                  <a:cubicBezTo>
                    <a:pt x="70234" y="626366"/>
                    <a:pt x="66424" y="613666"/>
                    <a:pt x="65154" y="593346"/>
                  </a:cubicBezTo>
                  <a:cubicBezTo>
                    <a:pt x="65154" y="565406"/>
                    <a:pt x="76584" y="518416"/>
                    <a:pt x="89284" y="494286"/>
                  </a:cubicBezTo>
                  <a:cubicBezTo>
                    <a:pt x="98174" y="476506"/>
                    <a:pt x="107064" y="466346"/>
                    <a:pt x="122304" y="454916"/>
                  </a:cubicBezTo>
                  <a:cubicBezTo>
                    <a:pt x="145164" y="438406"/>
                    <a:pt x="185804" y="419356"/>
                    <a:pt x="218824" y="418086"/>
                  </a:cubicBezTo>
                  <a:cubicBezTo>
                    <a:pt x="250574" y="415546"/>
                    <a:pt x="289944" y="426976"/>
                    <a:pt x="316614" y="446026"/>
                  </a:cubicBezTo>
                  <a:cubicBezTo>
                    <a:pt x="343284" y="465076"/>
                    <a:pt x="367414" y="503176"/>
                    <a:pt x="378844" y="528576"/>
                  </a:cubicBezTo>
                  <a:cubicBezTo>
                    <a:pt x="386464" y="546356"/>
                    <a:pt x="387734" y="560326"/>
                    <a:pt x="386464" y="579376"/>
                  </a:cubicBezTo>
                  <a:cubicBezTo>
                    <a:pt x="383924" y="607316"/>
                    <a:pt x="359794" y="644146"/>
                    <a:pt x="352174" y="677166"/>
                  </a:cubicBezTo>
                  <a:cubicBezTo>
                    <a:pt x="345824" y="707646"/>
                    <a:pt x="350904" y="733046"/>
                    <a:pt x="345824" y="769876"/>
                  </a:cubicBezTo>
                  <a:cubicBezTo>
                    <a:pt x="336934" y="821946"/>
                    <a:pt x="325504" y="915926"/>
                    <a:pt x="296294" y="960376"/>
                  </a:cubicBezTo>
                  <a:cubicBezTo>
                    <a:pt x="274704" y="994666"/>
                    <a:pt x="241684" y="1020066"/>
                    <a:pt x="208664" y="1031496"/>
                  </a:cubicBezTo>
                  <a:cubicBezTo>
                    <a:pt x="175644" y="1042926"/>
                    <a:pt x="128654" y="1040386"/>
                    <a:pt x="96904" y="1026416"/>
                  </a:cubicBezTo>
                  <a:cubicBezTo>
                    <a:pt x="63884" y="1012446"/>
                    <a:pt x="30864" y="976886"/>
                    <a:pt x="15624" y="947676"/>
                  </a:cubicBezTo>
                  <a:cubicBezTo>
                    <a:pt x="2924" y="924816"/>
                    <a:pt x="384" y="903226"/>
                    <a:pt x="384" y="874016"/>
                  </a:cubicBezTo>
                  <a:cubicBezTo>
                    <a:pt x="1654" y="830836"/>
                    <a:pt x="15624" y="769876"/>
                    <a:pt x="35944" y="717806"/>
                  </a:cubicBezTo>
                  <a:cubicBezTo>
                    <a:pt x="60074" y="658116"/>
                    <a:pt x="85474" y="564136"/>
                    <a:pt x="142624" y="538736"/>
                  </a:cubicBezTo>
                  <a:cubicBezTo>
                    <a:pt x="211204" y="508256"/>
                    <a:pt x="422024" y="566676"/>
                    <a:pt x="442344" y="597156"/>
                  </a:cubicBezTo>
                  <a:cubicBezTo>
                    <a:pt x="449964" y="608586"/>
                    <a:pt x="441074" y="620016"/>
                    <a:pt x="434724" y="633986"/>
                  </a:cubicBezTo>
                  <a:cubicBezTo>
                    <a:pt x="423294" y="656846"/>
                    <a:pt x="395354" y="700026"/>
                    <a:pt x="366144" y="716536"/>
                  </a:cubicBezTo>
                  <a:cubicBezTo>
                    <a:pt x="336934" y="733046"/>
                    <a:pt x="291214" y="740666"/>
                    <a:pt x="258194" y="733046"/>
                  </a:cubicBezTo>
                  <a:cubicBezTo>
                    <a:pt x="225174" y="726696"/>
                    <a:pt x="187074" y="702566"/>
                    <a:pt x="168024" y="674626"/>
                  </a:cubicBezTo>
                  <a:cubicBezTo>
                    <a:pt x="147704" y="647956"/>
                    <a:pt x="122304" y="589536"/>
                    <a:pt x="138814" y="570486"/>
                  </a:cubicBezTo>
                  <a:cubicBezTo>
                    <a:pt x="165484" y="538736"/>
                    <a:pt x="416944" y="567946"/>
                    <a:pt x="438534" y="606046"/>
                  </a:cubicBezTo>
                  <a:cubicBezTo>
                    <a:pt x="449964" y="628906"/>
                    <a:pt x="415674" y="680976"/>
                    <a:pt x="390274" y="703836"/>
                  </a:cubicBezTo>
                  <a:cubicBezTo>
                    <a:pt x="366144" y="726696"/>
                    <a:pt x="324234" y="744476"/>
                    <a:pt x="291214" y="745746"/>
                  </a:cubicBezTo>
                  <a:cubicBezTo>
                    <a:pt x="256924" y="747016"/>
                    <a:pt x="213744" y="727966"/>
                    <a:pt x="188344" y="710186"/>
                  </a:cubicBezTo>
                  <a:cubicBezTo>
                    <a:pt x="168024" y="694946"/>
                    <a:pt x="154054" y="673356"/>
                    <a:pt x="145164" y="651766"/>
                  </a:cubicBezTo>
                  <a:cubicBezTo>
                    <a:pt x="135004" y="628906"/>
                    <a:pt x="133734" y="579376"/>
                    <a:pt x="133734" y="579376"/>
                  </a:cubicBezTo>
                  <a:cubicBezTo>
                    <a:pt x="133734" y="579376"/>
                    <a:pt x="136274" y="611126"/>
                    <a:pt x="138814" y="611126"/>
                  </a:cubicBezTo>
                  <a:cubicBezTo>
                    <a:pt x="145164" y="611126"/>
                    <a:pt x="169294" y="451106"/>
                    <a:pt x="173104" y="399036"/>
                  </a:cubicBezTo>
                  <a:cubicBezTo>
                    <a:pt x="175644" y="367286"/>
                    <a:pt x="164214" y="349506"/>
                    <a:pt x="171834" y="325376"/>
                  </a:cubicBezTo>
                  <a:cubicBezTo>
                    <a:pt x="181994" y="294896"/>
                    <a:pt x="208664" y="254256"/>
                    <a:pt x="234064" y="233936"/>
                  </a:cubicBezTo>
                  <a:cubicBezTo>
                    <a:pt x="254384" y="218696"/>
                    <a:pt x="278514" y="211076"/>
                    <a:pt x="302644" y="207266"/>
                  </a:cubicBezTo>
                  <a:cubicBezTo>
                    <a:pt x="326774" y="204726"/>
                    <a:pt x="353444" y="207266"/>
                    <a:pt x="376304" y="216156"/>
                  </a:cubicBezTo>
                  <a:cubicBezTo>
                    <a:pt x="399164" y="223776"/>
                    <a:pt x="422024" y="240286"/>
                    <a:pt x="437264" y="258066"/>
                  </a:cubicBezTo>
                  <a:cubicBezTo>
                    <a:pt x="453774" y="275846"/>
                    <a:pt x="467744" y="299976"/>
                    <a:pt x="472824" y="322836"/>
                  </a:cubicBezTo>
                  <a:cubicBezTo>
                    <a:pt x="476634" y="343156"/>
                    <a:pt x="460124" y="364746"/>
                    <a:pt x="469014" y="386336"/>
                  </a:cubicBezTo>
                  <a:cubicBezTo>
                    <a:pt x="484254" y="423166"/>
                    <a:pt x="549024" y="477776"/>
                    <a:pt x="598554" y="505716"/>
                  </a:cubicBezTo>
                  <a:cubicBezTo>
                    <a:pt x="648084" y="532386"/>
                    <a:pt x="710314" y="528576"/>
                    <a:pt x="762384" y="548896"/>
                  </a:cubicBezTo>
                  <a:cubicBezTo>
                    <a:pt x="813184" y="569216"/>
                    <a:pt x="852554" y="603506"/>
                    <a:pt x="907164" y="628906"/>
                  </a:cubicBezTo>
                  <a:cubicBezTo>
                    <a:pt x="971934" y="659386"/>
                    <a:pt x="1098934" y="674626"/>
                    <a:pt x="1129414" y="713996"/>
                  </a:cubicBezTo>
                  <a:cubicBezTo>
                    <a:pt x="1147194" y="735586"/>
                    <a:pt x="1142114" y="764796"/>
                    <a:pt x="1139574" y="790196"/>
                  </a:cubicBezTo>
                  <a:cubicBezTo>
                    <a:pt x="1137034" y="814326"/>
                    <a:pt x="1129414" y="840996"/>
                    <a:pt x="1112904" y="861316"/>
                  </a:cubicBezTo>
                  <a:cubicBezTo>
                    <a:pt x="1093854" y="887986"/>
                    <a:pt x="1050674" y="917196"/>
                    <a:pt x="1020194" y="927356"/>
                  </a:cubicBezTo>
                  <a:cubicBezTo>
                    <a:pt x="994794" y="936246"/>
                    <a:pt x="966854" y="933706"/>
                    <a:pt x="942724" y="928626"/>
                  </a:cubicBezTo>
                  <a:cubicBezTo>
                    <a:pt x="918594" y="922276"/>
                    <a:pt x="893194" y="909576"/>
                    <a:pt x="874144" y="893066"/>
                  </a:cubicBezTo>
                  <a:cubicBezTo>
                    <a:pt x="856364" y="876556"/>
                    <a:pt x="844934" y="856236"/>
                    <a:pt x="830964" y="830836"/>
                  </a:cubicBezTo>
                  <a:cubicBezTo>
                    <a:pt x="810644" y="795276"/>
                    <a:pt x="789054" y="749556"/>
                    <a:pt x="772544" y="701296"/>
                  </a:cubicBezTo>
                  <a:cubicBezTo>
                    <a:pt x="753494" y="641606"/>
                    <a:pt x="728094" y="573026"/>
                    <a:pt x="725554" y="498096"/>
                  </a:cubicBezTo>
                  <a:cubicBezTo>
                    <a:pt x="723014" y="409196"/>
                    <a:pt x="759844" y="247906"/>
                    <a:pt x="778894" y="199646"/>
                  </a:cubicBezTo>
                  <a:cubicBezTo>
                    <a:pt x="785244" y="183136"/>
                    <a:pt x="789054" y="179326"/>
                    <a:pt x="799214" y="167896"/>
                  </a:cubicBezTo>
                  <a:cubicBezTo>
                    <a:pt x="814454" y="152656"/>
                    <a:pt x="836044" y="132336"/>
                    <a:pt x="861444" y="123446"/>
                  </a:cubicBezTo>
                  <a:cubicBezTo>
                    <a:pt x="891924" y="113286"/>
                    <a:pt x="940184" y="109476"/>
                    <a:pt x="973204" y="120906"/>
                  </a:cubicBezTo>
                  <a:cubicBezTo>
                    <a:pt x="1006224" y="132336"/>
                    <a:pt x="1041784" y="162816"/>
                    <a:pt x="1059564" y="193296"/>
                  </a:cubicBezTo>
                  <a:cubicBezTo>
                    <a:pt x="1076074" y="223776"/>
                    <a:pt x="1082424" y="258066"/>
                    <a:pt x="1076074" y="303786"/>
                  </a:cubicBezTo>
                  <a:cubicBezTo>
                    <a:pt x="1062104" y="388876"/>
                    <a:pt x="968124" y="576836"/>
                    <a:pt x="904624" y="649226"/>
                  </a:cubicBezTo>
                  <a:cubicBezTo>
                    <a:pt x="862714" y="694946"/>
                    <a:pt x="823344" y="733046"/>
                    <a:pt x="770004" y="735586"/>
                  </a:cubicBezTo>
                  <a:cubicBezTo>
                    <a:pt x="696344" y="739396"/>
                    <a:pt x="535054" y="655576"/>
                    <a:pt x="502034" y="593346"/>
                  </a:cubicBezTo>
                  <a:cubicBezTo>
                    <a:pt x="477904" y="546356"/>
                    <a:pt x="489334" y="463806"/>
                    <a:pt x="519814" y="430786"/>
                  </a:cubicBezTo>
                  <a:cubicBezTo>
                    <a:pt x="555374" y="393956"/>
                    <a:pt x="688724" y="371096"/>
                    <a:pt x="719204" y="397766"/>
                  </a:cubicBezTo>
                  <a:cubicBezTo>
                    <a:pt x="748414" y="423166"/>
                    <a:pt x="721744" y="509526"/>
                    <a:pt x="715394" y="566676"/>
                  </a:cubicBezTo>
                  <a:cubicBezTo>
                    <a:pt x="709044" y="628906"/>
                    <a:pt x="719204" y="716536"/>
                    <a:pt x="679834" y="758446"/>
                  </a:cubicBezTo>
                  <a:cubicBezTo>
                    <a:pt x="639194" y="805436"/>
                    <a:pt x="524894" y="840996"/>
                    <a:pt x="462664" y="823216"/>
                  </a:cubicBezTo>
                  <a:cubicBezTo>
                    <a:pt x="399164" y="805436"/>
                    <a:pt x="343284" y="705106"/>
                    <a:pt x="301374" y="647956"/>
                  </a:cubicBezTo>
                  <a:cubicBezTo>
                    <a:pt x="267084" y="600966"/>
                    <a:pt x="227714" y="548896"/>
                    <a:pt x="221364" y="509526"/>
                  </a:cubicBezTo>
                  <a:cubicBezTo>
                    <a:pt x="216284" y="484126"/>
                    <a:pt x="225174" y="462536"/>
                    <a:pt x="234064" y="443486"/>
                  </a:cubicBezTo>
                  <a:cubicBezTo>
                    <a:pt x="242954" y="423166"/>
                    <a:pt x="256924" y="404116"/>
                    <a:pt x="277244" y="390146"/>
                  </a:cubicBezTo>
                  <a:cubicBezTo>
                    <a:pt x="301374" y="374906"/>
                    <a:pt x="344554" y="362206"/>
                    <a:pt x="373764" y="362206"/>
                  </a:cubicBezTo>
                  <a:cubicBezTo>
                    <a:pt x="396624" y="362206"/>
                    <a:pt x="419484" y="372366"/>
                    <a:pt x="437264" y="383796"/>
                  </a:cubicBezTo>
                  <a:cubicBezTo>
                    <a:pt x="456314" y="395226"/>
                    <a:pt x="474094" y="413006"/>
                    <a:pt x="485524" y="432056"/>
                  </a:cubicBezTo>
                  <a:cubicBezTo>
                    <a:pt x="495684" y="451106"/>
                    <a:pt x="510924" y="490476"/>
                    <a:pt x="504574" y="496826"/>
                  </a:cubicBezTo>
                  <a:cubicBezTo>
                    <a:pt x="499494" y="503176"/>
                    <a:pt x="472824" y="482856"/>
                    <a:pt x="466474" y="489206"/>
                  </a:cubicBezTo>
                  <a:cubicBezTo>
                    <a:pt x="453774" y="503176"/>
                    <a:pt x="518544" y="614936"/>
                    <a:pt x="510924" y="654306"/>
                  </a:cubicBezTo>
                  <a:cubicBezTo>
                    <a:pt x="505844" y="677166"/>
                    <a:pt x="486794" y="692406"/>
                    <a:pt x="469014" y="706376"/>
                  </a:cubicBezTo>
                  <a:cubicBezTo>
                    <a:pt x="452504" y="719076"/>
                    <a:pt x="429644" y="729236"/>
                    <a:pt x="408054" y="733046"/>
                  </a:cubicBezTo>
                  <a:cubicBezTo>
                    <a:pt x="386464" y="736856"/>
                    <a:pt x="363604" y="736856"/>
                    <a:pt x="340744" y="727966"/>
                  </a:cubicBezTo>
                  <a:cubicBezTo>
                    <a:pt x="315344" y="717806"/>
                    <a:pt x="279784" y="693676"/>
                    <a:pt x="263274" y="667006"/>
                  </a:cubicBezTo>
                  <a:cubicBezTo>
                    <a:pt x="248034" y="640336"/>
                    <a:pt x="240414" y="606046"/>
                    <a:pt x="246764" y="569216"/>
                  </a:cubicBezTo>
                  <a:cubicBezTo>
                    <a:pt x="255654" y="515876"/>
                    <a:pt x="324234" y="454916"/>
                    <a:pt x="345824" y="385066"/>
                  </a:cubicBezTo>
                  <a:cubicBezTo>
                    <a:pt x="371224" y="307596"/>
                    <a:pt x="363604" y="181866"/>
                    <a:pt x="378844" y="124716"/>
                  </a:cubicBezTo>
                  <a:cubicBezTo>
                    <a:pt x="386464" y="95506"/>
                    <a:pt x="389004" y="78996"/>
                    <a:pt x="404244" y="59946"/>
                  </a:cubicBezTo>
                  <a:cubicBezTo>
                    <a:pt x="423294" y="37086"/>
                    <a:pt x="462664" y="11686"/>
                    <a:pt x="490604" y="4066"/>
                  </a:cubicBezTo>
                  <a:cubicBezTo>
                    <a:pt x="513464" y="-2284"/>
                    <a:pt x="537594" y="-1014"/>
                    <a:pt x="560454" y="6606"/>
                  </a:cubicBezTo>
                  <a:cubicBezTo>
                    <a:pt x="588394" y="15496"/>
                    <a:pt x="625224" y="39626"/>
                    <a:pt x="643004" y="66296"/>
                  </a:cubicBezTo>
                  <a:cubicBezTo>
                    <a:pt x="659514" y="94236"/>
                    <a:pt x="664594" y="166626"/>
                    <a:pt x="664594" y="166626"/>
                  </a:cubicBezTo>
                </a:path>
              </a:pathLst>
            </a:custGeom>
            <a:solidFill>
              <a:srgbClr val="FFFFFF"/>
            </a:solidFill>
            <a:ln cap="sq">
              <a:noFill/>
              <a:prstDash val="solid"/>
              <a:miter/>
            </a:ln>
          </p:spPr>
        </p:sp>
      </p:grpSp>
      <p:sp>
        <p:nvSpPr>
          <p:cNvPr name="TextBox 48" id="48"/>
          <p:cNvSpPr txBox="true"/>
          <p:nvPr/>
        </p:nvSpPr>
        <p:spPr>
          <a:xfrm rot="0">
            <a:off x="9487644" y="8192453"/>
            <a:ext cx="627906"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0000"/>
                </a:solidFill>
                <a:latin typeface="29LT Adir Semi-Bold"/>
                <a:ea typeface="29LT Adir Semi-Bold"/>
                <a:cs typeface="29LT Adir Semi-Bold"/>
                <a:sym typeface="29LT Adir Semi-Bold"/>
              </a:rPr>
              <a:t>tajriba </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1239800" y="-851622"/>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378538" y="507654"/>
            <a:ext cx="13561159" cy="8177309"/>
          </a:xfrm>
          <a:prstGeom prst="rect">
            <a:avLst/>
          </a:prstGeom>
        </p:spPr>
        <p:txBody>
          <a:bodyPr anchor="t" rtlCol="false" tIns="0" lIns="0" bIns="0" rIns="0">
            <a:spAutoFit/>
          </a:bodyPr>
          <a:lstStyle/>
          <a:p>
            <a:pPr algn="l">
              <a:lnSpc>
                <a:spcPts val="5001"/>
              </a:lnSpc>
            </a:pPr>
          </a:p>
          <a:p>
            <a:pPr algn="l">
              <a:lnSpc>
                <a:spcPts val="5001"/>
              </a:lnSpc>
            </a:pPr>
            <a:r>
              <a:rPr lang="en-US" sz="4387">
                <a:solidFill>
                  <a:srgbClr val="003933"/>
                </a:solidFill>
                <a:latin typeface="Dosis"/>
                <a:ea typeface="Dosis"/>
                <a:cs typeface="Dosis"/>
                <a:sym typeface="Dosis"/>
              </a:rPr>
              <a:t>        </a:t>
            </a:r>
            <a:r>
              <a:rPr lang="en-US" sz="4387">
                <a:solidFill>
                  <a:srgbClr val="003933"/>
                </a:solidFill>
                <a:latin typeface="Dosis"/>
                <a:ea typeface="Dosis"/>
                <a:cs typeface="Dosis"/>
                <a:sym typeface="Dosis"/>
              </a:rPr>
              <a:t>Elektronlar: kvant-defekt to‘g‘rilash bilan ikki o‘lchovli vodorodga o‘xshash model.</a:t>
            </a:r>
          </a:p>
          <a:p>
            <a:pPr algn="l">
              <a:lnSpc>
                <a:spcPts val="5001"/>
              </a:lnSpc>
            </a:pPr>
            <a:r>
              <a:rPr lang="en-US" sz="4387">
                <a:solidFill>
                  <a:srgbClr val="003933"/>
                </a:solidFill>
                <a:latin typeface="Dosis"/>
                <a:ea typeface="Dosis"/>
                <a:cs typeface="Dosis"/>
                <a:sym typeface="Dosis"/>
              </a:rPr>
              <a:t>        </a:t>
            </a:r>
            <a:r>
              <a:rPr lang="en-US" sz="4387">
                <a:solidFill>
                  <a:srgbClr val="003933"/>
                </a:solidFill>
                <a:latin typeface="Dosis"/>
                <a:ea typeface="Dosis"/>
                <a:cs typeface="Dosis"/>
                <a:sym typeface="Dosis"/>
              </a:rPr>
              <a:t>Pozitronlar: garmonik osilator + garmonik bo’lmagan  to‘g‘rilash.</a:t>
            </a:r>
          </a:p>
          <a:p>
            <a:pPr algn="l">
              <a:lnSpc>
                <a:spcPts val="5001"/>
              </a:lnSpc>
            </a:pPr>
            <a:r>
              <a:rPr lang="en-US" sz="4387">
                <a:solidFill>
                  <a:srgbClr val="003933"/>
                </a:solidFill>
                <a:latin typeface="Dosis"/>
                <a:ea typeface="Dosis"/>
                <a:cs typeface="Dosis"/>
                <a:sym typeface="Dosis"/>
              </a:rPr>
              <a:t>        </a:t>
            </a:r>
            <a:r>
              <a:rPr lang="en-US" sz="4387">
                <a:solidFill>
                  <a:srgbClr val="003933"/>
                </a:solidFill>
                <a:latin typeface="Dosis"/>
                <a:ea typeface="Dosis"/>
                <a:cs typeface="Dosis"/>
                <a:sym typeface="Dosis"/>
              </a:rPr>
              <a:t>Potentsial:</a:t>
            </a:r>
          </a:p>
          <a:p>
            <a:pPr algn="l">
              <a:lnSpc>
                <a:spcPts val="5001"/>
              </a:lnSpc>
            </a:pPr>
          </a:p>
          <a:p>
            <a:pPr algn="l">
              <a:lnSpc>
                <a:spcPts val="5001"/>
              </a:lnSpc>
            </a:pPr>
          </a:p>
          <a:p>
            <a:pPr algn="l">
              <a:lnSpc>
                <a:spcPts val="5001"/>
              </a:lnSpc>
            </a:pPr>
          </a:p>
          <a:p>
            <a:pPr algn="l">
              <a:lnSpc>
                <a:spcPts val="5001"/>
              </a:lnSpc>
            </a:pPr>
            <a:r>
              <a:rPr lang="en-US" sz="4387">
                <a:solidFill>
                  <a:srgbClr val="003933"/>
                </a:solidFill>
                <a:latin typeface="Dosis"/>
                <a:ea typeface="Dosis"/>
                <a:cs typeface="Dosis"/>
                <a:sym typeface="Dosis"/>
              </a:rPr>
              <a:t>        </a:t>
            </a:r>
            <a:r>
              <a:rPr lang="en-US" sz="4387">
                <a:solidFill>
                  <a:srgbClr val="003933"/>
                </a:solidFill>
                <a:latin typeface="Dosis"/>
                <a:ea typeface="Dosis"/>
                <a:cs typeface="Dosis"/>
                <a:sym typeface="Dosis"/>
              </a:rPr>
              <a:t>Energiyalar: </a:t>
            </a:r>
          </a:p>
          <a:p>
            <a:pPr algn="l">
              <a:lnSpc>
                <a:spcPts val="5001"/>
              </a:lnSpc>
            </a:pPr>
          </a:p>
          <a:p>
            <a:pPr algn="l">
              <a:lnSpc>
                <a:spcPts val="5001"/>
              </a:lnSpc>
            </a:pPr>
            <a:r>
              <a:rPr lang="en-US" sz="4387">
                <a:solidFill>
                  <a:srgbClr val="003933"/>
                </a:solidFill>
                <a:latin typeface="Dosis"/>
                <a:ea typeface="Dosis"/>
                <a:cs typeface="Dosis"/>
                <a:sym typeface="Dosis"/>
              </a:rPr>
              <a:t>        </a:t>
            </a:r>
            <a:r>
              <a:rPr lang="en-US" sz="4387">
                <a:solidFill>
                  <a:srgbClr val="003933"/>
                </a:solidFill>
                <a:latin typeface="Dosis"/>
                <a:ea typeface="Dosis"/>
                <a:cs typeface="Dosis"/>
                <a:sym typeface="Dosis"/>
              </a:rPr>
              <a:t>Kuzatiladigan chastota:</a:t>
            </a:r>
          </a:p>
          <a:p>
            <a:pPr algn="l">
              <a:lnSpc>
                <a:spcPts val="5001"/>
              </a:lnSpc>
            </a:pPr>
          </a:p>
        </p:txBody>
      </p:sp>
      <p:sp>
        <p:nvSpPr>
          <p:cNvPr name="Freeform 17" id="17"/>
          <p:cNvSpPr/>
          <p:nvPr/>
        </p:nvSpPr>
        <p:spPr>
          <a:xfrm flipH="false" flipV="false" rot="3594573">
            <a:off x="15504834" y="163987"/>
            <a:ext cx="2218029" cy="2584567"/>
          </a:xfrm>
          <a:custGeom>
            <a:avLst/>
            <a:gdLst/>
            <a:ahLst/>
            <a:cxnLst/>
            <a:rect r="r" b="b" t="t" l="l"/>
            <a:pathLst>
              <a:path h="2584567" w="2218029">
                <a:moveTo>
                  <a:pt x="0" y="0"/>
                </a:moveTo>
                <a:lnTo>
                  <a:pt x="2218029" y="0"/>
                </a:lnTo>
                <a:lnTo>
                  <a:pt x="2218029"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954746">
            <a:off x="13732926" y="6552479"/>
            <a:ext cx="3253200" cy="3253200"/>
          </a:xfrm>
          <a:custGeom>
            <a:avLst/>
            <a:gdLst/>
            <a:ahLst/>
            <a:cxnLst/>
            <a:rect r="r" b="b" t="t" l="l"/>
            <a:pathLst>
              <a:path h="3253200" w="3253200">
                <a:moveTo>
                  <a:pt x="0" y="0"/>
                </a:moveTo>
                <a:lnTo>
                  <a:pt x="3253200" y="0"/>
                </a:lnTo>
                <a:lnTo>
                  <a:pt x="3253200" y="3253200"/>
                </a:lnTo>
                <a:lnTo>
                  <a:pt x="0" y="32532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1" id="21"/>
          <p:cNvGrpSpPr/>
          <p:nvPr/>
        </p:nvGrpSpPr>
        <p:grpSpPr>
          <a:xfrm rot="0">
            <a:off x="14473103" y="4644516"/>
            <a:ext cx="220918" cy="220918"/>
            <a:chOff x="0" y="0"/>
            <a:chExt cx="6350000" cy="6350000"/>
          </a:xfrm>
        </p:grpSpPr>
        <p:sp>
          <p:nvSpPr>
            <p:cNvPr name="Freeform 22" id="2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3" id="23"/>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4" id="24"/>
          <p:cNvGrpSpPr>
            <a:grpSpLocks noChangeAspect="true"/>
          </p:cNvGrpSpPr>
          <p:nvPr/>
        </p:nvGrpSpPr>
        <p:grpSpPr>
          <a:xfrm rot="7527603">
            <a:off x="16590283" y="6554557"/>
            <a:ext cx="583271" cy="307275"/>
            <a:chOff x="0" y="0"/>
            <a:chExt cx="1610360" cy="848360"/>
          </a:xfrm>
        </p:grpSpPr>
        <p:sp>
          <p:nvSpPr>
            <p:cNvPr name="Freeform 25" id="25"/>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6" id="26"/>
          <p:cNvGrpSpPr/>
          <p:nvPr/>
        </p:nvGrpSpPr>
        <p:grpSpPr>
          <a:xfrm rot="0">
            <a:off x="17259300" y="1132026"/>
            <a:ext cx="220918" cy="220918"/>
            <a:chOff x="0" y="0"/>
            <a:chExt cx="6350000" cy="6350000"/>
          </a:xfrm>
        </p:grpSpPr>
        <p:sp>
          <p:nvSpPr>
            <p:cNvPr name="Freeform 27" id="27"/>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8" id="28"/>
          <p:cNvSpPr/>
          <p:nvPr/>
        </p:nvSpPr>
        <p:spPr>
          <a:xfrm flipH="false" flipV="false" rot="-172924">
            <a:off x="1806370" y="1249481"/>
            <a:ext cx="285052" cy="270540"/>
          </a:xfrm>
          <a:custGeom>
            <a:avLst/>
            <a:gdLst/>
            <a:ahLst/>
            <a:cxnLst/>
            <a:rect r="r" b="b" t="t" l="l"/>
            <a:pathLst>
              <a:path h="270540" w="285052">
                <a:moveTo>
                  <a:pt x="0" y="0"/>
                </a:moveTo>
                <a:lnTo>
                  <a:pt x="285052" y="0"/>
                </a:lnTo>
                <a:lnTo>
                  <a:pt x="285052" y="270539"/>
                </a:lnTo>
                <a:lnTo>
                  <a:pt x="0" y="2705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9" id="29"/>
          <p:cNvSpPr/>
          <p:nvPr/>
        </p:nvSpPr>
        <p:spPr>
          <a:xfrm flipH="false" flipV="false" rot="-91254">
            <a:off x="1817143" y="2599661"/>
            <a:ext cx="263506" cy="250091"/>
          </a:xfrm>
          <a:custGeom>
            <a:avLst/>
            <a:gdLst/>
            <a:ahLst/>
            <a:cxnLst/>
            <a:rect r="r" b="b" t="t" l="l"/>
            <a:pathLst>
              <a:path h="250091" w="263506">
                <a:moveTo>
                  <a:pt x="0" y="0"/>
                </a:moveTo>
                <a:lnTo>
                  <a:pt x="263506" y="0"/>
                </a:lnTo>
                <a:lnTo>
                  <a:pt x="263506" y="250092"/>
                </a:lnTo>
                <a:lnTo>
                  <a:pt x="0" y="25009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0">
            <a:off x="238017" y="571891"/>
            <a:ext cx="449334" cy="456809"/>
          </a:xfrm>
          <a:custGeom>
            <a:avLst/>
            <a:gdLst/>
            <a:ahLst/>
            <a:cxnLst/>
            <a:rect r="r" b="b" t="t" l="l"/>
            <a:pathLst>
              <a:path h="456809" w="449334">
                <a:moveTo>
                  <a:pt x="0" y="0"/>
                </a:moveTo>
                <a:lnTo>
                  <a:pt x="449333" y="0"/>
                </a:lnTo>
                <a:lnTo>
                  <a:pt x="449333"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1" id="31"/>
          <p:cNvSpPr/>
          <p:nvPr/>
        </p:nvSpPr>
        <p:spPr>
          <a:xfrm flipH="false" flipV="false" rot="0">
            <a:off x="550501" y="5162080"/>
            <a:ext cx="541637" cy="485504"/>
          </a:xfrm>
          <a:custGeom>
            <a:avLst/>
            <a:gdLst/>
            <a:ahLst/>
            <a:cxnLst/>
            <a:rect r="r" b="b" t="t" l="l"/>
            <a:pathLst>
              <a:path h="485504" w="541637">
                <a:moveTo>
                  <a:pt x="0" y="0"/>
                </a:moveTo>
                <a:lnTo>
                  <a:pt x="541637" y="0"/>
                </a:lnTo>
                <a:lnTo>
                  <a:pt x="541637" y="485503"/>
                </a:lnTo>
                <a:lnTo>
                  <a:pt x="0" y="48550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2" id="32"/>
          <p:cNvGrpSpPr>
            <a:grpSpLocks noChangeAspect="true"/>
          </p:cNvGrpSpPr>
          <p:nvPr/>
        </p:nvGrpSpPr>
        <p:grpSpPr>
          <a:xfrm rot="7527603">
            <a:off x="690044" y="1755614"/>
            <a:ext cx="583271" cy="307275"/>
            <a:chOff x="0" y="0"/>
            <a:chExt cx="1610360" cy="848360"/>
          </a:xfrm>
        </p:grpSpPr>
        <p:sp>
          <p:nvSpPr>
            <p:cNvPr name="Freeform 33" id="3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4" id="34"/>
          <p:cNvGrpSpPr/>
          <p:nvPr/>
        </p:nvGrpSpPr>
        <p:grpSpPr>
          <a:xfrm rot="0">
            <a:off x="871220" y="8573737"/>
            <a:ext cx="220918" cy="220918"/>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6" id="36"/>
          <p:cNvSpPr/>
          <p:nvPr/>
        </p:nvSpPr>
        <p:spPr>
          <a:xfrm flipH="false" flipV="false" rot="0">
            <a:off x="5138509" y="3063736"/>
            <a:ext cx="10157401" cy="1929906"/>
          </a:xfrm>
          <a:custGeom>
            <a:avLst/>
            <a:gdLst/>
            <a:ahLst/>
            <a:cxnLst/>
            <a:rect r="r" b="b" t="t" l="l"/>
            <a:pathLst>
              <a:path h="1929906" w="10157401">
                <a:moveTo>
                  <a:pt x="0" y="0"/>
                </a:moveTo>
                <a:lnTo>
                  <a:pt x="10157401" y="0"/>
                </a:lnTo>
                <a:lnTo>
                  <a:pt x="10157401" y="1929907"/>
                </a:lnTo>
                <a:lnTo>
                  <a:pt x="0" y="1929907"/>
                </a:lnTo>
                <a:lnTo>
                  <a:pt x="0" y="0"/>
                </a:lnTo>
                <a:close/>
              </a:path>
            </a:pathLst>
          </a:custGeom>
          <a:blipFill>
            <a:blip r:embed="rId13"/>
            <a:stretch>
              <a:fillRect l="0" t="0" r="0" b="0"/>
            </a:stretch>
          </a:blipFill>
          <a:ln w="66675" cap="rnd">
            <a:solidFill>
              <a:srgbClr val="000000"/>
            </a:solidFill>
            <a:prstDash val="lgDash"/>
            <a:round/>
          </a:ln>
        </p:spPr>
      </p:sp>
      <p:sp>
        <p:nvSpPr>
          <p:cNvPr name="Freeform 37" id="37"/>
          <p:cNvSpPr/>
          <p:nvPr/>
        </p:nvSpPr>
        <p:spPr>
          <a:xfrm flipH="false" flipV="false" rot="0">
            <a:off x="5239274" y="5162080"/>
            <a:ext cx="6659073" cy="1321876"/>
          </a:xfrm>
          <a:custGeom>
            <a:avLst/>
            <a:gdLst/>
            <a:ahLst/>
            <a:cxnLst/>
            <a:rect r="r" b="b" t="t" l="l"/>
            <a:pathLst>
              <a:path h="1321876" w="6659073">
                <a:moveTo>
                  <a:pt x="0" y="0"/>
                </a:moveTo>
                <a:lnTo>
                  <a:pt x="6659073" y="0"/>
                </a:lnTo>
                <a:lnTo>
                  <a:pt x="6659073" y="1321875"/>
                </a:lnTo>
                <a:lnTo>
                  <a:pt x="0" y="1321875"/>
                </a:lnTo>
                <a:lnTo>
                  <a:pt x="0" y="0"/>
                </a:lnTo>
                <a:close/>
              </a:path>
            </a:pathLst>
          </a:custGeom>
          <a:blipFill>
            <a:blip r:embed="rId14"/>
            <a:stretch>
              <a:fillRect l="0" t="0" r="0" b="0"/>
            </a:stretch>
          </a:blipFill>
          <a:ln w="57150" cap="rnd">
            <a:solidFill>
              <a:srgbClr val="000000"/>
            </a:solidFill>
            <a:prstDash val="lgDash"/>
            <a:round/>
          </a:ln>
        </p:spPr>
      </p:sp>
      <p:sp>
        <p:nvSpPr>
          <p:cNvPr name="Freeform 38" id="38"/>
          <p:cNvSpPr/>
          <p:nvPr/>
        </p:nvSpPr>
        <p:spPr>
          <a:xfrm flipH="false" flipV="false" rot="0">
            <a:off x="7212844" y="6844202"/>
            <a:ext cx="6008732" cy="1839995"/>
          </a:xfrm>
          <a:custGeom>
            <a:avLst/>
            <a:gdLst/>
            <a:ahLst/>
            <a:cxnLst/>
            <a:rect r="r" b="b" t="t" l="l"/>
            <a:pathLst>
              <a:path h="1839995" w="6008732">
                <a:moveTo>
                  <a:pt x="0" y="0"/>
                </a:moveTo>
                <a:lnTo>
                  <a:pt x="6008732" y="0"/>
                </a:lnTo>
                <a:lnTo>
                  <a:pt x="6008732" y="1839994"/>
                </a:lnTo>
                <a:lnTo>
                  <a:pt x="0" y="1839994"/>
                </a:lnTo>
                <a:lnTo>
                  <a:pt x="0" y="0"/>
                </a:lnTo>
                <a:close/>
              </a:path>
            </a:pathLst>
          </a:custGeom>
          <a:blipFill>
            <a:blip r:embed="rId15"/>
            <a:stretch>
              <a:fillRect l="0" t="0" r="0" b="0"/>
            </a:stretch>
          </a:blipFill>
          <a:ln w="66675" cap="rnd">
            <a:solidFill>
              <a:srgbClr val="000000"/>
            </a:solidFill>
            <a:prstDash val="lgDash"/>
            <a:round/>
          </a:ln>
        </p:spPr>
      </p:sp>
      <p:grpSp>
        <p:nvGrpSpPr>
          <p:cNvPr name="Group 39" id="39"/>
          <p:cNvGrpSpPr/>
          <p:nvPr/>
        </p:nvGrpSpPr>
        <p:grpSpPr>
          <a:xfrm rot="0">
            <a:off x="7955280" y="7668578"/>
            <a:ext cx="293370" cy="293370"/>
            <a:chOff x="0" y="0"/>
            <a:chExt cx="391160" cy="391160"/>
          </a:xfrm>
        </p:grpSpPr>
        <p:sp>
          <p:nvSpPr>
            <p:cNvPr name="Freeform 40" id="40"/>
            <p:cNvSpPr/>
            <p:nvPr/>
          </p:nvSpPr>
          <p:spPr>
            <a:xfrm flipH="false" flipV="false" rot="0">
              <a:off x="50607" y="48720"/>
              <a:ext cx="285943" cy="291834"/>
            </a:xfrm>
            <a:custGeom>
              <a:avLst/>
              <a:gdLst/>
              <a:ahLst/>
              <a:cxnLst/>
              <a:rect r="r" b="b" t="t" l="l"/>
              <a:pathLst>
                <a:path h="291834" w="285943">
                  <a:moveTo>
                    <a:pt x="285943" y="102410"/>
                  </a:moveTo>
                  <a:cubicBezTo>
                    <a:pt x="285943" y="195120"/>
                    <a:pt x="275783" y="217980"/>
                    <a:pt x="261813" y="235760"/>
                  </a:cubicBezTo>
                  <a:cubicBezTo>
                    <a:pt x="247843" y="253540"/>
                    <a:pt x="226253" y="270050"/>
                    <a:pt x="205933" y="278940"/>
                  </a:cubicBezTo>
                  <a:cubicBezTo>
                    <a:pt x="185613" y="287830"/>
                    <a:pt x="160213" y="292910"/>
                    <a:pt x="137353" y="291640"/>
                  </a:cubicBezTo>
                  <a:cubicBezTo>
                    <a:pt x="114493" y="290370"/>
                    <a:pt x="90363" y="282750"/>
                    <a:pt x="71313" y="271320"/>
                  </a:cubicBezTo>
                  <a:cubicBezTo>
                    <a:pt x="50993" y="259890"/>
                    <a:pt x="33213" y="240840"/>
                    <a:pt x="21783" y="221790"/>
                  </a:cubicBezTo>
                  <a:cubicBezTo>
                    <a:pt x="9083" y="202740"/>
                    <a:pt x="1463" y="177340"/>
                    <a:pt x="193" y="154480"/>
                  </a:cubicBezTo>
                  <a:cubicBezTo>
                    <a:pt x="-1077" y="131620"/>
                    <a:pt x="4003" y="106220"/>
                    <a:pt x="12893" y="85900"/>
                  </a:cubicBezTo>
                  <a:cubicBezTo>
                    <a:pt x="23053" y="65580"/>
                    <a:pt x="38293" y="45260"/>
                    <a:pt x="56073" y="31290"/>
                  </a:cubicBezTo>
                  <a:cubicBezTo>
                    <a:pt x="73853" y="17320"/>
                    <a:pt x="97983" y="5890"/>
                    <a:pt x="119573" y="2080"/>
                  </a:cubicBezTo>
                  <a:cubicBezTo>
                    <a:pt x="142433" y="-1730"/>
                    <a:pt x="167833" y="-460"/>
                    <a:pt x="189423" y="7160"/>
                  </a:cubicBezTo>
                  <a:cubicBezTo>
                    <a:pt x="211013" y="13510"/>
                    <a:pt x="249113" y="42720"/>
                    <a:pt x="249113" y="42720"/>
                  </a:cubicBezTo>
                </a:path>
              </a:pathLst>
            </a:custGeom>
            <a:solidFill>
              <a:srgbClr val="FFFFFF"/>
            </a:solidFill>
            <a:ln cap="sq">
              <a:noFill/>
              <a:prstDash val="solid"/>
              <a:miter/>
            </a:ln>
          </p:spPr>
        </p:sp>
      </p:grpSp>
      <p:grpSp>
        <p:nvGrpSpPr>
          <p:cNvPr name="Group 41" id="41"/>
          <p:cNvGrpSpPr/>
          <p:nvPr/>
        </p:nvGrpSpPr>
        <p:grpSpPr>
          <a:xfrm rot="0">
            <a:off x="7989570" y="7361872"/>
            <a:ext cx="293370" cy="293370"/>
            <a:chOff x="0" y="0"/>
            <a:chExt cx="391160" cy="391160"/>
          </a:xfrm>
        </p:grpSpPr>
        <p:sp>
          <p:nvSpPr>
            <p:cNvPr name="Freeform 42" id="42"/>
            <p:cNvSpPr/>
            <p:nvPr/>
          </p:nvSpPr>
          <p:spPr>
            <a:xfrm flipH="false" flipV="false" rot="0">
              <a:off x="50607" y="48657"/>
              <a:ext cx="285943" cy="291896"/>
            </a:xfrm>
            <a:custGeom>
              <a:avLst/>
              <a:gdLst/>
              <a:ahLst/>
              <a:cxnLst/>
              <a:rect r="r" b="b" t="t" l="l"/>
              <a:pathLst>
                <a:path h="291896" w="285943">
                  <a:moveTo>
                    <a:pt x="285943" y="102473"/>
                  </a:moveTo>
                  <a:cubicBezTo>
                    <a:pt x="285943" y="193913"/>
                    <a:pt x="274513" y="218043"/>
                    <a:pt x="260543" y="235823"/>
                  </a:cubicBezTo>
                  <a:cubicBezTo>
                    <a:pt x="246573" y="253603"/>
                    <a:pt x="226253" y="268843"/>
                    <a:pt x="205933" y="279003"/>
                  </a:cubicBezTo>
                  <a:cubicBezTo>
                    <a:pt x="185613" y="287893"/>
                    <a:pt x="160213" y="292973"/>
                    <a:pt x="137353" y="291703"/>
                  </a:cubicBezTo>
                  <a:cubicBezTo>
                    <a:pt x="114493" y="290433"/>
                    <a:pt x="90363" y="282813"/>
                    <a:pt x="70043" y="270113"/>
                  </a:cubicBezTo>
                  <a:cubicBezTo>
                    <a:pt x="50993" y="258683"/>
                    <a:pt x="33213" y="240903"/>
                    <a:pt x="20513" y="220583"/>
                  </a:cubicBezTo>
                  <a:cubicBezTo>
                    <a:pt x="9083" y="201533"/>
                    <a:pt x="1463" y="177403"/>
                    <a:pt x="193" y="154543"/>
                  </a:cubicBezTo>
                  <a:cubicBezTo>
                    <a:pt x="-1077" y="131683"/>
                    <a:pt x="4003" y="106283"/>
                    <a:pt x="12893" y="85963"/>
                  </a:cubicBezTo>
                  <a:cubicBezTo>
                    <a:pt x="21783" y="64373"/>
                    <a:pt x="38293" y="44053"/>
                    <a:pt x="56073" y="30083"/>
                  </a:cubicBezTo>
                  <a:cubicBezTo>
                    <a:pt x="73853" y="16113"/>
                    <a:pt x="97983" y="5953"/>
                    <a:pt x="119573" y="2143"/>
                  </a:cubicBezTo>
                  <a:cubicBezTo>
                    <a:pt x="142433" y="-1667"/>
                    <a:pt x="167833" y="-397"/>
                    <a:pt x="189423" y="5953"/>
                  </a:cubicBezTo>
                  <a:cubicBezTo>
                    <a:pt x="211013" y="12303"/>
                    <a:pt x="249113" y="42783"/>
                    <a:pt x="249113" y="42783"/>
                  </a:cubicBezTo>
                </a:path>
              </a:pathLst>
            </a:custGeom>
            <a:solidFill>
              <a:srgbClr val="FFFFFF"/>
            </a:solidFill>
            <a:ln cap="sq">
              <a:noFill/>
              <a:prstDash val="solid"/>
              <a:miter/>
            </a:ln>
          </p:spPr>
        </p:sp>
      </p:grpSp>
      <p:grpSp>
        <p:nvGrpSpPr>
          <p:cNvPr name="Group 43" id="43"/>
          <p:cNvGrpSpPr/>
          <p:nvPr/>
        </p:nvGrpSpPr>
        <p:grpSpPr>
          <a:xfrm rot="0">
            <a:off x="7700962" y="7379018"/>
            <a:ext cx="853440" cy="868680"/>
            <a:chOff x="0" y="0"/>
            <a:chExt cx="1137920" cy="1158240"/>
          </a:xfrm>
        </p:grpSpPr>
        <p:sp>
          <p:nvSpPr>
            <p:cNvPr name="Freeform 44" id="44"/>
            <p:cNvSpPr/>
            <p:nvPr/>
          </p:nvSpPr>
          <p:spPr>
            <a:xfrm flipH="false" flipV="false" rot="0">
              <a:off x="50800" y="50274"/>
              <a:ext cx="1044021" cy="1055896"/>
            </a:xfrm>
            <a:custGeom>
              <a:avLst/>
              <a:gdLst/>
              <a:ahLst/>
              <a:cxnLst/>
              <a:rect r="r" b="b" t="t" l="l"/>
              <a:pathLst>
                <a:path h="1055896" w="1044021">
                  <a:moveTo>
                    <a:pt x="0" y="715536"/>
                  </a:moveTo>
                  <a:cubicBezTo>
                    <a:pt x="44450" y="485666"/>
                    <a:pt x="107950" y="414546"/>
                    <a:pt x="128270" y="401846"/>
                  </a:cubicBezTo>
                  <a:cubicBezTo>
                    <a:pt x="134620" y="398036"/>
                    <a:pt x="139700" y="404386"/>
                    <a:pt x="143510" y="399306"/>
                  </a:cubicBezTo>
                  <a:cubicBezTo>
                    <a:pt x="152400" y="387876"/>
                    <a:pt x="134620" y="328186"/>
                    <a:pt x="138430" y="285006"/>
                  </a:cubicBezTo>
                  <a:cubicBezTo>
                    <a:pt x="144780" y="224046"/>
                    <a:pt x="147320" y="116096"/>
                    <a:pt x="190500" y="71646"/>
                  </a:cubicBezTo>
                  <a:cubicBezTo>
                    <a:pt x="232410" y="28466"/>
                    <a:pt x="350520" y="4336"/>
                    <a:pt x="388620" y="18306"/>
                  </a:cubicBezTo>
                  <a:cubicBezTo>
                    <a:pt x="410210" y="27196"/>
                    <a:pt x="419100" y="75456"/>
                    <a:pt x="427990" y="75456"/>
                  </a:cubicBezTo>
                  <a:cubicBezTo>
                    <a:pt x="433070" y="75456"/>
                    <a:pt x="434340" y="62756"/>
                    <a:pt x="439420" y="56406"/>
                  </a:cubicBezTo>
                  <a:cubicBezTo>
                    <a:pt x="445770" y="47516"/>
                    <a:pt x="454660" y="38626"/>
                    <a:pt x="463550" y="31006"/>
                  </a:cubicBezTo>
                  <a:cubicBezTo>
                    <a:pt x="472440" y="24656"/>
                    <a:pt x="482600" y="18306"/>
                    <a:pt x="492760" y="13226"/>
                  </a:cubicBezTo>
                  <a:cubicBezTo>
                    <a:pt x="504190" y="8146"/>
                    <a:pt x="515620" y="4336"/>
                    <a:pt x="525780" y="1796"/>
                  </a:cubicBezTo>
                  <a:cubicBezTo>
                    <a:pt x="537210" y="526"/>
                    <a:pt x="549910" y="-744"/>
                    <a:pt x="561340" y="526"/>
                  </a:cubicBezTo>
                  <a:cubicBezTo>
                    <a:pt x="572770" y="526"/>
                    <a:pt x="584200" y="3066"/>
                    <a:pt x="595630" y="5606"/>
                  </a:cubicBezTo>
                  <a:cubicBezTo>
                    <a:pt x="605790" y="9416"/>
                    <a:pt x="617220" y="14496"/>
                    <a:pt x="627380" y="19576"/>
                  </a:cubicBezTo>
                  <a:cubicBezTo>
                    <a:pt x="636270" y="25926"/>
                    <a:pt x="646430" y="33546"/>
                    <a:pt x="654050" y="41166"/>
                  </a:cubicBezTo>
                  <a:cubicBezTo>
                    <a:pt x="662940" y="48786"/>
                    <a:pt x="670560" y="58946"/>
                    <a:pt x="675640" y="67836"/>
                  </a:cubicBezTo>
                  <a:cubicBezTo>
                    <a:pt x="681990" y="77996"/>
                    <a:pt x="687070" y="89426"/>
                    <a:pt x="690880" y="99586"/>
                  </a:cubicBezTo>
                  <a:cubicBezTo>
                    <a:pt x="693420" y="111016"/>
                    <a:pt x="695960" y="122446"/>
                    <a:pt x="697230" y="133876"/>
                  </a:cubicBezTo>
                  <a:cubicBezTo>
                    <a:pt x="697230" y="145306"/>
                    <a:pt x="697230" y="154196"/>
                    <a:pt x="694690" y="168166"/>
                  </a:cubicBezTo>
                  <a:cubicBezTo>
                    <a:pt x="692150" y="197376"/>
                    <a:pt x="664210" y="272306"/>
                    <a:pt x="671830" y="290086"/>
                  </a:cubicBezTo>
                  <a:cubicBezTo>
                    <a:pt x="674370" y="296436"/>
                    <a:pt x="681990" y="295166"/>
                    <a:pt x="688340" y="298976"/>
                  </a:cubicBezTo>
                  <a:cubicBezTo>
                    <a:pt x="693420" y="301516"/>
                    <a:pt x="704850" y="307866"/>
                    <a:pt x="704850" y="307866"/>
                  </a:cubicBezTo>
                  <a:cubicBezTo>
                    <a:pt x="704850" y="307866"/>
                    <a:pt x="713740" y="316756"/>
                    <a:pt x="718820" y="320566"/>
                  </a:cubicBezTo>
                  <a:cubicBezTo>
                    <a:pt x="723900" y="325646"/>
                    <a:pt x="732790" y="333266"/>
                    <a:pt x="732790" y="333266"/>
                  </a:cubicBezTo>
                  <a:cubicBezTo>
                    <a:pt x="732790" y="334536"/>
                    <a:pt x="740410" y="344696"/>
                    <a:pt x="742950" y="349776"/>
                  </a:cubicBezTo>
                  <a:cubicBezTo>
                    <a:pt x="746760" y="354856"/>
                    <a:pt x="754380" y="365016"/>
                    <a:pt x="754380" y="366286"/>
                  </a:cubicBezTo>
                  <a:cubicBezTo>
                    <a:pt x="754380" y="366286"/>
                    <a:pt x="758190" y="377716"/>
                    <a:pt x="760730" y="384066"/>
                  </a:cubicBezTo>
                  <a:cubicBezTo>
                    <a:pt x="763270" y="390416"/>
                    <a:pt x="767080" y="401846"/>
                    <a:pt x="767080" y="401846"/>
                  </a:cubicBezTo>
                  <a:cubicBezTo>
                    <a:pt x="767080" y="401846"/>
                    <a:pt x="768350" y="414546"/>
                    <a:pt x="768350" y="420896"/>
                  </a:cubicBezTo>
                  <a:cubicBezTo>
                    <a:pt x="769620" y="427246"/>
                    <a:pt x="770890" y="439946"/>
                    <a:pt x="770890" y="439946"/>
                  </a:cubicBezTo>
                  <a:cubicBezTo>
                    <a:pt x="770890" y="439946"/>
                    <a:pt x="768350" y="462806"/>
                    <a:pt x="774700" y="465346"/>
                  </a:cubicBezTo>
                  <a:cubicBezTo>
                    <a:pt x="795020" y="475506"/>
                    <a:pt x="925830" y="345966"/>
                    <a:pt x="969010" y="362476"/>
                  </a:cubicBezTo>
                  <a:cubicBezTo>
                    <a:pt x="1009650" y="377716"/>
                    <a:pt x="1022350" y="484396"/>
                    <a:pt x="1033780" y="542816"/>
                  </a:cubicBezTo>
                  <a:cubicBezTo>
                    <a:pt x="1042670" y="594886"/>
                    <a:pt x="1050290" y="646956"/>
                    <a:pt x="1036320" y="695216"/>
                  </a:cubicBezTo>
                  <a:cubicBezTo>
                    <a:pt x="1021080" y="746016"/>
                    <a:pt x="962660" y="823486"/>
                    <a:pt x="942340" y="838726"/>
                  </a:cubicBezTo>
                  <a:cubicBezTo>
                    <a:pt x="935990" y="843806"/>
                    <a:pt x="930910" y="839996"/>
                    <a:pt x="925830" y="845076"/>
                  </a:cubicBezTo>
                  <a:cubicBezTo>
                    <a:pt x="916940" y="855236"/>
                    <a:pt x="923290" y="889526"/>
                    <a:pt x="905510" y="909846"/>
                  </a:cubicBezTo>
                  <a:cubicBezTo>
                    <a:pt x="869950" y="947946"/>
                    <a:pt x="712470" y="1013986"/>
                    <a:pt x="675640" y="1007636"/>
                  </a:cubicBezTo>
                  <a:cubicBezTo>
                    <a:pt x="662940" y="1006366"/>
                    <a:pt x="665480" y="991126"/>
                    <a:pt x="652780" y="988586"/>
                  </a:cubicBezTo>
                  <a:cubicBezTo>
                    <a:pt x="624840" y="983506"/>
                    <a:pt x="530860" y="1048276"/>
                    <a:pt x="500380" y="1043196"/>
                  </a:cubicBezTo>
                  <a:cubicBezTo>
                    <a:pt x="485140" y="1039386"/>
                    <a:pt x="476250" y="1016526"/>
                    <a:pt x="469900" y="1016526"/>
                  </a:cubicBezTo>
                  <a:cubicBezTo>
                    <a:pt x="466090" y="1016526"/>
                    <a:pt x="464820" y="1020336"/>
                    <a:pt x="462280" y="1022876"/>
                  </a:cubicBezTo>
                  <a:cubicBezTo>
                    <a:pt x="458470" y="1026686"/>
                    <a:pt x="449580" y="1033036"/>
                    <a:pt x="449580" y="1034306"/>
                  </a:cubicBezTo>
                  <a:cubicBezTo>
                    <a:pt x="449580" y="1034306"/>
                    <a:pt x="440690" y="1038116"/>
                    <a:pt x="435610" y="1040656"/>
                  </a:cubicBezTo>
                  <a:cubicBezTo>
                    <a:pt x="430530" y="1043196"/>
                    <a:pt x="420370" y="1048276"/>
                    <a:pt x="420370" y="1048276"/>
                  </a:cubicBezTo>
                  <a:cubicBezTo>
                    <a:pt x="420370" y="1048276"/>
                    <a:pt x="410210" y="1050816"/>
                    <a:pt x="405130" y="1052086"/>
                  </a:cubicBezTo>
                  <a:cubicBezTo>
                    <a:pt x="398780" y="1053356"/>
                    <a:pt x="388620" y="1055896"/>
                    <a:pt x="388620" y="1055896"/>
                  </a:cubicBezTo>
                  <a:cubicBezTo>
                    <a:pt x="388620" y="1055896"/>
                    <a:pt x="377190" y="1055896"/>
                    <a:pt x="372110" y="1055896"/>
                  </a:cubicBezTo>
                  <a:cubicBezTo>
                    <a:pt x="367030" y="1055896"/>
                    <a:pt x="355600" y="1054626"/>
                    <a:pt x="355600" y="1054626"/>
                  </a:cubicBezTo>
                  <a:cubicBezTo>
                    <a:pt x="355600" y="1054626"/>
                    <a:pt x="345440" y="1052086"/>
                    <a:pt x="340360" y="1050816"/>
                  </a:cubicBezTo>
                  <a:cubicBezTo>
                    <a:pt x="335280" y="1049546"/>
                    <a:pt x="325120" y="1047006"/>
                    <a:pt x="323850" y="1047006"/>
                  </a:cubicBezTo>
                  <a:cubicBezTo>
                    <a:pt x="323850" y="1047006"/>
                    <a:pt x="314960" y="1041926"/>
                    <a:pt x="309880" y="1039386"/>
                  </a:cubicBezTo>
                  <a:cubicBezTo>
                    <a:pt x="304800" y="1036846"/>
                    <a:pt x="295910" y="1031766"/>
                    <a:pt x="295910" y="1030496"/>
                  </a:cubicBezTo>
                  <a:cubicBezTo>
                    <a:pt x="295910" y="1030496"/>
                    <a:pt x="287020" y="1024146"/>
                    <a:pt x="283210" y="1020336"/>
                  </a:cubicBezTo>
                  <a:cubicBezTo>
                    <a:pt x="279400" y="1016526"/>
                    <a:pt x="271780" y="1008906"/>
                    <a:pt x="271780" y="1008906"/>
                  </a:cubicBezTo>
                  <a:cubicBezTo>
                    <a:pt x="271780" y="1008906"/>
                    <a:pt x="265430" y="1000016"/>
                    <a:pt x="262890" y="994936"/>
                  </a:cubicBezTo>
                  <a:cubicBezTo>
                    <a:pt x="259080" y="991126"/>
                    <a:pt x="252730" y="982236"/>
                    <a:pt x="252730" y="980966"/>
                  </a:cubicBezTo>
                  <a:cubicBezTo>
                    <a:pt x="252730" y="980966"/>
                    <a:pt x="248920" y="970806"/>
                    <a:pt x="247650" y="965726"/>
                  </a:cubicBezTo>
                  <a:cubicBezTo>
                    <a:pt x="246380" y="960646"/>
                    <a:pt x="242570" y="950486"/>
                    <a:pt x="242570" y="950486"/>
                  </a:cubicBezTo>
                  <a:cubicBezTo>
                    <a:pt x="242570" y="950486"/>
                    <a:pt x="243840" y="942866"/>
                    <a:pt x="241300" y="940326"/>
                  </a:cubicBezTo>
                  <a:cubicBezTo>
                    <a:pt x="231140" y="930166"/>
                    <a:pt x="165100" y="941596"/>
                    <a:pt x="129540" y="922546"/>
                  </a:cubicBezTo>
                  <a:cubicBezTo>
                    <a:pt x="83820" y="898416"/>
                    <a:pt x="11430" y="819676"/>
                    <a:pt x="3810" y="785386"/>
                  </a:cubicBezTo>
                  <a:cubicBezTo>
                    <a:pt x="0" y="768876"/>
                    <a:pt x="16510" y="756176"/>
                    <a:pt x="15240" y="743476"/>
                  </a:cubicBezTo>
                  <a:cubicBezTo>
                    <a:pt x="13970" y="733316"/>
                    <a:pt x="0" y="715536"/>
                    <a:pt x="0" y="715536"/>
                  </a:cubicBezTo>
                </a:path>
              </a:pathLst>
            </a:custGeom>
            <a:solidFill>
              <a:srgbClr val="FFFFFF"/>
            </a:solidFill>
            <a:ln cap="sq">
              <a:noFill/>
              <a:prstDash val="solid"/>
              <a:miter/>
            </a:ln>
          </p:spPr>
        </p:sp>
      </p:grpSp>
      <p:sp>
        <p:nvSpPr>
          <p:cNvPr name="TextBox 45" id="45"/>
          <p:cNvSpPr txBox="true"/>
          <p:nvPr/>
        </p:nvSpPr>
        <p:spPr>
          <a:xfrm rot="0">
            <a:off x="7816141" y="7769542"/>
            <a:ext cx="571649" cy="358752"/>
          </a:xfrm>
          <a:prstGeom prst="rect">
            <a:avLst/>
          </a:prstGeom>
        </p:spPr>
        <p:txBody>
          <a:bodyPr anchor="t" rtlCol="false" tIns="0" lIns="0" bIns="0" rIns="0">
            <a:spAutoFit/>
          </a:bodyPr>
          <a:lstStyle/>
          <a:p>
            <a:pPr algn="ctr">
              <a:lnSpc>
                <a:spcPts val="2801"/>
              </a:lnSpc>
              <a:spcBef>
                <a:spcPct val="0"/>
              </a:spcBef>
            </a:pPr>
            <a:r>
              <a:rPr lang="en-US" b="true" sz="2000">
                <a:solidFill>
                  <a:srgbClr val="003933"/>
                </a:solidFill>
                <a:latin typeface="29LT Adir Semi-Bold"/>
                <a:ea typeface="29LT Adir Semi-Bold"/>
                <a:cs typeface="29LT Adir Semi-Bold"/>
                <a:sym typeface="29LT Adir Semi-Bold"/>
              </a:rPr>
              <a:t>tajriba</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1239800" y="-851622"/>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F2BC2A"/>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F2BC2A"/>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216924" y="503510"/>
            <a:ext cx="14620623" cy="1918008"/>
          </a:xfrm>
          <a:prstGeom prst="rect">
            <a:avLst/>
          </a:prstGeom>
        </p:spPr>
        <p:txBody>
          <a:bodyPr anchor="t" rtlCol="false" tIns="0" lIns="0" bIns="0" rIns="0">
            <a:spAutoFit/>
          </a:bodyPr>
          <a:lstStyle/>
          <a:p>
            <a:pPr algn="ctr">
              <a:lnSpc>
                <a:spcPts val="7342"/>
              </a:lnSpc>
            </a:pPr>
            <a:r>
              <a:rPr lang="en-US" sz="7342" spc="242">
                <a:solidFill>
                  <a:srgbClr val="00AD9C"/>
                </a:solidFill>
                <a:latin typeface="Marykate"/>
                <a:ea typeface="Marykate"/>
                <a:cs typeface="Marykate"/>
                <a:sym typeface="Marykate"/>
              </a:rPr>
              <a:t>KANALLANISH NURLANISHINING NUQSONLAR BILAN BOG‘LIQLIGI</a:t>
            </a:r>
          </a:p>
        </p:txBody>
      </p:sp>
      <p:sp>
        <p:nvSpPr>
          <p:cNvPr name="TextBox 17" id="17"/>
          <p:cNvSpPr txBox="true"/>
          <p:nvPr/>
        </p:nvSpPr>
        <p:spPr>
          <a:xfrm rot="0">
            <a:off x="2003821" y="2587612"/>
            <a:ext cx="14610028" cy="5986126"/>
          </a:xfrm>
          <a:prstGeom prst="rect">
            <a:avLst/>
          </a:prstGeom>
        </p:spPr>
        <p:txBody>
          <a:bodyPr anchor="t" rtlCol="false" tIns="0" lIns="0" bIns="0" rIns="0">
            <a:spAutoFit/>
          </a:bodyPr>
          <a:lstStyle/>
          <a:p>
            <a:pPr algn="l">
              <a:lnSpc>
                <a:spcPts val="4727"/>
              </a:lnSpc>
            </a:pPr>
            <a:r>
              <a:rPr lang="en-US" sz="4727">
                <a:solidFill>
                  <a:srgbClr val="003933"/>
                </a:solidFill>
                <a:latin typeface="Dosis"/>
                <a:ea typeface="Dosis"/>
                <a:cs typeface="Dosis"/>
                <a:sym typeface="Dosis"/>
              </a:rPr>
              <a:t>Dislokatsiya zichligi 1/sm² bo‘lsa:</a:t>
            </a:r>
          </a:p>
          <a:p>
            <a:pPr algn="l">
              <a:lnSpc>
                <a:spcPts val="4727"/>
              </a:lnSpc>
            </a:pPr>
          </a:p>
          <a:p>
            <a:pPr algn="l">
              <a:lnSpc>
                <a:spcPts val="4727"/>
              </a:lnSpc>
            </a:pPr>
          </a:p>
          <a:p>
            <a:pPr algn="l">
              <a:lnSpc>
                <a:spcPts val="4727"/>
              </a:lnSpc>
            </a:pPr>
            <a:r>
              <a:rPr lang="en-US" sz="4727">
                <a:solidFill>
                  <a:srgbClr val="003933"/>
                </a:solidFill>
                <a:latin typeface="Dosis"/>
                <a:ea typeface="Dosis"/>
                <a:cs typeface="Dosis"/>
                <a:sym typeface="Dosis"/>
              </a:rPr>
              <a:t>Kritikal zichlik:  10¹¹ dislokatsiya/cm² → barcha zarrachalar kanaldan chiqadi, nurlanish yo‘q.</a:t>
            </a:r>
          </a:p>
          <a:p>
            <a:pPr algn="l">
              <a:lnSpc>
                <a:spcPts val="4727"/>
              </a:lnSpc>
            </a:pPr>
            <a:r>
              <a:rPr lang="en-US" sz="4727">
                <a:solidFill>
                  <a:srgbClr val="003933"/>
                </a:solidFill>
                <a:latin typeface="Dosis"/>
                <a:ea typeface="Dosis"/>
                <a:cs typeface="Dosis"/>
                <a:sym typeface="Dosis"/>
              </a:rPr>
              <a:t>Past zichlikda: kanallanish nurlanishi saqlanadi, spektrlar o‘zgaradi.</a:t>
            </a:r>
          </a:p>
          <a:p>
            <a:pPr algn="l">
              <a:lnSpc>
                <a:spcPts val="4727"/>
              </a:lnSpc>
            </a:pPr>
            <a:r>
              <a:rPr lang="en-US" sz="4727">
                <a:solidFill>
                  <a:srgbClr val="003933"/>
                </a:solidFill>
                <a:latin typeface="Dosis"/>
                <a:ea typeface="Dosis"/>
                <a:cs typeface="Dosis"/>
                <a:sym typeface="Dosis"/>
              </a:rPr>
              <a:t>Misol: Nd= 3.4 × 10⁹ 1/sm²  , E = 56 MeV, pozitronlar uchun ωtaj=49.2 keV     </a:t>
            </a:r>
          </a:p>
          <a:p>
            <a:pPr algn="l">
              <a:lnSpc>
                <a:spcPts val="4727"/>
              </a:lnSpc>
              <a:spcBef>
                <a:spcPct val="0"/>
              </a:spcBef>
            </a:pPr>
          </a:p>
        </p:txBody>
      </p:sp>
      <p:sp>
        <p:nvSpPr>
          <p:cNvPr name="Freeform 18" id="18"/>
          <p:cNvSpPr/>
          <p:nvPr/>
        </p:nvSpPr>
        <p:spPr>
          <a:xfrm flipH="false" flipV="false" rot="3594573">
            <a:off x="15504834" y="163987"/>
            <a:ext cx="2218029" cy="2584567"/>
          </a:xfrm>
          <a:custGeom>
            <a:avLst/>
            <a:gdLst/>
            <a:ahLst/>
            <a:cxnLst/>
            <a:rect r="r" b="b" t="t" l="l"/>
            <a:pathLst>
              <a:path h="2584567" w="2218029">
                <a:moveTo>
                  <a:pt x="0" y="0"/>
                </a:moveTo>
                <a:lnTo>
                  <a:pt x="2218029" y="0"/>
                </a:lnTo>
                <a:lnTo>
                  <a:pt x="2218029" y="2584567"/>
                </a:lnTo>
                <a:lnTo>
                  <a:pt x="0" y="25845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954746">
            <a:off x="13732926" y="6552479"/>
            <a:ext cx="3253200" cy="3253200"/>
          </a:xfrm>
          <a:custGeom>
            <a:avLst/>
            <a:gdLst/>
            <a:ahLst/>
            <a:cxnLst/>
            <a:rect r="r" b="b" t="t" l="l"/>
            <a:pathLst>
              <a:path h="3253200" w="3253200">
                <a:moveTo>
                  <a:pt x="0" y="0"/>
                </a:moveTo>
                <a:lnTo>
                  <a:pt x="3253200" y="0"/>
                </a:lnTo>
                <a:lnTo>
                  <a:pt x="3253200" y="3253200"/>
                </a:lnTo>
                <a:lnTo>
                  <a:pt x="0" y="32532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771795">
            <a:off x="16825736" y="8834083"/>
            <a:ext cx="396638" cy="376445"/>
          </a:xfrm>
          <a:custGeom>
            <a:avLst/>
            <a:gdLst/>
            <a:ahLst/>
            <a:cxnLst/>
            <a:rect r="r" b="b" t="t" l="l"/>
            <a:pathLst>
              <a:path h="376445" w="396638">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16045483" y="5143500"/>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4473103" y="4644516"/>
            <a:ext cx="220918" cy="220918"/>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5295910" y="7936327"/>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25" id="25"/>
          <p:cNvGrpSpPr>
            <a:grpSpLocks noChangeAspect="true"/>
          </p:cNvGrpSpPr>
          <p:nvPr/>
        </p:nvGrpSpPr>
        <p:grpSpPr>
          <a:xfrm rot="7527603">
            <a:off x="16590283" y="6554557"/>
            <a:ext cx="583271" cy="307275"/>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259300" y="1132026"/>
            <a:ext cx="220918" cy="220918"/>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771795">
            <a:off x="17514895" y="4253971"/>
            <a:ext cx="372482" cy="353519"/>
          </a:xfrm>
          <a:custGeom>
            <a:avLst/>
            <a:gdLst/>
            <a:ahLst/>
            <a:cxnLst/>
            <a:rect r="r" b="b" t="t" l="l"/>
            <a:pathLst>
              <a:path h="353519" w="372482">
                <a:moveTo>
                  <a:pt x="0" y="0"/>
                </a:moveTo>
                <a:lnTo>
                  <a:pt x="372482" y="0"/>
                </a:lnTo>
                <a:lnTo>
                  <a:pt x="372482" y="353519"/>
                </a:lnTo>
                <a:lnTo>
                  <a:pt x="0" y="3535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771795">
            <a:off x="1018605" y="4963518"/>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238017" y="571891"/>
            <a:ext cx="449334" cy="456809"/>
          </a:xfrm>
          <a:custGeom>
            <a:avLst/>
            <a:gdLst/>
            <a:ahLst/>
            <a:cxnLst/>
            <a:rect r="r" b="b" t="t" l="l"/>
            <a:pathLst>
              <a:path h="456809" w="449334">
                <a:moveTo>
                  <a:pt x="0" y="0"/>
                </a:moveTo>
                <a:lnTo>
                  <a:pt x="449333" y="0"/>
                </a:lnTo>
                <a:lnTo>
                  <a:pt x="449333" y="456809"/>
                </a:lnTo>
                <a:lnTo>
                  <a:pt x="0" y="4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981679" y="3510678"/>
            <a:ext cx="541637" cy="485504"/>
          </a:xfrm>
          <a:custGeom>
            <a:avLst/>
            <a:gdLst/>
            <a:ahLst/>
            <a:cxnLst/>
            <a:rect r="r" b="b" t="t" l="l"/>
            <a:pathLst>
              <a:path h="485504" w="541637">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3" id="33"/>
          <p:cNvGrpSpPr>
            <a:grpSpLocks noChangeAspect="true"/>
          </p:cNvGrpSpPr>
          <p:nvPr/>
        </p:nvGrpSpPr>
        <p:grpSpPr>
          <a:xfrm rot="7527603">
            <a:off x="690044" y="1755614"/>
            <a:ext cx="583271" cy="307275"/>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35" id="35"/>
          <p:cNvGrpSpPr/>
          <p:nvPr/>
        </p:nvGrpSpPr>
        <p:grpSpPr>
          <a:xfrm rot="0">
            <a:off x="871220" y="8573737"/>
            <a:ext cx="220918" cy="220918"/>
            <a:chOff x="0" y="0"/>
            <a:chExt cx="6350000" cy="6350000"/>
          </a:xfrm>
        </p:grpSpPr>
        <p:sp>
          <p:nvSpPr>
            <p:cNvPr name="Freeform 36" id="36"/>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7" id="37"/>
          <p:cNvSpPr/>
          <p:nvPr/>
        </p:nvSpPr>
        <p:spPr>
          <a:xfrm flipH="false" flipV="false" rot="0">
            <a:off x="9498584" y="2336912"/>
            <a:ext cx="6546899" cy="1788770"/>
          </a:xfrm>
          <a:custGeom>
            <a:avLst/>
            <a:gdLst/>
            <a:ahLst/>
            <a:cxnLst/>
            <a:rect r="r" b="b" t="t" l="l"/>
            <a:pathLst>
              <a:path h="1788770" w="6546899">
                <a:moveTo>
                  <a:pt x="0" y="0"/>
                </a:moveTo>
                <a:lnTo>
                  <a:pt x="6546899" y="0"/>
                </a:lnTo>
                <a:lnTo>
                  <a:pt x="6546899" y="1788771"/>
                </a:lnTo>
                <a:lnTo>
                  <a:pt x="0" y="1788771"/>
                </a:lnTo>
                <a:lnTo>
                  <a:pt x="0" y="0"/>
                </a:lnTo>
                <a:close/>
              </a:path>
            </a:pathLst>
          </a:custGeom>
          <a:blipFill>
            <a:blip r:embed="rId13"/>
            <a:stretch>
              <a:fillRect l="0" t="0" r="0" b="0"/>
            </a:stretch>
          </a:blipFill>
          <a:ln w="57150" cap="rnd">
            <a:solidFill>
              <a:srgbClr val="000000"/>
            </a:solidFill>
            <a:prstDash val="lgDash"/>
            <a:round/>
          </a:ln>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455509" y="4676398"/>
            <a:ext cx="9869729" cy="3386328"/>
          </a:xfrm>
          <a:prstGeom prst="rect">
            <a:avLst/>
          </a:prstGeom>
        </p:spPr>
        <p:txBody>
          <a:bodyPr anchor="t" rtlCol="false" tIns="0" lIns="0" bIns="0" rIns="0">
            <a:spAutoFit/>
          </a:bodyPr>
          <a:lstStyle/>
          <a:p>
            <a:pPr algn="ctr">
              <a:lnSpc>
                <a:spcPts val="12831"/>
              </a:lnSpc>
            </a:pPr>
            <a:r>
              <a:rPr lang="en-US" sz="14100" spc="112">
                <a:solidFill>
                  <a:srgbClr val="00AD9C"/>
                </a:solidFill>
                <a:latin typeface="Marykate"/>
                <a:ea typeface="Marykate"/>
                <a:cs typeface="Marykate"/>
                <a:sym typeface="Marykate"/>
              </a:rPr>
              <a:t>KUMAXOV EFFEKTI</a:t>
            </a:r>
            <a:r>
              <a:rPr lang="en-US" sz="14100" spc="112">
                <a:solidFill>
                  <a:srgbClr val="00AD9C"/>
                </a:solidFill>
                <a:latin typeface="Marykate"/>
                <a:ea typeface="Marykate"/>
                <a:cs typeface="Marykate"/>
                <a:sym typeface="Marykate"/>
              </a:rPr>
              <a:t> </a:t>
            </a:r>
          </a:p>
        </p:txBody>
      </p:sp>
      <p:sp>
        <p:nvSpPr>
          <p:cNvPr name="TextBox 17" id="17"/>
          <p:cNvSpPr txBox="true"/>
          <p:nvPr/>
        </p:nvSpPr>
        <p:spPr>
          <a:xfrm rot="0">
            <a:off x="4422545" y="2253299"/>
            <a:ext cx="4993986" cy="2257297"/>
          </a:xfrm>
          <a:prstGeom prst="rect">
            <a:avLst/>
          </a:prstGeom>
        </p:spPr>
        <p:txBody>
          <a:bodyPr anchor="t" rtlCol="false" tIns="0" lIns="0" bIns="0" rIns="0">
            <a:spAutoFit/>
          </a:bodyPr>
          <a:lstStyle/>
          <a:p>
            <a:pPr algn="l">
              <a:lnSpc>
                <a:spcPts val="16470"/>
              </a:lnSpc>
            </a:pPr>
            <a:r>
              <a:rPr lang="en-US" sz="18099" spc="144">
                <a:solidFill>
                  <a:srgbClr val="003933"/>
                </a:solidFill>
                <a:latin typeface="Marykate"/>
                <a:ea typeface="Marykate"/>
                <a:cs typeface="Marykate"/>
                <a:sym typeface="Marykate"/>
              </a:rPr>
              <a:t>04</a:t>
            </a:r>
          </a:p>
        </p:txBody>
      </p:sp>
      <p:sp>
        <p:nvSpPr>
          <p:cNvPr name="Freeform 18" id="18"/>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873501">
            <a:off x="11928939" y="930411"/>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6816188">
            <a:off x="14734598" y="987425"/>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776812">
            <a:off x="11654327" y="4757458"/>
            <a:ext cx="1403466" cy="2756808"/>
          </a:xfrm>
          <a:custGeom>
            <a:avLst/>
            <a:gdLst/>
            <a:ahLst/>
            <a:cxnLst/>
            <a:rect r="r" b="b" t="t" l="l"/>
            <a:pathLst>
              <a:path h="2756808" w="1403466">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7259300" y="626213"/>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6" id="26"/>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7" id="27"/>
          <p:cNvGrpSpPr>
            <a:grpSpLocks noChangeAspect="true"/>
          </p:cNvGrpSpPr>
          <p:nvPr/>
        </p:nvGrpSpPr>
        <p:grpSpPr>
          <a:xfrm rot="-874149">
            <a:off x="13641867" y="5520507"/>
            <a:ext cx="498419" cy="262574"/>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17442831" y="4913849"/>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2" id="32"/>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3" id="33"/>
          <p:cNvGrpSpPr>
            <a:grpSpLocks noChangeAspect="true"/>
          </p:cNvGrpSpPr>
          <p:nvPr/>
        </p:nvGrpSpPr>
        <p:grpSpPr>
          <a:xfrm rot="-9583335">
            <a:off x="11985075" y="8218500"/>
            <a:ext cx="498419" cy="262574"/>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060974" y="1016481"/>
            <a:ext cx="13300710" cy="8648530"/>
          </a:xfrm>
          <a:prstGeom prst="rect">
            <a:avLst/>
          </a:prstGeom>
        </p:spPr>
        <p:txBody>
          <a:bodyPr anchor="t" rtlCol="false" tIns="0" lIns="0" bIns="0" rIns="0">
            <a:spAutoFit/>
          </a:bodyPr>
          <a:lstStyle/>
          <a:p>
            <a:pPr algn="l">
              <a:lnSpc>
                <a:spcPts val="4011"/>
              </a:lnSpc>
            </a:pPr>
            <a:r>
              <a:rPr lang="en-US" sz="3519" b="true">
                <a:solidFill>
                  <a:srgbClr val="003933"/>
                </a:solidFill>
                <a:latin typeface="Dosis Semi-Bold"/>
                <a:ea typeface="Dosis Semi-Bold"/>
                <a:cs typeface="Dosis Semi-Bold"/>
                <a:sym typeface="Dosis Semi-Bold"/>
              </a:rPr>
              <a:t>     </a:t>
            </a:r>
            <a:r>
              <a:rPr lang="en-US" sz="3519" b="true">
                <a:solidFill>
                  <a:srgbClr val="003933"/>
                </a:solidFill>
                <a:latin typeface="Dosis Bold"/>
                <a:ea typeface="Dosis Bold"/>
                <a:cs typeface="Dosis Bold"/>
                <a:sym typeface="Dosis Bold"/>
              </a:rPr>
              <a:t>Kumaxov effekti </a:t>
            </a:r>
            <a:r>
              <a:rPr lang="en-US" sz="3519" b="true">
                <a:solidFill>
                  <a:srgbClr val="003933"/>
                </a:solidFill>
                <a:latin typeface="Dosis Semi-Bold"/>
                <a:ea typeface="Dosis Semi-Bold"/>
                <a:cs typeface="Dosis Semi-Bold"/>
                <a:sym typeface="Dosis Semi-Bold"/>
              </a:rPr>
              <a:t>— bu elektronlar yoki pozitronlar kristallardan “kanallanish” orqali o‘tganida yuzaga keladigan spontan va majburiy nurlanish hodisasi.</a:t>
            </a:r>
          </a:p>
          <a:p>
            <a:pPr algn="l">
              <a:lnSpc>
                <a:spcPts val="4011"/>
              </a:lnSpc>
            </a:pPr>
            <a:r>
              <a:rPr lang="en-US" sz="3519" b="true">
                <a:solidFill>
                  <a:srgbClr val="003933"/>
                </a:solidFill>
                <a:latin typeface="Dosis Bold"/>
                <a:ea typeface="Dosis Bold"/>
                <a:cs typeface="Dosis Bold"/>
                <a:sym typeface="Dosis Bold"/>
              </a:rPr>
              <a:t>Bu effekt ilmiy jihatdan kristall panjarasida kanallanish natijasida zarrachalar spektrida kuchli rentgen va γ-nurlanish paydo bo‘lishini tushunish uchun ochilgan. Bu hodisa ko‘pincha kanallangan zarrachalarning nurlanish spektroskopiyasi orqali kuzatiladi va u klassik tormoz nurlanishidan ancha kuchli bo‘ladi.</a:t>
            </a:r>
          </a:p>
          <a:p>
            <a:pPr algn="l">
              <a:lnSpc>
                <a:spcPts val="4011"/>
              </a:lnSpc>
            </a:pPr>
            <a:r>
              <a:rPr lang="en-US" sz="3519">
                <a:solidFill>
                  <a:srgbClr val="003933"/>
                </a:solidFill>
                <a:latin typeface="Dosis"/>
                <a:ea typeface="Dosis"/>
                <a:cs typeface="Dosis"/>
                <a:sym typeface="Dosis"/>
              </a:rPr>
              <a:t>      </a:t>
            </a:r>
            <a:r>
              <a:rPr lang="en-US" sz="3519" b="true">
                <a:solidFill>
                  <a:srgbClr val="003933"/>
                </a:solidFill>
                <a:latin typeface="Dosis Semi-Bold"/>
                <a:ea typeface="Dosis Semi-Bold"/>
                <a:cs typeface="Dosis Semi-Bold"/>
                <a:sym typeface="Dosis Semi-Bold"/>
              </a:rPr>
              <a:t>Nurlanish chastotasi yuqori energiya tufayli rentgen va γ-diapazonga o‘tadi.</a:t>
            </a:r>
          </a:p>
          <a:p>
            <a:pPr algn="l">
              <a:lnSpc>
                <a:spcPts val="4011"/>
              </a:lnSpc>
            </a:pPr>
            <a:r>
              <a:rPr lang="en-US" sz="3519" b="true">
                <a:solidFill>
                  <a:srgbClr val="003933"/>
                </a:solidFill>
                <a:latin typeface="Dosis Semi-Bold"/>
                <a:ea typeface="Dosis Semi-Bold"/>
                <a:cs typeface="Dosis Semi-Bold"/>
                <a:sym typeface="Dosis Semi-Bold"/>
              </a:rPr>
              <a:t>Intensivligi zarrachaning energiyasi kvadratiga proporsional ravishda ortadi.</a:t>
            </a:r>
          </a:p>
          <a:p>
            <a:pPr algn="l">
              <a:lnSpc>
                <a:spcPts val="4011"/>
              </a:lnSpc>
            </a:pPr>
            <a:r>
              <a:rPr lang="en-US" sz="3519">
                <a:solidFill>
                  <a:srgbClr val="003933"/>
                </a:solidFill>
                <a:latin typeface="Dosis"/>
                <a:ea typeface="Dosis"/>
                <a:cs typeface="Dosis"/>
                <a:sym typeface="Dosis"/>
              </a:rPr>
              <a:t>      </a:t>
            </a:r>
            <a:r>
              <a:rPr lang="en-US" sz="3519" b="true">
                <a:solidFill>
                  <a:srgbClr val="003933"/>
                </a:solidFill>
                <a:latin typeface="Dosis Semi-Bold"/>
                <a:ea typeface="Dosis Semi-Bold"/>
                <a:cs typeface="Dosis Semi-Bold"/>
                <a:sym typeface="Dosis Semi-Bold"/>
              </a:rPr>
              <a:t>Elektronlarning nurlanishi pozitronlarnikidan kuchliroq va qattiqroq bo‘ladi.</a:t>
            </a:r>
          </a:p>
          <a:p>
            <a:pPr algn="l">
              <a:lnSpc>
                <a:spcPts val="4011"/>
              </a:lnSpc>
            </a:pPr>
            <a:r>
              <a:rPr lang="en-US" sz="3519" b="true">
                <a:solidFill>
                  <a:srgbClr val="003933"/>
                </a:solidFill>
                <a:latin typeface="Dosis Semi-Bold"/>
                <a:ea typeface="Dosis Semi-Bold"/>
                <a:cs typeface="Dosis Semi-Bold"/>
                <a:sym typeface="Dosis Semi-Bold"/>
              </a:rPr>
              <a:t>Spontan nurlanish yo‘nalishi aniqlangan va yuqori spektral zichlikka ega, bu uni kuchli γ-kvant manbai sifatida ishlatishga imkon beradi.</a:t>
            </a:r>
          </a:p>
          <a:p>
            <a:pPr algn="l">
              <a:lnSpc>
                <a:spcPts val="4011"/>
              </a:lnSpc>
            </a:pPr>
          </a:p>
        </p:txBody>
      </p:sp>
      <p:grpSp>
        <p:nvGrpSpPr>
          <p:cNvPr name="Group 17" id="17"/>
          <p:cNvGrpSpPr/>
          <p:nvPr/>
        </p:nvGrpSpPr>
        <p:grpSpPr>
          <a:xfrm rot="0">
            <a:off x="16150789" y="3865988"/>
            <a:ext cx="229651" cy="229651"/>
            <a:chOff x="0" y="0"/>
            <a:chExt cx="6350000" cy="6350000"/>
          </a:xfrm>
        </p:grpSpPr>
        <p:sp>
          <p:nvSpPr>
            <p:cNvPr name="Freeform 18" id="1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19" id="19"/>
          <p:cNvSpPr/>
          <p:nvPr/>
        </p:nvSpPr>
        <p:spPr>
          <a:xfrm flipH="false" flipV="false" rot="-771795">
            <a:off x="17579550" y="4188867"/>
            <a:ext cx="433712" cy="411632"/>
          </a:xfrm>
          <a:custGeom>
            <a:avLst/>
            <a:gdLst/>
            <a:ahLst/>
            <a:cxnLst/>
            <a:rect r="r" b="b" t="t" l="l"/>
            <a:pathLst>
              <a:path h="411632" w="433712">
                <a:moveTo>
                  <a:pt x="0" y="0"/>
                </a:moveTo>
                <a:lnTo>
                  <a:pt x="433711" y="0"/>
                </a:lnTo>
                <a:lnTo>
                  <a:pt x="433711" y="411631"/>
                </a:lnTo>
                <a:lnTo>
                  <a:pt x="0" y="4116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0" id="20"/>
          <p:cNvSpPr/>
          <p:nvPr/>
        </p:nvSpPr>
        <p:spPr>
          <a:xfrm flipH="false" flipV="false" rot="0">
            <a:off x="17259300" y="9193229"/>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17027346" y="2761451"/>
            <a:ext cx="511826" cy="458783"/>
          </a:xfrm>
          <a:custGeom>
            <a:avLst/>
            <a:gdLst/>
            <a:ahLst/>
            <a:cxnLst/>
            <a:rect r="r" b="b" t="t" l="l"/>
            <a:pathLst>
              <a:path h="458783" w="511826">
                <a:moveTo>
                  <a:pt x="0" y="0"/>
                </a:moveTo>
                <a:lnTo>
                  <a:pt x="511826" y="0"/>
                </a:lnTo>
                <a:lnTo>
                  <a:pt x="511826" y="458783"/>
                </a:lnTo>
                <a:lnTo>
                  <a:pt x="0" y="45878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2" id="22"/>
          <p:cNvGrpSpPr/>
          <p:nvPr/>
        </p:nvGrpSpPr>
        <p:grpSpPr>
          <a:xfrm rot="0">
            <a:off x="1377172" y="8447911"/>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771795">
            <a:off x="639411" y="5424185"/>
            <a:ext cx="199147" cy="189008"/>
          </a:xfrm>
          <a:custGeom>
            <a:avLst/>
            <a:gdLst/>
            <a:ahLst/>
            <a:cxnLst/>
            <a:rect r="r" b="b" t="t" l="l"/>
            <a:pathLst>
              <a:path h="189008" w="199147">
                <a:moveTo>
                  <a:pt x="0" y="0"/>
                </a:moveTo>
                <a:lnTo>
                  <a:pt x="199147" y="0"/>
                </a:lnTo>
                <a:lnTo>
                  <a:pt x="199147" y="189008"/>
                </a:lnTo>
                <a:lnTo>
                  <a:pt x="0" y="1890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5" id="25"/>
          <p:cNvSpPr/>
          <p:nvPr/>
        </p:nvSpPr>
        <p:spPr>
          <a:xfrm flipH="false" flipV="false" rot="0">
            <a:off x="913110" y="7246887"/>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6" id="26"/>
          <p:cNvGrpSpPr>
            <a:grpSpLocks noChangeAspect="true"/>
          </p:cNvGrpSpPr>
          <p:nvPr/>
        </p:nvGrpSpPr>
        <p:grpSpPr>
          <a:xfrm rot="-874149">
            <a:off x="3786668" y="9487587"/>
            <a:ext cx="498419" cy="262574"/>
            <a:chOff x="0" y="0"/>
            <a:chExt cx="1610360" cy="848360"/>
          </a:xfrm>
        </p:grpSpPr>
        <p:sp>
          <p:nvSpPr>
            <p:cNvPr name="Freeform 27" id="2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8" id="28"/>
          <p:cNvSpPr/>
          <p:nvPr/>
        </p:nvSpPr>
        <p:spPr>
          <a:xfrm flipH="false" flipV="false" rot="0">
            <a:off x="1491997" y="3614305"/>
            <a:ext cx="511826" cy="458783"/>
          </a:xfrm>
          <a:custGeom>
            <a:avLst/>
            <a:gdLst/>
            <a:ahLst/>
            <a:cxnLst/>
            <a:rect r="r" b="b" t="t" l="l"/>
            <a:pathLst>
              <a:path h="458783" w="511826">
                <a:moveTo>
                  <a:pt x="0" y="0"/>
                </a:moveTo>
                <a:lnTo>
                  <a:pt x="511827" y="0"/>
                </a:lnTo>
                <a:lnTo>
                  <a:pt x="511827" y="458782"/>
                </a:lnTo>
                <a:lnTo>
                  <a:pt x="0" y="458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9" id="29"/>
          <p:cNvSpPr txBox="true"/>
          <p:nvPr/>
        </p:nvSpPr>
        <p:spPr>
          <a:xfrm rot="0">
            <a:off x="5144499" y="6188951"/>
            <a:ext cx="7999266" cy="392449"/>
          </a:xfrm>
          <a:prstGeom prst="rect">
            <a:avLst/>
          </a:prstGeom>
        </p:spPr>
        <p:txBody>
          <a:bodyPr anchor="t" rtlCol="false" tIns="0" lIns="0" bIns="0" rIns="0">
            <a:spAutoFit/>
          </a:bodyPr>
          <a:lstStyle/>
          <a:p>
            <a:pPr algn="ctr">
              <a:lnSpc>
                <a:spcPts val="3137"/>
              </a:lnSpc>
            </a:pPr>
          </a:p>
        </p:txBody>
      </p:sp>
      <p:sp>
        <p:nvSpPr>
          <p:cNvPr name="Freeform 30" id="30"/>
          <p:cNvSpPr/>
          <p:nvPr/>
        </p:nvSpPr>
        <p:spPr>
          <a:xfrm flipH="false" flipV="false" rot="0">
            <a:off x="426389" y="680609"/>
            <a:ext cx="1696536" cy="1656436"/>
          </a:xfrm>
          <a:custGeom>
            <a:avLst/>
            <a:gdLst/>
            <a:ahLst/>
            <a:cxnLst/>
            <a:rect r="r" b="b" t="t" l="l"/>
            <a:pathLst>
              <a:path h="1656436" w="1696536">
                <a:moveTo>
                  <a:pt x="0" y="0"/>
                </a:moveTo>
                <a:lnTo>
                  <a:pt x="1696536" y="0"/>
                </a:lnTo>
                <a:lnTo>
                  <a:pt x="1696536" y="1656436"/>
                </a:lnTo>
                <a:lnTo>
                  <a:pt x="0" y="165643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1" id="31"/>
          <p:cNvSpPr/>
          <p:nvPr/>
        </p:nvSpPr>
        <p:spPr>
          <a:xfrm flipH="false" flipV="false" rot="0">
            <a:off x="16244279" y="598311"/>
            <a:ext cx="1552127" cy="1515440"/>
          </a:xfrm>
          <a:custGeom>
            <a:avLst/>
            <a:gdLst/>
            <a:ahLst/>
            <a:cxnLst/>
            <a:rect r="r" b="b" t="t" l="l"/>
            <a:pathLst>
              <a:path h="1515440" w="1552127">
                <a:moveTo>
                  <a:pt x="0" y="0"/>
                </a:moveTo>
                <a:lnTo>
                  <a:pt x="1552127" y="0"/>
                </a:lnTo>
                <a:lnTo>
                  <a:pt x="1552127" y="1515440"/>
                </a:lnTo>
                <a:lnTo>
                  <a:pt x="0" y="15154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791487">
            <a:off x="15613829" y="6390511"/>
            <a:ext cx="2813027" cy="4114800"/>
          </a:xfrm>
          <a:custGeom>
            <a:avLst/>
            <a:gdLst/>
            <a:ahLst/>
            <a:cxnLst/>
            <a:rect r="r" b="b" t="t" l="l"/>
            <a:pathLst>
              <a:path h="4114800" w="2813027">
                <a:moveTo>
                  <a:pt x="0" y="0"/>
                </a:moveTo>
                <a:lnTo>
                  <a:pt x="2813026" y="0"/>
                </a:lnTo>
                <a:lnTo>
                  <a:pt x="2813026"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2044533" y="1057275"/>
            <a:ext cx="12674539" cy="9457011"/>
          </a:xfrm>
          <a:prstGeom prst="rect">
            <a:avLst/>
          </a:prstGeom>
        </p:spPr>
        <p:txBody>
          <a:bodyPr anchor="t" rtlCol="false" tIns="0" lIns="0" bIns="0" rIns="0">
            <a:spAutoFit/>
          </a:bodyPr>
          <a:lstStyle/>
          <a:p>
            <a:pPr algn="l" marL="893366" indent="-446683" lvl="1">
              <a:lnSpc>
                <a:spcPts val="4675"/>
              </a:lnSpc>
              <a:buFont typeface="Arial"/>
              <a:buChar char="•"/>
            </a:pPr>
            <a:r>
              <a:rPr lang="en-US" b="true" sz="4137">
                <a:solidFill>
                  <a:srgbClr val="003933"/>
                </a:solidFill>
                <a:latin typeface="Dosis Semi-Bold"/>
                <a:ea typeface="Dosis Semi-Bold"/>
                <a:cs typeface="Dosis Semi-Bold"/>
                <a:sym typeface="Dosis Semi-Bold"/>
              </a:rPr>
              <a:t>Kumaxov effekti dastlab nazariy hisob-kitoblar va tajribaviy kuzatuvlar orqali ochilgan.</a:t>
            </a:r>
          </a:p>
          <a:p>
            <a:pPr algn="l" marL="893366" indent="-446683" lvl="1">
              <a:lnSpc>
                <a:spcPts val="4675"/>
              </a:lnSpc>
              <a:buFont typeface="Arial"/>
              <a:buChar char="•"/>
            </a:pPr>
            <a:r>
              <a:rPr lang="en-US" b="true" sz="4137">
                <a:solidFill>
                  <a:srgbClr val="003933"/>
                </a:solidFill>
                <a:latin typeface="Dosis Semi-Bold"/>
                <a:ea typeface="Dosis Semi-Bold"/>
                <a:cs typeface="Dosis Semi-Bold"/>
                <a:sym typeface="Dosis Semi-Bold"/>
              </a:rPr>
              <a:t>Bu effekt, ya’ni kanallanish paytida elektron va pozitronlarning nurlanishi, kristall ichidagi zarracha trayektoriyasi va nurlanish spektrini o‘rganish bilan aniqlangan.</a:t>
            </a:r>
          </a:p>
          <a:p>
            <a:pPr algn="l" marL="893366" indent="-446683" lvl="1">
              <a:lnSpc>
                <a:spcPts val="4675"/>
              </a:lnSpc>
              <a:buFont typeface="Arial"/>
              <a:buChar char="•"/>
            </a:pPr>
            <a:r>
              <a:rPr lang="en-US" b="true" sz="4137">
                <a:solidFill>
                  <a:srgbClr val="003933"/>
                </a:solidFill>
                <a:latin typeface="Dosis Semi-Bold"/>
                <a:ea typeface="Dosis Semi-Bold"/>
                <a:cs typeface="Dosis Semi-Bold"/>
                <a:sym typeface="Dosis Semi-Bold"/>
              </a:rPr>
              <a:t>Kumaxov linzalari esa keyinchalik, bu effektni amaliy ishlatish va rentgen/neytron nurlarini fokuslash uchun yaratilgan.</a:t>
            </a:r>
          </a:p>
          <a:p>
            <a:pPr algn="l" marL="893366" indent="-446683" lvl="1">
              <a:lnSpc>
                <a:spcPts val="4675"/>
              </a:lnSpc>
              <a:buFont typeface="Arial"/>
              <a:buChar char="•"/>
            </a:pPr>
            <a:r>
              <a:rPr lang="en-US" b="true" sz="4137">
                <a:solidFill>
                  <a:srgbClr val="003933"/>
                </a:solidFill>
                <a:latin typeface="Dosis Semi-Bold"/>
                <a:ea typeface="Dosis Semi-Bold"/>
                <a:cs typeface="Dosis Semi-Bold"/>
                <a:sym typeface="Dosis Semi-Bold"/>
              </a:rPr>
              <a:t>Amaliyotda :</a:t>
            </a:r>
          </a:p>
          <a:p>
            <a:pPr algn="l">
              <a:lnSpc>
                <a:spcPts val="4675"/>
              </a:lnSpc>
            </a:pPr>
            <a:r>
              <a:rPr lang="en-US" sz="4137" b="true">
                <a:solidFill>
                  <a:srgbClr val="003933"/>
                </a:solidFill>
                <a:latin typeface="Dosis Semi-Bold"/>
                <a:ea typeface="Dosis Semi-Bold"/>
                <a:cs typeface="Dosis Semi-Bold"/>
                <a:sym typeface="Dosis Semi-Bold"/>
              </a:rPr>
              <a:t>Yangi materiallar va yarimo‘tkazgichlar diagnostikasi;</a:t>
            </a:r>
          </a:p>
          <a:p>
            <a:pPr algn="l">
              <a:lnSpc>
                <a:spcPts val="4675"/>
              </a:lnSpc>
            </a:pPr>
            <a:r>
              <a:rPr lang="en-US" sz="4137" b="true">
                <a:solidFill>
                  <a:srgbClr val="003933"/>
                </a:solidFill>
                <a:latin typeface="Dosis Semi-Bold"/>
                <a:ea typeface="Dosis Semi-Bold"/>
                <a:cs typeface="Dosis Semi-Bold"/>
                <a:sym typeface="Dosis Semi-Bold"/>
              </a:rPr>
              <a:t>Spontan nurlanishdan kuchli γ-kvant oqimlarini olish;</a:t>
            </a:r>
          </a:p>
          <a:p>
            <a:pPr algn="l">
              <a:lnSpc>
                <a:spcPts val="4675"/>
              </a:lnSpc>
            </a:pPr>
            <a:r>
              <a:rPr lang="en-US" sz="4137" b="true">
                <a:solidFill>
                  <a:srgbClr val="003933"/>
                </a:solidFill>
                <a:latin typeface="Dosis Semi-Bold"/>
                <a:ea typeface="Dosis Semi-Bold"/>
                <a:cs typeface="Dosis Semi-Bold"/>
                <a:sym typeface="Dosis Semi-Bold"/>
              </a:rPr>
              <a:t>Yadro o‘tishlarini tanlab “nasoslash” imkoniyati;</a:t>
            </a:r>
          </a:p>
          <a:p>
            <a:pPr algn="l">
              <a:lnSpc>
                <a:spcPts val="4675"/>
              </a:lnSpc>
            </a:pPr>
            <a:r>
              <a:rPr lang="en-US" sz="4137" b="true">
                <a:solidFill>
                  <a:srgbClr val="003933"/>
                </a:solidFill>
                <a:latin typeface="Dosis Semi-Bold"/>
                <a:ea typeface="Dosis Semi-Bold"/>
                <a:cs typeface="Dosis Semi-Bold"/>
                <a:sym typeface="Dosis Semi-Bold"/>
              </a:rPr>
              <a:t>Potensial rentgen yoki γ-lazer yaratishda qo’llaniladi.</a:t>
            </a:r>
          </a:p>
          <a:p>
            <a:pPr algn="l">
              <a:lnSpc>
                <a:spcPts val="4675"/>
              </a:lnSpc>
            </a:pPr>
          </a:p>
          <a:p>
            <a:pPr algn="l">
              <a:lnSpc>
                <a:spcPts val="4675"/>
              </a:lnSpc>
            </a:pPr>
          </a:p>
        </p:txBody>
      </p:sp>
      <p:sp>
        <p:nvSpPr>
          <p:cNvPr name="Freeform 17" id="17"/>
          <p:cNvSpPr/>
          <p:nvPr/>
        </p:nvSpPr>
        <p:spPr>
          <a:xfrm flipH="false" flipV="false" rot="-771795">
            <a:off x="13294366" y="1206009"/>
            <a:ext cx="396638" cy="376445"/>
          </a:xfrm>
          <a:custGeom>
            <a:avLst/>
            <a:gdLst/>
            <a:ahLst/>
            <a:cxnLst/>
            <a:rect r="r" b="b" t="t" l="l"/>
            <a:pathLst>
              <a:path h="376445" w="396638">
                <a:moveTo>
                  <a:pt x="0" y="0"/>
                </a:moveTo>
                <a:lnTo>
                  <a:pt x="396638" y="0"/>
                </a:lnTo>
                <a:lnTo>
                  <a:pt x="396638" y="376446"/>
                </a:lnTo>
                <a:lnTo>
                  <a:pt x="0" y="3764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0">
            <a:off x="17027269" y="3302348"/>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9" id="19"/>
          <p:cNvGrpSpPr/>
          <p:nvPr/>
        </p:nvGrpSpPr>
        <p:grpSpPr>
          <a:xfrm rot="0">
            <a:off x="17148841" y="1166582"/>
            <a:ext cx="220918" cy="220918"/>
            <a:chOff x="0" y="0"/>
            <a:chExt cx="6350000" cy="6350000"/>
          </a:xfrm>
        </p:grpSpPr>
        <p:sp>
          <p:nvSpPr>
            <p:cNvPr name="Freeform 20" id="2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21" id="21"/>
          <p:cNvGrpSpPr>
            <a:grpSpLocks noChangeAspect="true"/>
          </p:cNvGrpSpPr>
          <p:nvPr/>
        </p:nvGrpSpPr>
        <p:grpSpPr>
          <a:xfrm rot="-2402669">
            <a:off x="737065" y="1012944"/>
            <a:ext cx="583271" cy="307275"/>
            <a:chOff x="0" y="0"/>
            <a:chExt cx="1610360" cy="848360"/>
          </a:xfrm>
        </p:grpSpPr>
        <p:sp>
          <p:nvSpPr>
            <p:cNvPr name="Freeform 22" id="2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3" id="23"/>
          <p:cNvSpPr/>
          <p:nvPr/>
        </p:nvSpPr>
        <p:spPr>
          <a:xfrm flipH="false" flipV="false" rot="0">
            <a:off x="608441" y="3302348"/>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false" rot="-791487">
            <a:off x="15742327" y="6514985"/>
            <a:ext cx="2813027" cy="4114800"/>
          </a:xfrm>
          <a:custGeom>
            <a:avLst/>
            <a:gdLst/>
            <a:ahLst/>
            <a:cxnLst/>
            <a:rect r="r" b="b" t="t" l="l"/>
            <a:pathLst>
              <a:path h="4114800" w="2813027">
                <a:moveTo>
                  <a:pt x="0" y="0"/>
                </a:moveTo>
                <a:lnTo>
                  <a:pt x="2813027" y="0"/>
                </a:lnTo>
                <a:lnTo>
                  <a:pt x="281302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5" id="25"/>
          <p:cNvSpPr/>
          <p:nvPr/>
        </p:nvSpPr>
        <p:spPr>
          <a:xfrm flipH="false" flipV="false" rot="-556512">
            <a:off x="14654232" y="985599"/>
            <a:ext cx="2429768" cy="2372338"/>
          </a:xfrm>
          <a:custGeom>
            <a:avLst/>
            <a:gdLst/>
            <a:ahLst/>
            <a:cxnLst/>
            <a:rect r="r" b="b" t="t" l="l"/>
            <a:pathLst>
              <a:path h="2372338" w="2429768">
                <a:moveTo>
                  <a:pt x="0" y="0"/>
                </a:moveTo>
                <a:lnTo>
                  <a:pt x="2429769" y="0"/>
                </a:lnTo>
                <a:lnTo>
                  <a:pt x="2429769" y="2372337"/>
                </a:lnTo>
                <a:lnTo>
                  <a:pt x="0" y="237233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631833">
            <a:off x="6865067" y="8029046"/>
            <a:ext cx="1768221" cy="2114178"/>
          </a:xfrm>
          <a:custGeom>
            <a:avLst/>
            <a:gdLst/>
            <a:ahLst/>
            <a:cxnLst/>
            <a:rect r="r" b="b" t="t" l="l"/>
            <a:pathLst>
              <a:path h="2114178" w="1768221">
                <a:moveTo>
                  <a:pt x="0" y="0"/>
                </a:moveTo>
                <a:lnTo>
                  <a:pt x="1768221" y="0"/>
                </a:lnTo>
                <a:lnTo>
                  <a:pt x="1768221" y="2114178"/>
                </a:lnTo>
                <a:lnTo>
                  <a:pt x="0" y="21141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4590959">
            <a:off x="211973" y="-216900"/>
            <a:ext cx="2061906" cy="2061906"/>
          </a:xfrm>
          <a:custGeom>
            <a:avLst/>
            <a:gdLst/>
            <a:ahLst/>
            <a:cxnLst/>
            <a:rect r="r" b="b" t="t" l="l"/>
            <a:pathLst>
              <a:path h="2061906" w="2061906">
                <a:moveTo>
                  <a:pt x="0" y="0"/>
                </a:moveTo>
                <a:lnTo>
                  <a:pt x="2061906" y="0"/>
                </a:lnTo>
                <a:lnTo>
                  <a:pt x="2061906" y="2061906"/>
                </a:lnTo>
                <a:lnTo>
                  <a:pt x="0" y="20619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3035554">
            <a:off x="499727" y="8612177"/>
            <a:ext cx="799152" cy="1671231"/>
          </a:xfrm>
          <a:custGeom>
            <a:avLst/>
            <a:gdLst/>
            <a:ahLst/>
            <a:cxnLst/>
            <a:rect r="r" b="b" t="t" l="l"/>
            <a:pathLst>
              <a:path h="1671231" w="799152">
                <a:moveTo>
                  <a:pt x="0" y="0"/>
                </a:moveTo>
                <a:lnTo>
                  <a:pt x="799152" y="0"/>
                </a:lnTo>
                <a:lnTo>
                  <a:pt x="799152" y="1671231"/>
                </a:lnTo>
                <a:lnTo>
                  <a:pt x="0" y="167123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6565573" y="8746933"/>
            <a:ext cx="914955" cy="1125783"/>
          </a:xfrm>
          <a:custGeom>
            <a:avLst/>
            <a:gdLst/>
            <a:ahLst/>
            <a:cxnLst/>
            <a:rect r="r" b="b" t="t" l="l"/>
            <a:pathLst>
              <a:path h="1125783" w="914955">
                <a:moveTo>
                  <a:pt x="0" y="0"/>
                </a:moveTo>
                <a:lnTo>
                  <a:pt x="914954" y="0"/>
                </a:lnTo>
                <a:lnTo>
                  <a:pt x="914954" y="1125783"/>
                </a:lnTo>
                <a:lnTo>
                  <a:pt x="0" y="112578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6149708" y="-15175"/>
            <a:ext cx="2138292" cy="2087751"/>
          </a:xfrm>
          <a:custGeom>
            <a:avLst/>
            <a:gdLst/>
            <a:ahLst/>
            <a:cxnLst/>
            <a:rect r="r" b="b" t="t" l="l"/>
            <a:pathLst>
              <a:path h="2087751" w="2138292">
                <a:moveTo>
                  <a:pt x="0" y="0"/>
                </a:moveTo>
                <a:lnTo>
                  <a:pt x="2138292" y="0"/>
                </a:lnTo>
                <a:lnTo>
                  <a:pt x="2138292" y="2087750"/>
                </a:lnTo>
                <a:lnTo>
                  <a:pt x="0" y="20877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2114154">
            <a:off x="14433194" y="152218"/>
            <a:ext cx="1208645" cy="2144370"/>
          </a:xfrm>
          <a:custGeom>
            <a:avLst/>
            <a:gdLst/>
            <a:ahLst/>
            <a:cxnLst/>
            <a:rect r="r" b="b" t="t" l="l"/>
            <a:pathLst>
              <a:path h="2144370" w="1208645">
                <a:moveTo>
                  <a:pt x="0" y="0"/>
                </a:moveTo>
                <a:lnTo>
                  <a:pt x="1208645" y="0"/>
                </a:lnTo>
                <a:lnTo>
                  <a:pt x="1208645" y="2144370"/>
                </a:lnTo>
                <a:lnTo>
                  <a:pt x="0" y="214437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1473475" y="462899"/>
            <a:ext cx="14676233" cy="797559"/>
          </a:xfrm>
          <a:prstGeom prst="rect">
            <a:avLst/>
          </a:prstGeom>
        </p:spPr>
        <p:txBody>
          <a:bodyPr anchor="t" rtlCol="false" tIns="0" lIns="0" bIns="0" rIns="0">
            <a:spAutoFit/>
          </a:bodyPr>
          <a:lstStyle/>
          <a:p>
            <a:pPr algn="ctr">
              <a:lnSpc>
                <a:spcPts val="5899"/>
              </a:lnSpc>
            </a:pPr>
            <a:r>
              <a:rPr lang="en-US" sz="5899" spc="194">
                <a:solidFill>
                  <a:srgbClr val="00030A"/>
                </a:solidFill>
                <a:latin typeface="Marykate"/>
                <a:ea typeface="Marykate"/>
                <a:cs typeface="Marykate"/>
                <a:sym typeface="Marykate"/>
              </a:rPr>
              <a:t>FOYDALANILGAN MANBALAR:</a:t>
            </a:r>
          </a:p>
        </p:txBody>
      </p:sp>
      <p:sp>
        <p:nvSpPr>
          <p:cNvPr name="TextBox 9" id="9"/>
          <p:cNvSpPr txBox="true"/>
          <p:nvPr/>
        </p:nvSpPr>
        <p:spPr>
          <a:xfrm rot="0">
            <a:off x="2485852" y="1810805"/>
            <a:ext cx="12878206" cy="6351984"/>
          </a:xfrm>
          <a:prstGeom prst="rect">
            <a:avLst/>
          </a:prstGeom>
        </p:spPr>
        <p:txBody>
          <a:bodyPr anchor="t" rtlCol="false" tIns="0" lIns="0" bIns="0" rIns="0">
            <a:spAutoFit/>
          </a:bodyPr>
          <a:lstStyle/>
          <a:p>
            <a:pPr algn="l">
              <a:lnSpc>
                <a:spcPts val="5636"/>
              </a:lnSpc>
            </a:pPr>
            <a:r>
              <a:rPr lang="en-US" sz="4026" b="true">
                <a:solidFill>
                  <a:srgbClr val="00030A"/>
                </a:solidFill>
                <a:latin typeface="29LT Adir Semi-Bold"/>
                <a:ea typeface="29LT Adir Semi-Bold"/>
                <a:cs typeface="29LT Adir Semi-Bold"/>
                <a:sym typeface="29LT Adir Semi-Bold"/>
              </a:rPr>
              <a:t>1.https://en.wikipedia.org/wiki/Bremsstrahlung</a:t>
            </a:r>
          </a:p>
          <a:p>
            <a:pPr algn="l">
              <a:lnSpc>
                <a:spcPts val="5636"/>
              </a:lnSpc>
            </a:pPr>
            <a:r>
              <a:rPr lang="en-US" sz="4026" b="true">
                <a:solidFill>
                  <a:srgbClr val="00030A"/>
                </a:solidFill>
                <a:latin typeface="29LT Adir Semi-Bold"/>
                <a:ea typeface="29LT Adir Semi-Bold"/>
                <a:cs typeface="29LT Adir Semi-Bold"/>
                <a:sym typeface="29LT Adir Semi-Bold"/>
              </a:rPr>
              <a:t>2https://arxiv.org/pdf/2004.07043</a:t>
            </a:r>
          </a:p>
          <a:p>
            <a:pPr algn="l">
              <a:lnSpc>
                <a:spcPts val="5636"/>
              </a:lnSpc>
            </a:pPr>
            <a:r>
              <a:rPr lang="en-US" sz="4026" b="true">
                <a:solidFill>
                  <a:srgbClr val="00030A"/>
                </a:solidFill>
                <a:latin typeface="29LT Adir Semi-Bold"/>
                <a:ea typeface="29LT Adir Semi-Bold"/>
                <a:cs typeface="29LT Adir Semi-Bold"/>
                <a:sym typeface="29LT Adir Semi-Bold"/>
              </a:rPr>
              <a:t>3.https://www.youtube.com/watch?v=CjlXbOWlS90</a:t>
            </a:r>
          </a:p>
          <a:p>
            <a:pPr algn="l">
              <a:lnSpc>
                <a:spcPts val="5636"/>
              </a:lnSpc>
            </a:pPr>
            <a:r>
              <a:rPr lang="en-US" sz="4026" b="true">
                <a:solidFill>
                  <a:srgbClr val="00030A"/>
                </a:solidFill>
                <a:latin typeface="29LT Adir Semi-Bold"/>
                <a:ea typeface="29LT Adir Semi-Bold"/>
                <a:cs typeface="29LT Adir Semi-Bold"/>
                <a:sym typeface="29LT Adir Semi-Bold"/>
              </a:rPr>
              <a:t>4.https://www.researchgate.net/publication/13353233_Channeling_radiation_from_relativistic_electrons_and_positrons</a:t>
            </a:r>
          </a:p>
          <a:p>
            <a:pPr algn="l">
              <a:lnSpc>
                <a:spcPts val="5636"/>
              </a:lnSpc>
            </a:pPr>
            <a:r>
              <a:rPr lang="en-US" sz="4026" b="true">
                <a:solidFill>
                  <a:srgbClr val="00030A"/>
                </a:solidFill>
                <a:latin typeface="29LT Adir Semi-Bold"/>
                <a:ea typeface="29LT Adir Semi-Bold"/>
                <a:cs typeface="29LT Adir Semi-Bold"/>
                <a:sym typeface="29LT Adir Semi-Bold"/>
              </a:rPr>
              <a:t>5.https://indico.cern.ch/event/1454873/contributions/6216871/attachments/2976114/5238976/CBS_Photons_Armen.pdf</a:t>
            </a:r>
          </a:p>
          <a:p>
            <a:pPr algn="l">
              <a:lnSpc>
                <a:spcPts val="5636"/>
              </a:lnSpc>
              <a:spcBef>
                <a:spcPct val="0"/>
              </a:spcBef>
            </a:pPr>
            <a:r>
              <a:rPr lang="en-US" b="true" sz="4026">
                <a:solidFill>
                  <a:srgbClr val="00030A"/>
                </a:solidFill>
                <a:latin typeface="29LT Adir Semi-Bold"/>
                <a:ea typeface="29LT Adir Semi-Bold"/>
                <a:cs typeface="29LT Adir Semi-Bold"/>
                <a:sym typeface="29LT Adir Semi-Bold"/>
              </a:rPr>
              <a:t>6.https://www.mathnet.ru/links/f1d6eda927a96b8918dcfc0345969cac/ufn9295.pdf</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873501">
            <a:off x="11928939" y="428795"/>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6816188">
            <a:off x="14692549" y="757774"/>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776812">
            <a:off x="12619095" y="3906437"/>
            <a:ext cx="1403466" cy="2756808"/>
          </a:xfrm>
          <a:custGeom>
            <a:avLst/>
            <a:gdLst/>
            <a:ahLst/>
            <a:cxnLst/>
            <a:rect r="r" b="b" t="t" l="l"/>
            <a:pathLst>
              <a:path h="2756808" w="1403466">
                <a:moveTo>
                  <a:pt x="0" y="0"/>
                </a:moveTo>
                <a:lnTo>
                  <a:pt x="1403466" y="0"/>
                </a:lnTo>
                <a:lnTo>
                  <a:pt x="1403466" y="2756808"/>
                </a:lnTo>
                <a:lnTo>
                  <a:pt x="0" y="275680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17144474" y="913874"/>
            <a:ext cx="229651" cy="229651"/>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2" id="22"/>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5" id="25"/>
          <p:cNvGrpSpPr>
            <a:grpSpLocks noChangeAspect="true"/>
          </p:cNvGrpSpPr>
          <p:nvPr/>
        </p:nvGrpSpPr>
        <p:grpSpPr>
          <a:xfrm rot="-874149">
            <a:off x="13641867" y="5520507"/>
            <a:ext cx="498419" cy="262574"/>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144474" y="4746486"/>
            <a:ext cx="229651" cy="229651"/>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0" id="30"/>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1" id="31"/>
          <p:cNvGrpSpPr>
            <a:grpSpLocks noChangeAspect="true"/>
          </p:cNvGrpSpPr>
          <p:nvPr/>
        </p:nvGrpSpPr>
        <p:grpSpPr>
          <a:xfrm rot="-9583335">
            <a:off x="11985075" y="8218500"/>
            <a:ext cx="498419" cy="2625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33" id="33"/>
          <p:cNvSpPr txBox="true"/>
          <p:nvPr/>
        </p:nvSpPr>
        <p:spPr>
          <a:xfrm rot="0">
            <a:off x="0" y="2867499"/>
            <a:ext cx="10107398" cy="6390801"/>
          </a:xfrm>
          <a:prstGeom prst="rect">
            <a:avLst/>
          </a:prstGeom>
        </p:spPr>
        <p:txBody>
          <a:bodyPr anchor="t" rtlCol="false" tIns="0" lIns="0" bIns="0" rIns="0">
            <a:spAutoFit/>
          </a:bodyPr>
          <a:lstStyle/>
          <a:p>
            <a:pPr algn="ctr">
              <a:lnSpc>
                <a:spcPts val="16610"/>
              </a:lnSpc>
            </a:pPr>
            <a:r>
              <a:rPr lang="en-US" sz="15670" spc="517">
                <a:solidFill>
                  <a:srgbClr val="00AD9C"/>
                </a:solidFill>
                <a:latin typeface="Marykate"/>
                <a:ea typeface="Marykate"/>
                <a:cs typeface="Marykate"/>
                <a:sym typeface="Marykate"/>
              </a:rPr>
              <a:t>TORMOZLI NURLANISH TURLARI </a:t>
            </a:r>
          </a:p>
        </p:txBody>
      </p:sp>
      <p:sp>
        <p:nvSpPr>
          <p:cNvPr name="TextBox 34" id="34"/>
          <p:cNvSpPr txBox="true"/>
          <p:nvPr/>
        </p:nvSpPr>
        <p:spPr>
          <a:xfrm rot="0">
            <a:off x="1224186" y="878139"/>
            <a:ext cx="5299218" cy="2561716"/>
          </a:xfrm>
          <a:prstGeom prst="rect">
            <a:avLst/>
          </a:prstGeom>
        </p:spPr>
        <p:txBody>
          <a:bodyPr anchor="t" rtlCol="false" tIns="0" lIns="0" bIns="0" rIns="0">
            <a:spAutoFit/>
          </a:bodyPr>
          <a:lstStyle/>
          <a:p>
            <a:pPr algn="l">
              <a:lnSpc>
                <a:spcPts val="19206"/>
              </a:lnSpc>
            </a:pPr>
            <a:r>
              <a:rPr lang="en-US" sz="19206" spc="633">
                <a:solidFill>
                  <a:srgbClr val="003933"/>
                </a:solidFill>
                <a:latin typeface="Marykate"/>
                <a:ea typeface="Marykate"/>
                <a:cs typeface="Marykate"/>
                <a:sym typeface="Marykate"/>
              </a:rPr>
              <a:t>01</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00AD9C"/>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00AD9C"/>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4025143" y="3245923"/>
            <a:ext cx="10339579" cy="3334050"/>
          </a:xfrm>
          <a:prstGeom prst="rect">
            <a:avLst/>
          </a:prstGeom>
        </p:spPr>
        <p:txBody>
          <a:bodyPr anchor="t" rtlCol="false" tIns="0" lIns="0" bIns="0" rIns="0">
            <a:spAutoFit/>
          </a:bodyPr>
          <a:lstStyle/>
          <a:p>
            <a:pPr algn="ctr">
              <a:lnSpc>
                <a:spcPts val="12774"/>
              </a:lnSpc>
            </a:pPr>
            <a:r>
              <a:rPr lang="en-US" sz="12774" spc="383">
                <a:solidFill>
                  <a:srgbClr val="00AD9C"/>
                </a:solidFill>
                <a:latin typeface="Marykate"/>
                <a:ea typeface="Marykate"/>
                <a:cs typeface="Marykate"/>
                <a:sym typeface="Marykate"/>
              </a:rPr>
              <a:t>E’TIBORINGIZ UCHUN RAHMAT!</a:t>
            </a:r>
          </a:p>
        </p:txBody>
      </p:sp>
      <p:sp>
        <p:nvSpPr>
          <p:cNvPr name="Freeform 17" id="17"/>
          <p:cNvSpPr/>
          <p:nvPr/>
        </p:nvSpPr>
        <p:spPr>
          <a:xfrm flipH="false" flipV="false" rot="-4590959">
            <a:off x="15997142" y="3573304"/>
            <a:ext cx="2538932" cy="2538932"/>
          </a:xfrm>
          <a:custGeom>
            <a:avLst/>
            <a:gdLst/>
            <a:ahLst/>
            <a:cxnLst/>
            <a:rect r="r" b="b" t="t" l="l"/>
            <a:pathLst>
              <a:path h="2538932" w="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true" rot="-10325232">
            <a:off x="-735485" y="106452"/>
            <a:ext cx="2815623" cy="2815623"/>
          </a:xfrm>
          <a:custGeom>
            <a:avLst/>
            <a:gdLst/>
            <a:ahLst/>
            <a:cxnLst/>
            <a:rect r="r" b="b" t="t" l="l"/>
            <a:pathLst>
              <a:path h="2815623" w="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2049497">
            <a:off x="125050" y="6657359"/>
            <a:ext cx="2053555" cy="2933651"/>
          </a:xfrm>
          <a:custGeom>
            <a:avLst/>
            <a:gdLst/>
            <a:ahLst/>
            <a:cxnLst/>
            <a:rect r="r" b="b" t="t" l="l"/>
            <a:pathLst>
              <a:path h="2933651" w="2053555">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2245013">
            <a:off x="1141207" y="2386216"/>
            <a:ext cx="880607" cy="1841573"/>
          </a:xfrm>
          <a:custGeom>
            <a:avLst/>
            <a:gdLst/>
            <a:ahLst/>
            <a:cxnLst/>
            <a:rect r="r" b="b" t="t" l="l"/>
            <a:pathLst>
              <a:path h="1841573" w="880607">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1254325">
            <a:off x="-2461" y="4984554"/>
            <a:ext cx="2288606" cy="678260"/>
          </a:xfrm>
          <a:custGeom>
            <a:avLst/>
            <a:gdLst/>
            <a:ahLst/>
            <a:cxnLst/>
            <a:rect r="r" b="b" t="t" l="l"/>
            <a:pathLst>
              <a:path h="678260" w="2288606">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2" id="22"/>
          <p:cNvSpPr/>
          <p:nvPr/>
        </p:nvSpPr>
        <p:spPr>
          <a:xfrm flipH="false" flipV="false" rot="0">
            <a:off x="16156784" y="6407053"/>
            <a:ext cx="2131216" cy="2080842"/>
          </a:xfrm>
          <a:custGeom>
            <a:avLst/>
            <a:gdLst/>
            <a:ahLst/>
            <a:cxnLst/>
            <a:rect r="r" b="b" t="t" l="l"/>
            <a:pathLst>
              <a:path h="2080842" w="2131216">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1052783">
            <a:off x="15429461" y="420538"/>
            <a:ext cx="1171974" cy="2052821"/>
          </a:xfrm>
          <a:custGeom>
            <a:avLst/>
            <a:gdLst/>
            <a:ahLst/>
            <a:cxnLst/>
            <a:rect r="r" b="b" t="t" l="l"/>
            <a:pathLst>
              <a:path h="2052821" w="1171974">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1612873">
            <a:off x="16578786" y="2115729"/>
            <a:ext cx="1078345" cy="1913193"/>
          </a:xfrm>
          <a:custGeom>
            <a:avLst/>
            <a:gdLst/>
            <a:ahLst/>
            <a:cxnLst/>
            <a:rect r="r" b="b" t="t" l="l"/>
            <a:pathLst>
              <a:path h="1913193" w="1078345">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5" id="25"/>
          <p:cNvSpPr/>
          <p:nvPr/>
        </p:nvSpPr>
        <p:spPr>
          <a:xfrm flipH="false" flipV="false" rot="0">
            <a:off x="1984971" y="6344082"/>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6" id="26"/>
          <p:cNvSpPr/>
          <p:nvPr/>
        </p:nvSpPr>
        <p:spPr>
          <a:xfrm flipH="false" flipV="false" rot="0">
            <a:off x="17402703" y="8895672"/>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27" id="27"/>
          <p:cNvGrpSpPr>
            <a:grpSpLocks noChangeAspect="true"/>
          </p:cNvGrpSpPr>
          <p:nvPr/>
        </p:nvGrpSpPr>
        <p:grpSpPr>
          <a:xfrm rot="1977585">
            <a:off x="17291502" y="858834"/>
            <a:ext cx="512498" cy="269991"/>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2030890" y="4603934"/>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399457" y="351276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32" id="32"/>
          <p:cNvSpPr/>
          <p:nvPr/>
        </p:nvSpPr>
        <p:spPr>
          <a:xfrm flipH="false" flipV="false" rot="0">
            <a:off x="16814686" y="1469307"/>
            <a:ext cx="451922" cy="405086"/>
          </a:xfrm>
          <a:custGeom>
            <a:avLst/>
            <a:gdLst/>
            <a:ahLst/>
            <a:cxnLst/>
            <a:rect r="r" b="b" t="t" l="l"/>
            <a:pathLst>
              <a:path h="405086" w="451922">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3" id="33"/>
          <p:cNvSpPr/>
          <p:nvPr/>
        </p:nvSpPr>
        <p:spPr>
          <a:xfrm flipH="false" flipV="false" rot="0">
            <a:off x="15694641" y="3085316"/>
            <a:ext cx="420451" cy="427445"/>
          </a:xfrm>
          <a:custGeom>
            <a:avLst/>
            <a:gdLst/>
            <a:ahLst/>
            <a:cxnLst/>
            <a:rect r="r" b="b" t="t" l="l"/>
            <a:pathLst>
              <a:path h="427445" w="420451">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4" id="34"/>
          <p:cNvGrpSpPr/>
          <p:nvPr/>
        </p:nvGrpSpPr>
        <p:grpSpPr>
          <a:xfrm rot="0">
            <a:off x="2490694" y="9376318"/>
            <a:ext cx="229651" cy="229651"/>
            <a:chOff x="0" y="0"/>
            <a:chExt cx="6350000" cy="6350000"/>
          </a:xfrm>
        </p:grpSpPr>
        <p:sp>
          <p:nvSpPr>
            <p:cNvPr name="Freeform 35" id="3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6" id="36"/>
          <p:cNvSpPr/>
          <p:nvPr/>
        </p:nvSpPr>
        <p:spPr>
          <a:xfrm flipH="false" flipV="false" rot="-771795">
            <a:off x="2865448" y="1647521"/>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7" id="37"/>
          <p:cNvSpPr/>
          <p:nvPr/>
        </p:nvSpPr>
        <p:spPr>
          <a:xfrm flipH="false" flipV="false" rot="4678159">
            <a:off x="15159154" y="375441"/>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8" id="38"/>
          <p:cNvGrpSpPr>
            <a:grpSpLocks noChangeAspect="true"/>
          </p:cNvGrpSpPr>
          <p:nvPr/>
        </p:nvGrpSpPr>
        <p:grpSpPr>
          <a:xfrm rot="1977585">
            <a:off x="3370855" y="9474682"/>
            <a:ext cx="498419" cy="262574"/>
            <a:chOff x="0" y="0"/>
            <a:chExt cx="1610360" cy="848360"/>
          </a:xfrm>
        </p:grpSpPr>
        <p:sp>
          <p:nvSpPr>
            <p:cNvPr name="Freeform 39" id="3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0" id="40"/>
          <p:cNvSpPr/>
          <p:nvPr/>
        </p:nvSpPr>
        <p:spPr>
          <a:xfrm flipH="false" flipV="false" rot="0">
            <a:off x="2748353" y="7888147"/>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41" id="41"/>
          <p:cNvGrpSpPr/>
          <p:nvPr/>
        </p:nvGrpSpPr>
        <p:grpSpPr>
          <a:xfrm rot="0">
            <a:off x="14170004" y="614952"/>
            <a:ext cx="252393" cy="252393"/>
            <a:chOff x="0" y="0"/>
            <a:chExt cx="6350000" cy="6350000"/>
          </a:xfrm>
        </p:grpSpPr>
        <p:sp>
          <p:nvSpPr>
            <p:cNvPr name="Freeform 42" id="4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3" id="43"/>
          <p:cNvGrpSpPr/>
          <p:nvPr/>
        </p:nvGrpSpPr>
        <p:grpSpPr>
          <a:xfrm rot="0">
            <a:off x="2102176" y="1987440"/>
            <a:ext cx="229651" cy="229651"/>
            <a:chOff x="0" y="0"/>
            <a:chExt cx="6350000" cy="6350000"/>
          </a:xfrm>
        </p:grpSpPr>
        <p:sp>
          <p:nvSpPr>
            <p:cNvPr name="Freeform 44" id="4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grpSp>
        <p:nvGrpSpPr>
          <p:cNvPr name="Group 45" id="45"/>
          <p:cNvGrpSpPr>
            <a:grpSpLocks noChangeAspect="true"/>
          </p:cNvGrpSpPr>
          <p:nvPr/>
        </p:nvGrpSpPr>
        <p:grpSpPr>
          <a:xfrm rot="-921396">
            <a:off x="16540798" y="9558525"/>
            <a:ext cx="547777" cy="288577"/>
            <a:chOff x="0" y="0"/>
            <a:chExt cx="1610360" cy="848360"/>
          </a:xfrm>
        </p:grpSpPr>
        <p:sp>
          <p:nvSpPr>
            <p:cNvPr name="Freeform 46" id="4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47" id="47"/>
          <p:cNvSpPr/>
          <p:nvPr/>
        </p:nvSpPr>
        <p:spPr>
          <a:xfrm flipH="false" flipV="false" rot="432686">
            <a:off x="2912608" y="-670724"/>
            <a:ext cx="2225071" cy="2156296"/>
          </a:xfrm>
          <a:custGeom>
            <a:avLst/>
            <a:gdLst/>
            <a:ahLst/>
            <a:cxnLst/>
            <a:rect r="r" b="b" t="t" l="l"/>
            <a:pathLst>
              <a:path h="2156296" w="2225071">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48" id="48"/>
          <p:cNvSpPr/>
          <p:nvPr/>
        </p:nvSpPr>
        <p:spPr>
          <a:xfrm flipH="false" flipV="false" rot="1153974">
            <a:off x="15418170" y="8432300"/>
            <a:ext cx="635916" cy="2347340"/>
          </a:xfrm>
          <a:custGeom>
            <a:avLst/>
            <a:gdLst/>
            <a:ahLst/>
            <a:cxnLst/>
            <a:rect r="r" b="b" t="t" l="l"/>
            <a:pathLst>
              <a:path h="2347340" w="635916">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49" id="49"/>
          <p:cNvSpPr/>
          <p:nvPr/>
        </p:nvSpPr>
        <p:spPr>
          <a:xfrm flipH="false" flipV="false" rot="-842482">
            <a:off x="3931404" y="8366112"/>
            <a:ext cx="1054904" cy="2072133"/>
          </a:xfrm>
          <a:custGeom>
            <a:avLst/>
            <a:gdLst/>
            <a:ahLst/>
            <a:cxnLst/>
            <a:rect r="r" b="b" t="t" l="l"/>
            <a:pathLst>
              <a:path h="2072133" w="1054904">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50" id="50"/>
          <p:cNvSpPr/>
          <p:nvPr/>
        </p:nvSpPr>
        <p:spPr>
          <a:xfrm flipH="false" flipV="false" rot="0">
            <a:off x="5649993" y="9347076"/>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51" id="51"/>
          <p:cNvSpPr/>
          <p:nvPr/>
        </p:nvSpPr>
        <p:spPr>
          <a:xfrm flipH="false" flipV="false" rot="-684765">
            <a:off x="13333465" y="8957720"/>
            <a:ext cx="850155" cy="1508339"/>
          </a:xfrm>
          <a:custGeom>
            <a:avLst/>
            <a:gdLst/>
            <a:ahLst/>
            <a:cxnLst/>
            <a:rect r="r" b="b" t="t" l="l"/>
            <a:pathLst>
              <a:path h="1508339" w="850155">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2" id="52"/>
          <p:cNvSpPr/>
          <p:nvPr/>
        </p:nvSpPr>
        <p:spPr>
          <a:xfrm flipH="false" flipV="false" rot="0">
            <a:off x="280356" y="9140282"/>
            <a:ext cx="238202" cy="236037"/>
          </a:xfrm>
          <a:custGeom>
            <a:avLst/>
            <a:gdLst/>
            <a:ahLst/>
            <a:cxnLst/>
            <a:rect r="r" b="b" t="t" l="l"/>
            <a:pathLst>
              <a:path h="236037" w="238202">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53" id="53"/>
          <p:cNvSpPr/>
          <p:nvPr/>
        </p:nvSpPr>
        <p:spPr>
          <a:xfrm flipH="false" flipV="false" rot="0">
            <a:off x="14550558" y="1200069"/>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54" id="54"/>
          <p:cNvGrpSpPr/>
          <p:nvPr/>
        </p:nvGrpSpPr>
        <p:grpSpPr>
          <a:xfrm rot="0">
            <a:off x="17823320" y="5426640"/>
            <a:ext cx="208069" cy="208069"/>
            <a:chOff x="0" y="0"/>
            <a:chExt cx="6350000" cy="6350000"/>
          </a:xfrm>
        </p:grpSpPr>
        <p:sp>
          <p:nvSpPr>
            <p:cNvPr name="Freeform 55" id="55"/>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56" id="56"/>
          <p:cNvSpPr/>
          <p:nvPr/>
        </p:nvSpPr>
        <p:spPr>
          <a:xfrm flipH="false" flipV="false" rot="0">
            <a:off x="14599093" y="8855697"/>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57" id="57"/>
          <p:cNvSpPr/>
          <p:nvPr/>
        </p:nvSpPr>
        <p:spPr>
          <a:xfrm flipH="false" flipV="false" rot="-9414156">
            <a:off x="12901159" y="-655176"/>
            <a:ext cx="938638" cy="1962931"/>
          </a:xfrm>
          <a:custGeom>
            <a:avLst/>
            <a:gdLst/>
            <a:ahLst/>
            <a:cxnLst/>
            <a:rect r="r" b="b" t="t" l="l"/>
            <a:pathLst>
              <a:path h="1962931" w="938638">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8" id="58"/>
          <p:cNvSpPr/>
          <p:nvPr/>
        </p:nvSpPr>
        <p:spPr>
          <a:xfrm flipH="false" flipV="false" rot="0">
            <a:off x="5565863" y="407424"/>
            <a:ext cx="548192" cy="491379"/>
          </a:xfrm>
          <a:custGeom>
            <a:avLst/>
            <a:gdLst/>
            <a:ahLst/>
            <a:cxnLst/>
            <a:rect r="r" b="b" t="t" l="l"/>
            <a:pathLst>
              <a:path h="491379" w="548192">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59" id="59"/>
          <p:cNvSpPr/>
          <p:nvPr/>
        </p:nvSpPr>
        <p:spPr>
          <a:xfrm flipH="false" flipV="false" rot="4678159">
            <a:off x="12300890" y="9540296"/>
            <a:ext cx="433498" cy="411429"/>
          </a:xfrm>
          <a:custGeom>
            <a:avLst/>
            <a:gdLst/>
            <a:ahLst/>
            <a:cxnLst/>
            <a:rect r="r" b="b" t="t" l="l"/>
            <a:pathLst>
              <a:path h="411429" w="433498">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60" id="60"/>
          <p:cNvGrpSpPr/>
          <p:nvPr/>
        </p:nvGrpSpPr>
        <p:grpSpPr>
          <a:xfrm rot="0">
            <a:off x="12145068" y="653113"/>
            <a:ext cx="252393" cy="252393"/>
            <a:chOff x="0" y="0"/>
            <a:chExt cx="6350000" cy="6350000"/>
          </a:xfrm>
        </p:grpSpPr>
        <p:sp>
          <p:nvSpPr>
            <p:cNvPr name="Freeform 61" id="6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2BC2A"/>
            </a:solid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false" flipV="false" rot="771677">
            <a:off x="14604554" y="6095673"/>
            <a:ext cx="3598803" cy="5114578"/>
          </a:xfrm>
          <a:custGeom>
            <a:avLst/>
            <a:gdLst/>
            <a:ahLst/>
            <a:cxnLst/>
            <a:rect r="r" b="b" t="t" l="l"/>
            <a:pathLst>
              <a:path h="5114578" w="3598803">
                <a:moveTo>
                  <a:pt x="0" y="0"/>
                </a:moveTo>
                <a:lnTo>
                  <a:pt x="3598804" y="0"/>
                </a:lnTo>
                <a:lnTo>
                  <a:pt x="3598804" y="5114579"/>
                </a:lnTo>
                <a:lnTo>
                  <a:pt x="0" y="51145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873501">
            <a:off x="-16726" y="-56980"/>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6816188">
            <a:off x="15316387" y="-857708"/>
            <a:ext cx="3656175" cy="3543166"/>
          </a:xfrm>
          <a:custGeom>
            <a:avLst/>
            <a:gdLst/>
            <a:ahLst/>
            <a:cxnLst/>
            <a:rect r="r" b="b" t="t" l="l"/>
            <a:pathLst>
              <a:path h="3543166" w="3656175">
                <a:moveTo>
                  <a:pt x="0" y="0"/>
                </a:moveTo>
                <a:lnTo>
                  <a:pt x="3656175" y="0"/>
                </a:lnTo>
                <a:lnTo>
                  <a:pt x="3656175" y="3543165"/>
                </a:lnTo>
                <a:lnTo>
                  <a:pt x="0" y="354316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776812">
            <a:off x="567227" y="5773974"/>
            <a:ext cx="1403466" cy="2756808"/>
          </a:xfrm>
          <a:custGeom>
            <a:avLst/>
            <a:gdLst/>
            <a:ahLst/>
            <a:cxnLst/>
            <a:rect r="r" b="b" t="t" l="l"/>
            <a:pathLst>
              <a:path h="2756808" w="1403466">
                <a:moveTo>
                  <a:pt x="0" y="0"/>
                </a:moveTo>
                <a:lnTo>
                  <a:pt x="1403466" y="0"/>
                </a:lnTo>
                <a:lnTo>
                  <a:pt x="1403466" y="2756808"/>
                </a:lnTo>
                <a:lnTo>
                  <a:pt x="0" y="275680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17144474" y="913874"/>
            <a:ext cx="229651" cy="229651"/>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2" id="22"/>
          <p:cNvSpPr/>
          <p:nvPr/>
        </p:nvSpPr>
        <p:spPr>
          <a:xfrm flipH="false" flipV="false" rot="0">
            <a:off x="938857" y="3635199"/>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0">
            <a:off x="17374126" y="2128161"/>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5" id="25"/>
          <p:cNvGrpSpPr>
            <a:grpSpLocks noChangeAspect="true"/>
          </p:cNvGrpSpPr>
          <p:nvPr/>
        </p:nvGrpSpPr>
        <p:grpSpPr>
          <a:xfrm rot="-874149">
            <a:off x="808749" y="9136930"/>
            <a:ext cx="498419" cy="262574"/>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p:nvPr/>
        </p:nvGrpSpPr>
        <p:grpSpPr>
          <a:xfrm rot="0">
            <a:off x="17585239" y="5143500"/>
            <a:ext cx="229651" cy="229651"/>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0" id="30"/>
          <p:cNvSpPr/>
          <p:nvPr/>
        </p:nvSpPr>
        <p:spPr>
          <a:xfrm flipH="false" flipV="false" rot="0">
            <a:off x="370261" y="3043647"/>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1" id="31"/>
          <p:cNvGrpSpPr>
            <a:grpSpLocks noChangeAspect="true"/>
          </p:cNvGrpSpPr>
          <p:nvPr/>
        </p:nvGrpSpPr>
        <p:grpSpPr>
          <a:xfrm rot="-9583335">
            <a:off x="529484" y="4939544"/>
            <a:ext cx="498419" cy="2625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3" id="33"/>
          <p:cNvSpPr/>
          <p:nvPr/>
        </p:nvSpPr>
        <p:spPr>
          <a:xfrm flipH="false" flipV="false" rot="0">
            <a:off x="2991553" y="850058"/>
            <a:ext cx="6568939" cy="8408242"/>
          </a:xfrm>
          <a:custGeom>
            <a:avLst/>
            <a:gdLst/>
            <a:ahLst/>
            <a:cxnLst/>
            <a:rect r="r" b="b" t="t" l="l"/>
            <a:pathLst>
              <a:path h="8408242" w="6568939">
                <a:moveTo>
                  <a:pt x="0" y="0"/>
                </a:moveTo>
                <a:lnTo>
                  <a:pt x="6568939" y="0"/>
                </a:lnTo>
                <a:lnTo>
                  <a:pt x="6568939" y="8408242"/>
                </a:lnTo>
                <a:lnTo>
                  <a:pt x="0" y="8408242"/>
                </a:lnTo>
                <a:lnTo>
                  <a:pt x="0" y="0"/>
                </a:lnTo>
                <a:close/>
              </a:path>
            </a:pathLst>
          </a:custGeom>
          <a:blipFill>
            <a:blip r:embed="rId21"/>
            <a:stretch>
              <a:fillRect l="0" t="0" r="0" b="0"/>
            </a:stretch>
          </a:blipFill>
          <a:ln cap="rnd">
            <a:noFill/>
            <a:prstDash val="lgDash"/>
            <a:round/>
          </a:ln>
        </p:spPr>
      </p:sp>
      <p:sp>
        <p:nvSpPr>
          <p:cNvPr name="TextBox 34" id="34"/>
          <p:cNvSpPr txBox="true"/>
          <p:nvPr/>
        </p:nvSpPr>
        <p:spPr>
          <a:xfrm rot="0">
            <a:off x="9770042" y="942975"/>
            <a:ext cx="5428859" cy="6937722"/>
          </a:xfrm>
          <a:prstGeom prst="rect">
            <a:avLst/>
          </a:prstGeom>
        </p:spPr>
        <p:txBody>
          <a:bodyPr anchor="t" rtlCol="false" tIns="0" lIns="0" bIns="0" rIns="0">
            <a:spAutoFit/>
          </a:bodyPr>
          <a:lstStyle/>
          <a:p>
            <a:pPr algn="ctr">
              <a:lnSpc>
                <a:spcPts val="6150"/>
              </a:lnSpc>
              <a:spcBef>
                <a:spcPct val="0"/>
              </a:spcBef>
            </a:pPr>
            <a:r>
              <a:rPr lang="en-US" b="true" sz="4392">
                <a:solidFill>
                  <a:srgbClr val="003933"/>
                </a:solidFill>
                <a:latin typeface="29LT Adir Semi-Bold"/>
                <a:ea typeface="29LT Adir Semi-Bold"/>
                <a:cs typeface="29LT Adir Semi-Bold"/>
                <a:sym typeface="29LT Adir Semi-Bold"/>
              </a:rPr>
              <a:t>Tormozlanish nurlanishi— bu zaryadlangan zarracha (odatda elektron) atom yadrosining elektr maydonida yo‘nalishini o‘zgartirganda yoki sekinlashganda hosil bo‘ladigan elektromagnit nurlanishdir.</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Freeform 16" id="16"/>
          <p:cNvSpPr/>
          <p:nvPr/>
        </p:nvSpPr>
        <p:spPr>
          <a:xfrm flipH="false" flipV="false" rot="0">
            <a:off x="15908221" y="7258248"/>
            <a:ext cx="2702157" cy="3230840"/>
          </a:xfrm>
          <a:custGeom>
            <a:avLst/>
            <a:gdLst/>
            <a:ahLst/>
            <a:cxnLst/>
            <a:rect r="r" b="b" t="t" l="l"/>
            <a:pathLst>
              <a:path h="3230840" w="2702157">
                <a:moveTo>
                  <a:pt x="0" y="0"/>
                </a:moveTo>
                <a:lnTo>
                  <a:pt x="2702158" y="0"/>
                </a:lnTo>
                <a:lnTo>
                  <a:pt x="2702158" y="3230840"/>
                </a:lnTo>
                <a:lnTo>
                  <a:pt x="0" y="32308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7" id="17"/>
          <p:cNvSpPr/>
          <p:nvPr/>
        </p:nvSpPr>
        <p:spPr>
          <a:xfrm flipH="false" flipV="false" rot="-1236592">
            <a:off x="905513" y="7313616"/>
            <a:ext cx="1316169" cy="2752444"/>
          </a:xfrm>
          <a:custGeom>
            <a:avLst/>
            <a:gdLst/>
            <a:ahLst/>
            <a:cxnLst/>
            <a:rect r="r" b="b" t="t" l="l"/>
            <a:pathLst>
              <a:path h="2752444" w="1316169">
                <a:moveTo>
                  <a:pt x="0" y="0"/>
                </a:moveTo>
                <a:lnTo>
                  <a:pt x="1316169" y="0"/>
                </a:lnTo>
                <a:lnTo>
                  <a:pt x="1316169" y="2752445"/>
                </a:lnTo>
                <a:lnTo>
                  <a:pt x="0" y="27524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323058" y="340690"/>
            <a:ext cx="2963744" cy="2893691"/>
          </a:xfrm>
          <a:custGeom>
            <a:avLst/>
            <a:gdLst/>
            <a:ahLst/>
            <a:cxnLst/>
            <a:rect r="r" b="b" t="t" l="l"/>
            <a:pathLst>
              <a:path h="2893691" w="2963744">
                <a:moveTo>
                  <a:pt x="0" y="0"/>
                </a:moveTo>
                <a:lnTo>
                  <a:pt x="2963743" y="0"/>
                </a:lnTo>
                <a:lnTo>
                  <a:pt x="2963743" y="2893691"/>
                </a:lnTo>
                <a:lnTo>
                  <a:pt x="0" y="28936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1103996">
            <a:off x="15743052" y="840649"/>
            <a:ext cx="1896188" cy="3364204"/>
          </a:xfrm>
          <a:custGeom>
            <a:avLst/>
            <a:gdLst/>
            <a:ahLst/>
            <a:cxnLst/>
            <a:rect r="r" b="b" t="t" l="l"/>
            <a:pathLst>
              <a:path h="3364204" w="1896188">
                <a:moveTo>
                  <a:pt x="0" y="0"/>
                </a:moveTo>
                <a:lnTo>
                  <a:pt x="1896188" y="0"/>
                </a:lnTo>
                <a:lnTo>
                  <a:pt x="1896188" y="3364205"/>
                </a:lnTo>
                <a:lnTo>
                  <a:pt x="0" y="336420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1717687" y="4678387"/>
            <a:ext cx="229651" cy="229651"/>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2" id="22"/>
          <p:cNvSpPr/>
          <p:nvPr/>
        </p:nvSpPr>
        <p:spPr>
          <a:xfrm flipH="false" flipV="false" rot="0">
            <a:off x="796669" y="4271065"/>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3" id="23"/>
          <p:cNvSpPr/>
          <p:nvPr/>
        </p:nvSpPr>
        <p:spPr>
          <a:xfrm flipH="false" flipV="false" rot="-771795">
            <a:off x="322580" y="9449844"/>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4" id="24"/>
          <p:cNvSpPr/>
          <p:nvPr/>
        </p:nvSpPr>
        <p:spPr>
          <a:xfrm flipH="false" flipV="false" rot="0">
            <a:off x="1637367" y="6352043"/>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5" id="25"/>
          <p:cNvGrpSpPr>
            <a:grpSpLocks noChangeAspect="true"/>
          </p:cNvGrpSpPr>
          <p:nvPr/>
        </p:nvGrpSpPr>
        <p:grpSpPr>
          <a:xfrm rot="-874149">
            <a:off x="702580" y="5602252"/>
            <a:ext cx="498419" cy="262574"/>
            <a:chOff x="0" y="0"/>
            <a:chExt cx="1610360" cy="848360"/>
          </a:xfrm>
        </p:grpSpPr>
        <p:sp>
          <p:nvSpPr>
            <p:cNvPr name="Freeform 26" id="26"/>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7" id="27"/>
          <p:cNvGrpSpPr>
            <a:grpSpLocks noChangeAspect="true"/>
          </p:cNvGrpSpPr>
          <p:nvPr/>
        </p:nvGrpSpPr>
        <p:grpSpPr>
          <a:xfrm rot="10171898">
            <a:off x="1583303" y="3464058"/>
            <a:ext cx="498419" cy="262574"/>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17544116" y="4522721"/>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17401708" y="716243"/>
            <a:ext cx="488240" cy="483801"/>
          </a:xfrm>
          <a:custGeom>
            <a:avLst/>
            <a:gdLst/>
            <a:ahLst/>
            <a:cxnLst/>
            <a:rect r="r" b="b" t="t" l="l"/>
            <a:pathLst>
              <a:path h="483801" w="488240">
                <a:moveTo>
                  <a:pt x="0" y="0"/>
                </a:moveTo>
                <a:lnTo>
                  <a:pt x="488240" y="0"/>
                </a:lnTo>
                <a:lnTo>
                  <a:pt x="488240" y="483801"/>
                </a:lnTo>
                <a:lnTo>
                  <a:pt x="0" y="48380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2" id="32"/>
          <p:cNvSpPr/>
          <p:nvPr/>
        </p:nvSpPr>
        <p:spPr>
          <a:xfrm flipH="false" flipV="false" rot="-771795">
            <a:off x="17442085" y="5897299"/>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3" id="33"/>
          <p:cNvSpPr/>
          <p:nvPr/>
        </p:nvSpPr>
        <p:spPr>
          <a:xfrm flipH="false" flipV="false" rot="0">
            <a:off x="16523523" y="4957450"/>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4" id="34"/>
          <p:cNvGrpSpPr>
            <a:grpSpLocks noChangeAspect="true"/>
          </p:cNvGrpSpPr>
          <p:nvPr/>
        </p:nvGrpSpPr>
        <p:grpSpPr>
          <a:xfrm rot="-874149">
            <a:off x="16506344" y="6632665"/>
            <a:ext cx="498419" cy="262574"/>
            <a:chOff x="0" y="0"/>
            <a:chExt cx="1610360" cy="848360"/>
          </a:xfrm>
        </p:grpSpPr>
        <p:sp>
          <p:nvSpPr>
            <p:cNvPr name="Freeform 35" id="35"/>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TextBox 36" id="36"/>
          <p:cNvSpPr txBox="true"/>
          <p:nvPr/>
        </p:nvSpPr>
        <p:spPr>
          <a:xfrm rot="0">
            <a:off x="3564034" y="568463"/>
            <a:ext cx="10396297" cy="631581"/>
          </a:xfrm>
          <a:prstGeom prst="rect">
            <a:avLst/>
          </a:prstGeom>
        </p:spPr>
        <p:txBody>
          <a:bodyPr anchor="t" rtlCol="false" tIns="0" lIns="0" bIns="0" rIns="0">
            <a:spAutoFit/>
          </a:bodyPr>
          <a:lstStyle/>
          <a:p>
            <a:pPr algn="ctr">
              <a:lnSpc>
                <a:spcPts val="4719"/>
              </a:lnSpc>
            </a:pPr>
            <a:r>
              <a:rPr lang="en-US" sz="4719" spc="202">
                <a:solidFill>
                  <a:srgbClr val="00AD9C"/>
                </a:solidFill>
                <a:latin typeface="Marykate"/>
                <a:ea typeface="Marykate"/>
                <a:cs typeface="Marykate"/>
                <a:sym typeface="Marykate"/>
              </a:rPr>
              <a:t>SPONTAN TORMOZLANISH NURLANISHI </a:t>
            </a:r>
          </a:p>
        </p:txBody>
      </p:sp>
      <p:sp>
        <p:nvSpPr>
          <p:cNvPr name="TextBox 37" id="37"/>
          <p:cNvSpPr txBox="true"/>
          <p:nvPr/>
        </p:nvSpPr>
        <p:spPr>
          <a:xfrm rot="0">
            <a:off x="2158253" y="6713647"/>
            <a:ext cx="13207860" cy="634238"/>
          </a:xfrm>
          <a:prstGeom prst="rect">
            <a:avLst/>
          </a:prstGeom>
        </p:spPr>
        <p:txBody>
          <a:bodyPr anchor="t" rtlCol="false" tIns="0" lIns="0" bIns="0" rIns="0">
            <a:spAutoFit/>
          </a:bodyPr>
          <a:lstStyle/>
          <a:p>
            <a:pPr algn="ctr">
              <a:lnSpc>
                <a:spcPts val="4719"/>
              </a:lnSpc>
            </a:pPr>
            <a:r>
              <a:rPr lang="en-US" sz="4719" spc="202">
                <a:solidFill>
                  <a:srgbClr val="00AD9C"/>
                </a:solidFill>
                <a:latin typeface="Marykate"/>
                <a:ea typeface="Marykate"/>
                <a:cs typeface="Marykate"/>
                <a:sym typeface="Marykate"/>
              </a:rPr>
              <a:t>MAJBURIY TORMOZLANISH NURLANISHI</a:t>
            </a:r>
          </a:p>
        </p:txBody>
      </p:sp>
      <p:sp>
        <p:nvSpPr>
          <p:cNvPr name="TextBox 38" id="38"/>
          <p:cNvSpPr txBox="true"/>
          <p:nvPr/>
        </p:nvSpPr>
        <p:spPr>
          <a:xfrm rot="0">
            <a:off x="1563597" y="3497164"/>
            <a:ext cx="10839948" cy="634238"/>
          </a:xfrm>
          <a:prstGeom prst="rect">
            <a:avLst/>
          </a:prstGeom>
        </p:spPr>
        <p:txBody>
          <a:bodyPr anchor="t" rtlCol="false" tIns="0" lIns="0" bIns="0" rIns="0">
            <a:spAutoFit/>
          </a:bodyPr>
          <a:lstStyle/>
          <a:p>
            <a:pPr algn="ctr">
              <a:lnSpc>
                <a:spcPts val="4719"/>
              </a:lnSpc>
            </a:pPr>
            <a:r>
              <a:rPr lang="en-US" sz="4719" spc="202">
                <a:solidFill>
                  <a:srgbClr val="00AD9C"/>
                </a:solidFill>
                <a:latin typeface="Marykate"/>
                <a:ea typeface="Marykate"/>
                <a:cs typeface="Marykate"/>
                <a:sym typeface="Marykate"/>
              </a:rPr>
              <a:t>KANALLANISH TORMOZLANISH NURLANISHI </a:t>
            </a:r>
          </a:p>
        </p:txBody>
      </p:sp>
      <p:sp>
        <p:nvSpPr>
          <p:cNvPr name="TextBox 39" id="39"/>
          <p:cNvSpPr txBox="true"/>
          <p:nvPr/>
        </p:nvSpPr>
        <p:spPr>
          <a:xfrm rot="0">
            <a:off x="3237398" y="1215975"/>
            <a:ext cx="12670823" cy="2283012"/>
          </a:xfrm>
          <a:prstGeom prst="rect">
            <a:avLst/>
          </a:prstGeom>
        </p:spPr>
        <p:txBody>
          <a:bodyPr anchor="t" rtlCol="false" tIns="0" lIns="0" bIns="0" rIns="0">
            <a:spAutoFit/>
          </a:bodyPr>
          <a:lstStyle/>
          <a:p>
            <a:pPr algn="l" marL="657736" indent="-328868" lvl="1">
              <a:lnSpc>
                <a:spcPts val="3625"/>
              </a:lnSpc>
              <a:buFont typeface="Arial"/>
              <a:buChar char="•"/>
            </a:pPr>
            <a:r>
              <a:rPr lang="en-US" b="true" sz="3046">
                <a:solidFill>
                  <a:srgbClr val="003933"/>
                </a:solidFill>
                <a:latin typeface="Dosis Semi-Bold"/>
                <a:ea typeface="Dosis Semi-Bold"/>
                <a:cs typeface="Dosis Semi-Bold"/>
                <a:sym typeface="Dosis Semi-Bold"/>
              </a:rPr>
              <a:t>Zarracha tabiiy ravishda tezligini o‘zgartiradi va nurlanish chiqaradi.</a:t>
            </a:r>
          </a:p>
          <a:p>
            <a:pPr algn="l" marL="657736" indent="-328868" lvl="1">
              <a:lnSpc>
                <a:spcPts val="3625"/>
              </a:lnSpc>
              <a:buFont typeface="Arial"/>
              <a:buChar char="•"/>
            </a:pPr>
            <a:r>
              <a:rPr lang="en-US" b="true" sz="3046">
                <a:solidFill>
                  <a:srgbClr val="003933"/>
                </a:solidFill>
                <a:latin typeface="Dosis Semi-Bold"/>
                <a:ea typeface="Dosis Semi-Bold"/>
                <a:cs typeface="Dosis Semi-Bold"/>
                <a:sym typeface="Dosis Semi-Bold"/>
              </a:rPr>
              <a:t>Masalan, elektron atom yadrosi yaqinidan o‘tib, kinetik energiyasining bir qismini rentgen nurlanishiga aylantiradi.</a:t>
            </a:r>
          </a:p>
          <a:p>
            <a:pPr algn="l" marL="657736" indent="-328868" lvl="1">
              <a:lnSpc>
                <a:spcPts val="3625"/>
              </a:lnSpc>
              <a:buFont typeface="Arial"/>
              <a:buChar char="•"/>
            </a:pPr>
            <a:r>
              <a:rPr lang="en-US" b="true" sz="3046">
                <a:solidFill>
                  <a:srgbClr val="003933"/>
                </a:solidFill>
                <a:latin typeface="Dosis Semi-Bold"/>
                <a:ea typeface="Dosis Semi-Bold"/>
                <a:cs typeface="Dosis Semi-Bold"/>
                <a:sym typeface="Dosis Semi-Bold"/>
              </a:rPr>
              <a:t>Xususiyatlari: spektri keng, qisman monoxromatik emas.</a:t>
            </a:r>
          </a:p>
          <a:p>
            <a:pPr algn="l">
              <a:lnSpc>
                <a:spcPts val="3625"/>
              </a:lnSpc>
            </a:pPr>
          </a:p>
        </p:txBody>
      </p:sp>
      <p:sp>
        <p:nvSpPr>
          <p:cNvPr name="TextBox 40" id="40"/>
          <p:cNvSpPr txBox="true"/>
          <p:nvPr/>
        </p:nvSpPr>
        <p:spPr>
          <a:xfrm rot="0">
            <a:off x="2663998" y="4304880"/>
            <a:ext cx="13313232" cy="2575420"/>
          </a:xfrm>
          <a:prstGeom prst="rect">
            <a:avLst/>
          </a:prstGeom>
        </p:spPr>
        <p:txBody>
          <a:bodyPr anchor="t" rtlCol="false" tIns="0" lIns="0" bIns="0" rIns="0">
            <a:spAutoFit/>
          </a:bodyPr>
          <a:lstStyle/>
          <a:p>
            <a:pPr algn="l" marL="623950" indent="-311975" lvl="1">
              <a:lnSpc>
                <a:spcPts val="3439"/>
              </a:lnSpc>
              <a:buFont typeface="Arial"/>
              <a:buChar char="•"/>
            </a:pPr>
            <a:r>
              <a:rPr lang="en-US" b="true" sz="2889">
                <a:solidFill>
                  <a:srgbClr val="003933"/>
                </a:solidFill>
                <a:latin typeface="Dosis Semi-Bold"/>
                <a:ea typeface="Dosis Semi-Bold"/>
                <a:cs typeface="Dosis Semi-Bold"/>
                <a:sym typeface="Dosis Semi-Bold"/>
              </a:rPr>
              <a:t>Zarracha kristall ichidagi atom qatlamlari bo‘ylab kanal bo‘ylab harakat qilganda yuzaga keladi.</a:t>
            </a:r>
          </a:p>
          <a:p>
            <a:pPr algn="l" marL="623950" indent="-311975" lvl="1">
              <a:lnSpc>
                <a:spcPts val="3439"/>
              </a:lnSpc>
              <a:buFont typeface="Arial"/>
              <a:buChar char="•"/>
            </a:pPr>
            <a:r>
              <a:rPr lang="en-US" b="true" sz="2889">
                <a:solidFill>
                  <a:srgbClr val="003933"/>
                </a:solidFill>
                <a:latin typeface="Dosis Semi-Bold"/>
                <a:ea typeface="Dosis Semi-Bold"/>
                <a:cs typeface="Dosis Semi-Bold"/>
                <a:sym typeface="Dosis Semi-Bold"/>
              </a:rPr>
              <a:t>Kumaxov effekti bilan bog‘liq bo’lib,  kanallanish nurlanish spektrini kuchaytiradi va yo‘naltiradi.</a:t>
            </a:r>
          </a:p>
          <a:p>
            <a:pPr algn="l" marL="623950" indent="-311975" lvl="1">
              <a:lnSpc>
                <a:spcPts val="3439"/>
              </a:lnSpc>
              <a:buFont typeface="Arial"/>
              <a:buChar char="•"/>
            </a:pPr>
            <a:r>
              <a:rPr lang="en-US" b="true" sz="2889">
                <a:solidFill>
                  <a:srgbClr val="003933"/>
                </a:solidFill>
                <a:latin typeface="Dosis Semi-Bold"/>
                <a:ea typeface="Dosis Semi-Bold"/>
                <a:cs typeface="Dosis Semi-Bold"/>
                <a:sym typeface="Dosis Semi-Bold"/>
              </a:rPr>
              <a:t>Xususiyatlari: yuqori intensivlik, spektri torroq, yo‘nalgan.</a:t>
            </a:r>
          </a:p>
          <a:p>
            <a:pPr algn="l">
              <a:lnSpc>
                <a:spcPts val="3439"/>
              </a:lnSpc>
            </a:pPr>
          </a:p>
        </p:txBody>
      </p:sp>
      <p:sp>
        <p:nvSpPr>
          <p:cNvPr name="TextBox 41" id="41"/>
          <p:cNvSpPr txBox="true"/>
          <p:nvPr/>
        </p:nvSpPr>
        <p:spPr>
          <a:xfrm rot="0">
            <a:off x="2555553" y="7357410"/>
            <a:ext cx="12413260" cy="2148019"/>
          </a:xfrm>
          <a:prstGeom prst="rect">
            <a:avLst/>
          </a:prstGeom>
        </p:spPr>
        <p:txBody>
          <a:bodyPr anchor="t" rtlCol="false" tIns="0" lIns="0" bIns="0" rIns="0">
            <a:spAutoFit/>
          </a:bodyPr>
          <a:lstStyle/>
          <a:p>
            <a:pPr algn="l" marL="624192" indent="-312096" lvl="1">
              <a:lnSpc>
                <a:spcPts val="3440"/>
              </a:lnSpc>
              <a:buFont typeface="Arial"/>
              <a:buChar char="•"/>
            </a:pPr>
            <a:r>
              <a:rPr lang="en-US" b="true" sz="2891">
                <a:solidFill>
                  <a:srgbClr val="003933"/>
                </a:solidFill>
                <a:latin typeface="Dosis Semi-Bold"/>
                <a:ea typeface="Dosis Semi-Bold"/>
                <a:cs typeface="Dosis Semi-Bold"/>
                <a:sym typeface="Dosis Semi-Bold"/>
              </a:rPr>
              <a:t>Zarracha tashqi elektromagnit maydon (masalan, lazer yoki undulyator) bilan o‘zaro ta’sir qilganda yuzaga keladi.</a:t>
            </a:r>
          </a:p>
          <a:p>
            <a:pPr algn="l" marL="624192" indent="-312096" lvl="1">
              <a:lnSpc>
                <a:spcPts val="3440"/>
              </a:lnSpc>
              <a:buFont typeface="Arial"/>
              <a:buChar char="•"/>
            </a:pPr>
            <a:r>
              <a:rPr lang="en-US" b="true" sz="2891">
                <a:solidFill>
                  <a:srgbClr val="003933"/>
                </a:solidFill>
                <a:latin typeface="Dosis Semi-Bold"/>
                <a:ea typeface="Dosis Semi-Bold"/>
                <a:cs typeface="Dosis Semi-Bold"/>
                <a:sym typeface="Dosis Semi-Bold"/>
              </a:rPr>
              <a:t>Bu nurlanish yo‘naltirilgan va kuchaytirilgan bo‘ladi.</a:t>
            </a:r>
          </a:p>
          <a:p>
            <a:pPr algn="l" marL="624192" indent="-312096" lvl="1">
              <a:lnSpc>
                <a:spcPts val="3440"/>
              </a:lnSpc>
              <a:buFont typeface="Arial"/>
              <a:buChar char="•"/>
            </a:pPr>
            <a:r>
              <a:rPr lang="en-US" b="true" sz="2891">
                <a:solidFill>
                  <a:srgbClr val="003933"/>
                </a:solidFill>
                <a:latin typeface="Dosis Semi-Bold"/>
                <a:ea typeface="Dosis Semi-Bold"/>
                <a:cs typeface="Dosis Semi-Bold"/>
                <a:sym typeface="Dosis Semi-Bold"/>
              </a:rPr>
              <a:t>Xususiyatlari: monoxromatik va fokuslanmagan nurlanish.</a:t>
            </a:r>
          </a:p>
          <a:p>
            <a:pPr algn="l">
              <a:lnSpc>
                <a:spcPts val="3440"/>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alpha val="98824"/>
                </a:srgbClr>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alpha val="98824"/>
                </a:srgbClr>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alpha val="98824"/>
                </a:srgbClr>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alpha val="98824"/>
                </a:srgbClr>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800466" y="980696"/>
            <a:ext cx="13742414" cy="8392430"/>
          </a:xfrm>
          <a:prstGeom prst="rect">
            <a:avLst/>
          </a:prstGeom>
        </p:spPr>
        <p:txBody>
          <a:bodyPr anchor="t" rtlCol="false" tIns="0" lIns="0" bIns="0" rIns="0">
            <a:spAutoFit/>
          </a:bodyPr>
          <a:lstStyle/>
          <a:p>
            <a:pPr algn="l">
              <a:lnSpc>
                <a:spcPts val="4205"/>
              </a:lnSpc>
            </a:pPr>
            <a:r>
              <a:rPr lang="en-US" sz="3418" b="true">
                <a:solidFill>
                  <a:srgbClr val="003933"/>
                </a:solidFill>
                <a:latin typeface="Dosis Semi-Bold"/>
                <a:ea typeface="Dosis Semi-Bold"/>
                <a:cs typeface="Dosis Semi-Bold"/>
                <a:sym typeface="Dosis Semi-Bold"/>
              </a:rPr>
              <a:t>Agar kvant effektlari ahamiyatsiz bo‘lsa, tezlanayotgan zaryadlangan zarracha energiyasini elektromagnit nurlanish shaklida chiqaradi. Bu chiqarilgan quvvat Larmor formulasiga va uning relativistik umumlashmasiga binoan hisoblanadi.</a:t>
            </a:r>
          </a:p>
          <a:p>
            <a:pPr algn="l">
              <a:lnSpc>
                <a:spcPts val="4205"/>
              </a:lnSpc>
            </a:pPr>
            <a:r>
              <a:rPr lang="en-US" sz="3418" b="true">
                <a:solidFill>
                  <a:srgbClr val="003933"/>
                </a:solidFill>
                <a:latin typeface="Dosis Semi-Bold"/>
                <a:ea typeface="Dosis Semi-Bold"/>
                <a:cs typeface="Dosis Semi-Bold"/>
                <a:sym typeface="Dosis Semi-Bold"/>
              </a:rPr>
              <a:t>1️⃣ Umumiy chiqarilgan quvvat</a:t>
            </a:r>
          </a:p>
          <a:p>
            <a:pPr algn="l">
              <a:lnSpc>
                <a:spcPts val="4205"/>
              </a:lnSpc>
            </a:pPr>
          </a:p>
          <a:p>
            <a:pPr algn="l">
              <a:lnSpc>
                <a:spcPts val="4205"/>
              </a:lnSpc>
            </a:pPr>
          </a:p>
          <a:p>
            <a:pPr algn="l">
              <a:lnSpc>
                <a:spcPts val="4205"/>
              </a:lnSpc>
            </a:pPr>
          </a:p>
          <a:p>
            <a:pPr algn="l">
              <a:lnSpc>
                <a:spcPts val="4205"/>
              </a:lnSpc>
            </a:pPr>
          </a:p>
          <a:p>
            <a:pPr algn="l">
              <a:lnSpc>
                <a:spcPts val="4205"/>
              </a:lnSpc>
            </a:pPr>
            <a:r>
              <a:rPr lang="en-US" sz="3418" b="true">
                <a:solidFill>
                  <a:srgbClr val="003933"/>
                </a:solidFill>
                <a:latin typeface="Dosis Semi-Bold"/>
                <a:ea typeface="Dosis Semi-Bold"/>
                <a:cs typeface="Dosis Semi-Bold"/>
                <a:sym typeface="Dosis Semi-Bold"/>
              </a:rPr>
              <a:t>Relativistik zarracha uchun umumiy chiqarilgan quvvat quyidagicha ifodalanadi:</a:t>
            </a:r>
          </a:p>
          <a:p>
            <a:pPr algn="l">
              <a:lnSpc>
                <a:spcPts val="4205"/>
              </a:lnSpc>
            </a:pPr>
            <a:r>
              <a:rPr lang="en-US" sz="3418" b="true">
                <a:solidFill>
                  <a:srgbClr val="003933"/>
                </a:solidFill>
                <a:latin typeface="Dosis Semi-Bold"/>
                <a:ea typeface="Dosis Semi-Bold"/>
                <a:cs typeface="Dosis Semi-Bold"/>
                <a:sym typeface="Dosis Semi-Bold"/>
              </a:rPr>
              <a:t>Bu yerda:</a:t>
            </a:r>
          </a:p>
          <a:p>
            <a:pPr algn="l" marL="738161" indent="-369080" lvl="1">
              <a:lnSpc>
                <a:spcPts val="4205"/>
              </a:lnSpc>
              <a:buFont typeface="Arial"/>
              <a:buChar char="•"/>
            </a:pPr>
            <a:r>
              <a:rPr lang="en-US" b="true" sz="3418">
                <a:solidFill>
                  <a:srgbClr val="003933"/>
                </a:solidFill>
                <a:latin typeface="Dosis Semi-Bold"/>
                <a:ea typeface="Dosis Semi-Bold"/>
                <a:cs typeface="Dosis Semi-Bold"/>
                <a:sym typeface="Dosis Semi-Bold"/>
              </a:rPr>
              <a:t>β=v/c — zarrachaning tezligi nur tezligiga nisbati,</a:t>
            </a:r>
          </a:p>
          <a:p>
            <a:pPr algn="l" marL="738161" indent="-369080" lvl="1">
              <a:lnSpc>
                <a:spcPts val="4205"/>
              </a:lnSpc>
              <a:buFont typeface="Arial"/>
              <a:buChar char="•"/>
            </a:pPr>
            <a:r>
              <a:rPr lang="en-US" b="true" sz="3418">
                <a:solidFill>
                  <a:srgbClr val="003933"/>
                </a:solidFill>
                <a:latin typeface="Dosis Semi-Bold"/>
                <a:ea typeface="Dosis Semi-Bold"/>
                <a:cs typeface="Dosis Semi-Bold"/>
                <a:sym typeface="Dosis Semi-Bold"/>
              </a:rPr>
              <a:t>γ=1/√(1 - β²)— Lorentz koeffitsienti,</a:t>
            </a:r>
          </a:p>
          <a:p>
            <a:pPr algn="l" marL="738161" indent="-369080" lvl="1">
              <a:lnSpc>
                <a:spcPts val="4205"/>
              </a:lnSpc>
              <a:buFont typeface="Arial"/>
              <a:buChar char="•"/>
            </a:pPr>
            <a:r>
              <a:rPr lang="en-US" b="true" sz="3418">
                <a:solidFill>
                  <a:srgbClr val="003933"/>
                </a:solidFill>
                <a:latin typeface="Dosis Semi-Bold"/>
                <a:ea typeface="Dosis Semi-Bold"/>
                <a:cs typeface="Dosis Semi-Bold"/>
                <a:sym typeface="Dosis Semi-Bold"/>
              </a:rPr>
              <a:t>qˉ​=q/√(4 π ε₀) ga teng qiymat,</a:t>
            </a:r>
          </a:p>
          <a:p>
            <a:pPr algn="l" marL="738161" indent="-369080" lvl="1">
              <a:lnSpc>
                <a:spcPts val="4205"/>
              </a:lnSpc>
              <a:buFont typeface="Arial"/>
              <a:buChar char="•"/>
            </a:pPr>
            <a:r>
              <a:rPr lang="en-US" b="true" sz="3418">
                <a:solidFill>
                  <a:srgbClr val="003933"/>
                </a:solidFill>
                <a:latin typeface="Dosis Semi-Bold"/>
                <a:ea typeface="Dosis Semi-Bold"/>
                <a:cs typeface="Dosis Semi-Bold"/>
                <a:sym typeface="Dosis Semi-Bold"/>
              </a:rPr>
              <a:t>β˙ - β dan vaqt bo‘yicha hosila (tezlanish),</a:t>
            </a:r>
          </a:p>
          <a:p>
            <a:pPr algn="l" marL="738161" indent="-369080" lvl="1">
              <a:lnSpc>
                <a:spcPts val="4205"/>
              </a:lnSpc>
              <a:buFont typeface="Arial"/>
              <a:buChar char="•"/>
            </a:pPr>
            <a:r>
              <a:rPr lang="en-US" b="true" sz="3418">
                <a:solidFill>
                  <a:srgbClr val="003933"/>
                </a:solidFill>
                <a:latin typeface="Dosis Semi-Bold"/>
                <a:ea typeface="Dosis Semi-Bold"/>
                <a:cs typeface="Dosis Semi-Bold"/>
                <a:sym typeface="Dosis Semi-Bold"/>
              </a:rPr>
              <a:t>q — zarrachaning zaryadi.</a:t>
            </a:r>
          </a:p>
          <a:p>
            <a:pPr algn="l">
              <a:lnSpc>
                <a:spcPts val="4205"/>
              </a:lnSpc>
            </a:pPr>
          </a:p>
        </p:txBody>
      </p:sp>
      <p:sp>
        <p:nvSpPr>
          <p:cNvPr name="Freeform 17" id="17"/>
          <p:cNvSpPr/>
          <p:nvPr/>
        </p:nvSpPr>
        <p:spPr>
          <a:xfrm flipH="false" flipV="false" rot="-3187426">
            <a:off x="14784352" y="6263866"/>
            <a:ext cx="4058692" cy="3933242"/>
          </a:xfrm>
          <a:custGeom>
            <a:avLst/>
            <a:gdLst/>
            <a:ahLst/>
            <a:cxnLst/>
            <a:rect r="r" b="b" t="t" l="l"/>
            <a:pathLst>
              <a:path h="3933242" w="4058692">
                <a:moveTo>
                  <a:pt x="0" y="0"/>
                </a:moveTo>
                <a:lnTo>
                  <a:pt x="4058692" y="0"/>
                </a:lnTo>
                <a:lnTo>
                  <a:pt x="4058692" y="3933242"/>
                </a:lnTo>
                <a:lnTo>
                  <a:pt x="0" y="39332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4454512">
            <a:off x="-85949" y="8246334"/>
            <a:ext cx="2433335" cy="2358123"/>
          </a:xfrm>
          <a:custGeom>
            <a:avLst/>
            <a:gdLst/>
            <a:ahLst/>
            <a:cxnLst/>
            <a:rect r="r" b="b" t="t" l="l"/>
            <a:pathLst>
              <a:path h="2358123" w="2433335">
                <a:moveTo>
                  <a:pt x="0" y="0"/>
                </a:moveTo>
                <a:lnTo>
                  <a:pt x="2433335" y="0"/>
                </a:lnTo>
                <a:lnTo>
                  <a:pt x="2433335" y="2358123"/>
                </a:lnTo>
                <a:lnTo>
                  <a:pt x="0" y="235812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9" id="19"/>
          <p:cNvGrpSpPr/>
          <p:nvPr/>
        </p:nvGrpSpPr>
        <p:grpSpPr>
          <a:xfrm rot="0">
            <a:off x="4357402" y="9258300"/>
            <a:ext cx="229651" cy="229651"/>
            <a:chOff x="0" y="0"/>
            <a:chExt cx="6350000" cy="6350000"/>
          </a:xfrm>
        </p:grpSpPr>
        <p:sp>
          <p:nvSpPr>
            <p:cNvPr name="Freeform 20" id="2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1" id="21"/>
          <p:cNvSpPr/>
          <p:nvPr/>
        </p:nvSpPr>
        <p:spPr>
          <a:xfrm flipH="false" flipV="false" rot="0">
            <a:off x="5078056" y="9258300"/>
            <a:ext cx="222321" cy="220300"/>
          </a:xfrm>
          <a:custGeom>
            <a:avLst/>
            <a:gdLst/>
            <a:ahLst/>
            <a:cxnLst/>
            <a:rect r="r" b="b" t="t" l="l"/>
            <a:pathLst>
              <a:path h="220300" w="222321">
                <a:moveTo>
                  <a:pt x="0" y="0"/>
                </a:moveTo>
                <a:lnTo>
                  <a:pt x="222321" y="0"/>
                </a:lnTo>
                <a:lnTo>
                  <a:pt x="222321" y="220300"/>
                </a:lnTo>
                <a:lnTo>
                  <a:pt x="0" y="2203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2714987" y="8932798"/>
            <a:ext cx="433123" cy="440328"/>
          </a:xfrm>
          <a:custGeom>
            <a:avLst/>
            <a:gdLst/>
            <a:ahLst/>
            <a:cxnLst/>
            <a:rect r="r" b="b" t="t" l="l"/>
            <a:pathLst>
              <a:path h="440328" w="433123">
                <a:moveTo>
                  <a:pt x="0" y="0"/>
                </a:moveTo>
                <a:lnTo>
                  <a:pt x="433123" y="0"/>
                </a:lnTo>
                <a:lnTo>
                  <a:pt x="433123" y="440328"/>
                </a:lnTo>
                <a:lnTo>
                  <a:pt x="0" y="4403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3" id="23"/>
          <p:cNvGrpSpPr>
            <a:grpSpLocks noChangeAspect="true"/>
          </p:cNvGrpSpPr>
          <p:nvPr/>
        </p:nvGrpSpPr>
        <p:grpSpPr>
          <a:xfrm rot="-874149">
            <a:off x="6533397" y="9178963"/>
            <a:ext cx="465190" cy="245068"/>
            <a:chOff x="0" y="0"/>
            <a:chExt cx="1610360" cy="848360"/>
          </a:xfrm>
        </p:grpSpPr>
        <p:sp>
          <p:nvSpPr>
            <p:cNvPr name="Freeform 24" id="2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5" id="25"/>
          <p:cNvSpPr/>
          <p:nvPr/>
        </p:nvSpPr>
        <p:spPr>
          <a:xfrm flipH="false" flipV="false" rot="1245184">
            <a:off x="397656" y="58769"/>
            <a:ext cx="525526" cy="1939862"/>
          </a:xfrm>
          <a:custGeom>
            <a:avLst/>
            <a:gdLst/>
            <a:ahLst/>
            <a:cxnLst/>
            <a:rect r="r" b="b" t="t" l="l"/>
            <a:pathLst>
              <a:path h="1939862" w="525526">
                <a:moveTo>
                  <a:pt x="0" y="0"/>
                </a:moveTo>
                <a:lnTo>
                  <a:pt x="525526" y="0"/>
                </a:lnTo>
                <a:lnTo>
                  <a:pt x="525526" y="1939862"/>
                </a:lnTo>
                <a:lnTo>
                  <a:pt x="0" y="193986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984470">
            <a:off x="16436157" y="-63411"/>
            <a:ext cx="1509212" cy="2643524"/>
          </a:xfrm>
          <a:custGeom>
            <a:avLst/>
            <a:gdLst/>
            <a:ahLst/>
            <a:cxnLst/>
            <a:rect r="r" b="b" t="t" l="l"/>
            <a:pathLst>
              <a:path h="2643524" w="1509212">
                <a:moveTo>
                  <a:pt x="0" y="0"/>
                </a:moveTo>
                <a:lnTo>
                  <a:pt x="1509212" y="0"/>
                </a:lnTo>
                <a:lnTo>
                  <a:pt x="1509212" y="2643524"/>
                </a:lnTo>
                <a:lnTo>
                  <a:pt x="0" y="264352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7" id="27"/>
          <p:cNvGrpSpPr/>
          <p:nvPr/>
        </p:nvGrpSpPr>
        <p:grpSpPr>
          <a:xfrm rot="0">
            <a:off x="16093527" y="677838"/>
            <a:ext cx="229651" cy="229651"/>
            <a:chOff x="0" y="0"/>
            <a:chExt cx="6350000" cy="6350000"/>
          </a:xfrm>
        </p:grpSpPr>
        <p:sp>
          <p:nvSpPr>
            <p:cNvPr name="Freeform 28" id="28"/>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9" id="29"/>
          <p:cNvSpPr/>
          <p:nvPr/>
        </p:nvSpPr>
        <p:spPr>
          <a:xfrm flipH="false" flipV="false" rot="0">
            <a:off x="17236859" y="3165894"/>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0">
            <a:off x="16958733" y="5359375"/>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1" id="31"/>
          <p:cNvSpPr/>
          <p:nvPr/>
        </p:nvSpPr>
        <p:spPr>
          <a:xfrm flipH="false" flipV="false" rot="0">
            <a:off x="17190763" y="3828385"/>
            <a:ext cx="568596" cy="509669"/>
          </a:xfrm>
          <a:custGeom>
            <a:avLst/>
            <a:gdLst/>
            <a:ahLst/>
            <a:cxnLst/>
            <a:rect r="r" b="b" t="t" l="l"/>
            <a:pathLst>
              <a:path h="509669" w="568596">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32" id="32"/>
          <p:cNvSpPr/>
          <p:nvPr/>
        </p:nvSpPr>
        <p:spPr>
          <a:xfrm flipH="false" flipV="false" rot="0">
            <a:off x="1011617" y="7816230"/>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3" id="33"/>
          <p:cNvSpPr/>
          <p:nvPr/>
        </p:nvSpPr>
        <p:spPr>
          <a:xfrm flipH="false" flipV="false" rot="0">
            <a:off x="8080742" y="2773320"/>
            <a:ext cx="7036944" cy="2110128"/>
          </a:xfrm>
          <a:custGeom>
            <a:avLst/>
            <a:gdLst/>
            <a:ahLst/>
            <a:cxnLst/>
            <a:rect r="r" b="b" t="t" l="l"/>
            <a:pathLst>
              <a:path h="2110128" w="7036944">
                <a:moveTo>
                  <a:pt x="0" y="0"/>
                </a:moveTo>
                <a:lnTo>
                  <a:pt x="7036944" y="0"/>
                </a:lnTo>
                <a:lnTo>
                  <a:pt x="7036944" y="2110129"/>
                </a:lnTo>
                <a:lnTo>
                  <a:pt x="0" y="2110129"/>
                </a:lnTo>
                <a:lnTo>
                  <a:pt x="0" y="0"/>
                </a:lnTo>
                <a:close/>
              </a:path>
            </a:pathLst>
          </a:custGeom>
          <a:blipFill>
            <a:blip r:embed="rId17"/>
            <a:stretch>
              <a:fillRect l="0" t="0" r="0" b="0"/>
            </a:stretch>
          </a:blipFill>
          <a:ln w="85725" cap="rnd">
            <a:solidFill>
              <a:srgbClr val="000000"/>
            </a:solidFill>
            <a:prstDash val="lgDash"/>
            <a:round/>
          </a:ln>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59863"/>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E65C7E"/>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E65C7E"/>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7750429" y="679223"/>
            <a:ext cx="7303432" cy="1666875"/>
          </a:xfrm>
          <a:prstGeom prst="rect">
            <a:avLst/>
          </a:prstGeom>
        </p:spPr>
        <p:txBody>
          <a:bodyPr anchor="t" rtlCol="false" tIns="0" lIns="0" bIns="0" rIns="0">
            <a:spAutoFit/>
          </a:bodyPr>
          <a:lstStyle/>
          <a:p>
            <a:pPr algn="ctr">
              <a:lnSpc>
                <a:spcPts val="6599"/>
              </a:lnSpc>
            </a:pPr>
            <a:r>
              <a:rPr lang="en-US" sz="5499" spc="181">
                <a:solidFill>
                  <a:srgbClr val="00AD9C"/>
                </a:solidFill>
                <a:latin typeface="Marykate"/>
                <a:ea typeface="Marykate"/>
                <a:cs typeface="Marykate"/>
                <a:sym typeface="Marykate"/>
              </a:rPr>
              <a:t>ZARRACHA TEZLANISH YO‘NALISHI VA QUVVAT</a:t>
            </a:r>
          </a:p>
        </p:txBody>
      </p:sp>
      <p:sp>
        <p:nvSpPr>
          <p:cNvPr name="Freeform 17" id="17"/>
          <p:cNvSpPr/>
          <p:nvPr/>
        </p:nvSpPr>
        <p:spPr>
          <a:xfrm flipH="false" flipV="false" rot="0">
            <a:off x="2457529" y="1387425"/>
            <a:ext cx="4487043" cy="3116456"/>
          </a:xfrm>
          <a:custGeom>
            <a:avLst/>
            <a:gdLst/>
            <a:ahLst/>
            <a:cxnLst/>
            <a:rect r="r" b="b" t="t" l="l"/>
            <a:pathLst>
              <a:path h="3116456" w="4487043">
                <a:moveTo>
                  <a:pt x="0" y="0"/>
                </a:moveTo>
                <a:lnTo>
                  <a:pt x="4487043" y="0"/>
                </a:lnTo>
                <a:lnTo>
                  <a:pt x="4487043" y="3116455"/>
                </a:lnTo>
                <a:lnTo>
                  <a:pt x="0" y="311645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8" id="18"/>
          <p:cNvGrpSpPr/>
          <p:nvPr/>
        </p:nvGrpSpPr>
        <p:grpSpPr>
          <a:xfrm rot="0">
            <a:off x="6972519" y="1024362"/>
            <a:ext cx="229651" cy="229651"/>
            <a:chOff x="0" y="0"/>
            <a:chExt cx="6350000" cy="6350000"/>
          </a:xfrm>
        </p:grpSpPr>
        <p:sp>
          <p:nvSpPr>
            <p:cNvPr name="Freeform 19" id="19"/>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0" id="20"/>
          <p:cNvSpPr/>
          <p:nvPr/>
        </p:nvSpPr>
        <p:spPr>
          <a:xfrm flipH="false" flipV="false" rot="0">
            <a:off x="1877576" y="3869729"/>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7202170" y="3515966"/>
            <a:ext cx="464062" cy="471782"/>
          </a:xfrm>
          <a:custGeom>
            <a:avLst/>
            <a:gdLst/>
            <a:ahLst/>
            <a:cxnLst/>
            <a:rect r="r" b="b" t="t" l="l"/>
            <a:pathLst>
              <a:path h="471782" w="464062">
                <a:moveTo>
                  <a:pt x="0" y="0"/>
                </a:moveTo>
                <a:lnTo>
                  <a:pt x="464061" y="0"/>
                </a:lnTo>
                <a:lnTo>
                  <a:pt x="464061" y="471782"/>
                </a:lnTo>
                <a:lnTo>
                  <a:pt x="0" y="471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2" id="22"/>
          <p:cNvGrpSpPr>
            <a:grpSpLocks noChangeAspect="true"/>
          </p:cNvGrpSpPr>
          <p:nvPr/>
        </p:nvGrpSpPr>
        <p:grpSpPr>
          <a:xfrm rot="1990763">
            <a:off x="7233387" y="1800473"/>
            <a:ext cx="498419" cy="262574"/>
            <a:chOff x="0" y="0"/>
            <a:chExt cx="1610360" cy="848360"/>
          </a:xfrm>
        </p:grpSpPr>
        <p:sp>
          <p:nvSpPr>
            <p:cNvPr name="Freeform 23" id="23"/>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24" id="24"/>
          <p:cNvSpPr/>
          <p:nvPr/>
        </p:nvSpPr>
        <p:spPr>
          <a:xfrm flipH="false" flipV="false" rot="0">
            <a:off x="1428081" y="2435983"/>
            <a:ext cx="568596" cy="509669"/>
          </a:xfrm>
          <a:custGeom>
            <a:avLst/>
            <a:gdLst/>
            <a:ahLst/>
            <a:cxnLst/>
            <a:rect r="r" b="b" t="t" l="l"/>
            <a:pathLst>
              <a:path h="509669" w="568596">
                <a:moveTo>
                  <a:pt x="0" y="0"/>
                </a:moveTo>
                <a:lnTo>
                  <a:pt x="568596" y="0"/>
                </a:lnTo>
                <a:lnTo>
                  <a:pt x="568596" y="509670"/>
                </a:lnTo>
                <a:lnTo>
                  <a:pt x="0" y="50967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5" id="25"/>
          <p:cNvSpPr/>
          <p:nvPr/>
        </p:nvSpPr>
        <p:spPr>
          <a:xfrm flipH="false" flipV="false" rot="3052269">
            <a:off x="1893529" y="1151388"/>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331895">
            <a:off x="11671229" y="6155057"/>
            <a:ext cx="1801985" cy="2095331"/>
          </a:xfrm>
          <a:custGeom>
            <a:avLst/>
            <a:gdLst/>
            <a:ahLst/>
            <a:cxnLst/>
            <a:rect r="r" b="b" t="t" l="l"/>
            <a:pathLst>
              <a:path h="2095331" w="1801985">
                <a:moveTo>
                  <a:pt x="0" y="0"/>
                </a:moveTo>
                <a:lnTo>
                  <a:pt x="1801985" y="0"/>
                </a:lnTo>
                <a:lnTo>
                  <a:pt x="1801985" y="2095331"/>
                </a:lnTo>
                <a:lnTo>
                  <a:pt x="0" y="209533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7" id="27"/>
          <p:cNvSpPr/>
          <p:nvPr/>
        </p:nvSpPr>
        <p:spPr>
          <a:xfrm flipH="false" flipV="false" rot="0">
            <a:off x="14934760" y="6811152"/>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8" id="28"/>
          <p:cNvSpPr/>
          <p:nvPr/>
        </p:nvSpPr>
        <p:spPr>
          <a:xfrm flipH="false" flipV="false" rot="0">
            <a:off x="13274410" y="8786518"/>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9" id="29"/>
          <p:cNvSpPr/>
          <p:nvPr/>
        </p:nvSpPr>
        <p:spPr>
          <a:xfrm flipH="false" flipV="false" rot="0">
            <a:off x="14277956" y="6030810"/>
            <a:ext cx="568596" cy="509669"/>
          </a:xfrm>
          <a:custGeom>
            <a:avLst/>
            <a:gdLst/>
            <a:ahLst/>
            <a:cxnLst/>
            <a:rect r="r" b="b" t="t" l="l"/>
            <a:pathLst>
              <a:path h="509669" w="568596">
                <a:moveTo>
                  <a:pt x="0" y="0"/>
                </a:moveTo>
                <a:lnTo>
                  <a:pt x="568597" y="0"/>
                </a:lnTo>
                <a:lnTo>
                  <a:pt x="568597" y="509669"/>
                </a:lnTo>
                <a:lnTo>
                  <a:pt x="0" y="50966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0" id="30"/>
          <p:cNvSpPr/>
          <p:nvPr/>
        </p:nvSpPr>
        <p:spPr>
          <a:xfrm flipH="false" flipV="false" rot="0">
            <a:off x="7202170" y="5234740"/>
            <a:ext cx="192540" cy="190789"/>
          </a:xfrm>
          <a:custGeom>
            <a:avLst/>
            <a:gdLst/>
            <a:ahLst/>
            <a:cxnLst/>
            <a:rect r="r" b="b" t="t" l="l"/>
            <a:pathLst>
              <a:path h="190789" w="192540">
                <a:moveTo>
                  <a:pt x="0" y="0"/>
                </a:moveTo>
                <a:lnTo>
                  <a:pt x="192539" y="0"/>
                </a:lnTo>
                <a:lnTo>
                  <a:pt x="192539" y="190790"/>
                </a:lnTo>
                <a:lnTo>
                  <a:pt x="0" y="19079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31" id="31"/>
          <p:cNvGrpSpPr>
            <a:grpSpLocks noChangeAspect="true"/>
          </p:cNvGrpSpPr>
          <p:nvPr/>
        </p:nvGrpSpPr>
        <p:grpSpPr>
          <a:xfrm rot="1990763">
            <a:off x="925474" y="9131519"/>
            <a:ext cx="472982" cy="249174"/>
            <a:chOff x="0" y="0"/>
            <a:chExt cx="1610360" cy="848360"/>
          </a:xfrm>
        </p:grpSpPr>
        <p:sp>
          <p:nvSpPr>
            <p:cNvPr name="Freeform 32" id="32"/>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3" id="33"/>
          <p:cNvSpPr/>
          <p:nvPr/>
        </p:nvSpPr>
        <p:spPr>
          <a:xfrm flipH="false" flipV="false" rot="0">
            <a:off x="11715674" y="3088138"/>
            <a:ext cx="5124565" cy="2241997"/>
          </a:xfrm>
          <a:custGeom>
            <a:avLst/>
            <a:gdLst/>
            <a:ahLst/>
            <a:cxnLst/>
            <a:rect r="r" b="b" t="t" l="l"/>
            <a:pathLst>
              <a:path h="2241997" w="5124565">
                <a:moveTo>
                  <a:pt x="0" y="0"/>
                </a:moveTo>
                <a:lnTo>
                  <a:pt x="5124565" y="0"/>
                </a:lnTo>
                <a:lnTo>
                  <a:pt x="5124565" y="2241997"/>
                </a:lnTo>
                <a:lnTo>
                  <a:pt x="0" y="2241997"/>
                </a:lnTo>
                <a:lnTo>
                  <a:pt x="0" y="0"/>
                </a:lnTo>
                <a:close/>
              </a:path>
            </a:pathLst>
          </a:custGeom>
          <a:blipFill>
            <a:blip r:embed="rId15"/>
            <a:stretch>
              <a:fillRect l="0" t="0" r="0" b="0"/>
            </a:stretch>
          </a:blipFill>
          <a:ln w="95250" cap="rnd">
            <a:solidFill>
              <a:srgbClr val="000000"/>
            </a:solidFill>
            <a:prstDash val="lgDash"/>
            <a:round/>
          </a:ln>
        </p:spPr>
      </p:sp>
      <p:sp>
        <p:nvSpPr>
          <p:cNvPr name="Freeform 34" id="34"/>
          <p:cNvSpPr/>
          <p:nvPr/>
        </p:nvSpPr>
        <p:spPr>
          <a:xfrm flipH="false" flipV="false" rot="0">
            <a:off x="5101199" y="7467660"/>
            <a:ext cx="4398972" cy="2141954"/>
          </a:xfrm>
          <a:custGeom>
            <a:avLst/>
            <a:gdLst/>
            <a:ahLst/>
            <a:cxnLst/>
            <a:rect r="r" b="b" t="t" l="l"/>
            <a:pathLst>
              <a:path h="2141954" w="4398972">
                <a:moveTo>
                  <a:pt x="0" y="0"/>
                </a:moveTo>
                <a:lnTo>
                  <a:pt x="4398972" y="0"/>
                </a:lnTo>
                <a:lnTo>
                  <a:pt x="4398972" y="2141955"/>
                </a:lnTo>
                <a:lnTo>
                  <a:pt x="0" y="2141955"/>
                </a:lnTo>
                <a:lnTo>
                  <a:pt x="0" y="0"/>
                </a:lnTo>
                <a:close/>
              </a:path>
            </a:pathLst>
          </a:custGeom>
          <a:blipFill>
            <a:blip r:embed="rId16"/>
            <a:stretch>
              <a:fillRect l="0" t="0" r="0" b="0"/>
            </a:stretch>
          </a:blipFill>
          <a:ln w="76200" cap="rnd">
            <a:solidFill>
              <a:srgbClr val="000000"/>
            </a:solidFill>
            <a:prstDash val="lgDash"/>
            <a:round/>
          </a:ln>
        </p:spPr>
      </p:sp>
      <p:sp>
        <p:nvSpPr>
          <p:cNvPr name="TextBox 35" id="35"/>
          <p:cNvSpPr txBox="true"/>
          <p:nvPr/>
        </p:nvSpPr>
        <p:spPr>
          <a:xfrm rot="0">
            <a:off x="7923406" y="2327048"/>
            <a:ext cx="7302058" cy="4045237"/>
          </a:xfrm>
          <a:prstGeom prst="rect">
            <a:avLst/>
          </a:prstGeom>
        </p:spPr>
        <p:txBody>
          <a:bodyPr anchor="t" rtlCol="false" tIns="0" lIns="0" bIns="0" rIns="0">
            <a:spAutoFit/>
          </a:bodyPr>
          <a:lstStyle/>
          <a:p>
            <a:pPr algn="l" marL="703386" indent="-351693" lvl="1">
              <a:lnSpc>
                <a:spcPts val="4007"/>
              </a:lnSpc>
              <a:buFont typeface="Arial"/>
              <a:buChar char="•"/>
            </a:pPr>
            <a:r>
              <a:rPr lang="en-US" b="true" sz="3257">
                <a:solidFill>
                  <a:srgbClr val="003933"/>
                </a:solidFill>
                <a:latin typeface="Dosis Semi-Bold"/>
                <a:ea typeface="Dosis Semi-Bold"/>
                <a:cs typeface="Dosis Semi-Bold"/>
                <a:sym typeface="Dosis Semi-Bold"/>
              </a:rPr>
              <a:t>Tezlanish tezlik bilan parallel bo‘lganda (chiziqli harakat)</a:t>
            </a:r>
          </a:p>
          <a:p>
            <a:pPr algn="l">
              <a:lnSpc>
                <a:spcPts val="4007"/>
              </a:lnSpc>
            </a:pPr>
          </a:p>
          <a:p>
            <a:pPr algn="l">
              <a:lnSpc>
                <a:spcPts val="4007"/>
              </a:lnSpc>
            </a:pPr>
          </a:p>
          <a:p>
            <a:pPr algn="l">
              <a:lnSpc>
                <a:spcPts val="4007"/>
              </a:lnSpc>
            </a:pPr>
          </a:p>
          <a:p>
            <a:pPr algn="l">
              <a:lnSpc>
                <a:spcPts val="4007"/>
              </a:lnSpc>
            </a:pPr>
          </a:p>
          <a:p>
            <a:pPr algn="l">
              <a:lnSpc>
                <a:spcPts val="4007"/>
              </a:lnSpc>
            </a:pPr>
            <a:r>
              <a:rPr lang="en-US" sz="3257" b="true">
                <a:solidFill>
                  <a:srgbClr val="003933"/>
                </a:solidFill>
                <a:latin typeface="Dosis Semi-Bold"/>
                <a:ea typeface="Dosis Semi-Bold"/>
                <a:cs typeface="Dosis Semi-Bold"/>
                <a:sym typeface="Dosis Semi-Bold"/>
              </a:rPr>
              <a:t>      </a:t>
            </a:r>
            <a:r>
              <a:rPr lang="en-US" sz="3257" b="true">
                <a:solidFill>
                  <a:srgbClr val="003933"/>
                </a:solidFill>
                <a:latin typeface="Dosis Semi-Bold"/>
                <a:ea typeface="Dosis Semi-Bold"/>
                <a:cs typeface="Dosis Semi-Bold"/>
                <a:sym typeface="Dosis Semi-Bold"/>
              </a:rPr>
              <a:t>a=v˙=β˙​c — zarrachaning tezlanishi.</a:t>
            </a:r>
          </a:p>
          <a:p>
            <a:pPr algn="l">
              <a:lnSpc>
                <a:spcPts val="4007"/>
              </a:lnSpc>
            </a:pPr>
          </a:p>
        </p:txBody>
      </p:sp>
      <p:sp>
        <p:nvSpPr>
          <p:cNvPr name="TextBox 36" id="36"/>
          <p:cNvSpPr txBox="true"/>
          <p:nvPr/>
        </p:nvSpPr>
        <p:spPr>
          <a:xfrm rot="0">
            <a:off x="1028700" y="6266594"/>
            <a:ext cx="8144997" cy="2530717"/>
          </a:xfrm>
          <a:prstGeom prst="rect">
            <a:avLst/>
          </a:prstGeom>
        </p:spPr>
        <p:txBody>
          <a:bodyPr anchor="t" rtlCol="false" tIns="0" lIns="0" bIns="0" rIns="0">
            <a:spAutoFit/>
          </a:bodyPr>
          <a:lstStyle/>
          <a:p>
            <a:pPr algn="l" marL="705961" indent="-352980" lvl="1">
              <a:lnSpc>
                <a:spcPts val="4021"/>
              </a:lnSpc>
              <a:buFont typeface="Arial"/>
              <a:buChar char="•"/>
            </a:pPr>
            <a:r>
              <a:rPr lang="en-US" b="true" sz="3269">
                <a:solidFill>
                  <a:srgbClr val="003933"/>
                </a:solidFill>
                <a:latin typeface="Dosis Semi-Bold"/>
                <a:ea typeface="Dosis Semi-Bold"/>
                <a:cs typeface="Dosis Semi-Bold"/>
                <a:sym typeface="Dosis Semi-Bold"/>
              </a:rPr>
              <a:t>Tezlanish tezlikka perpendikulyar bo‘lganda (masalan, sinxrotronlarda)</a:t>
            </a:r>
          </a:p>
          <a:p>
            <a:pPr algn="l">
              <a:lnSpc>
                <a:spcPts val="4021"/>
              </a:lnSpc>
            </a:pPr>
          </a:p>
          <a:p>
            <a:pPr algn="l">
              <a:lnSpc>
                <a:spcPts val="4021"/>
              </a:lnSpc>
            </a:pPr>
          </a:p>
          <a:p>
            <a:pPr algn="l">
              <a:lnSpc>
                <a:spcPts val="4021"/>
              </a:lnSpc>
            </a:pPr>
            <a:r>
              <a:rPr lang="en-US" sz="3269" b="true">
                <a:solidFill>
                  <a:srgbClr val="003933"/>
                </a:solidFill>
                <a:latin typeface="Dosis Semi-Bold"/>
                <a:ea typeface="Dosis Semi-Bold"/>
                <a:cs typeface="Dosis Semi-Bold"/>
                <a:sym typeface="Dosis Semi-Bold"/>
              </a:rPr>
              <a:t>      Bu holatda β⋅β˙=0</a:t>
            </a:r>
          </a:p>
        </p:txBody>
      </p:sp>
      <p:sp>
        <p:nvSpPr>
          <p:cNvPr name="Freeform 37" id="37"/>
          <p:cNvSpPr/>
          <p:nvPr/>
        </p:nvSpPr>
        <p:spPr>
          <a:xfrm flipH="false" flipV="false" rot="0">
            <a:off x="13930837" y="6285644"/>
            <a:ext cx="3622144" cy="3536530"/>
          </a:xfrm>
          <a:custGeom>
            <a:avLst/>
            <a:gdLst/>
            <a:ahLst/>
            <a:cxnLst/>
            <a:rect r="r" b="b" t="t" l="l"/>
            <a:pathLst>
              <a:path h="3536530" w="3622144">
                <a:moveTo>
                  <a:pt x="0" y="0"/>
                </a:moveTo>
                <a:lnTo>
                  <a:pt x="3622144" y="0"/>
                </a:lnTo>
                <a:lnTo>
                  <a:pt x="3622144" y="3536530"/>
                </a:lnTo>
                <a:lnTo>
                  <a:pt x="0" y="353653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1495573" y="3513297"/>
            <a:ext cx="8810491" cy="4471367"/>
          </a:xfrm>
          <a:prstGeom prst="rect">
            <a:avLst/>
          </a:prstGeom>
        </p:spPr>
        <p:txBody>
          <a:bodyPr anchor="t" rtlCol="false" tIns="0" lIns="0" bIns="0" rIns="0">
            <a:spAutoFit/>
          </a:bodyPr>
          <a:lstStyle/>
          <a:p>
            <a:pPr algn="ctr">
              <a:lnSpc>
                <a:spcPts val="11604"/>
              </a:lnSpc>
            </a:pPr>
            <a:r>
              <a:rPr lang="en-US" sz="10947">
                <a:solidFill>
                  <a:srgbClr val="00AD9C"/>
                </a:solidFill>
                <a:latin typeface="Marykate"/>
                <a:ea typeface="Marykate"/>
                <a:cs typeface="Marykate"/>
                <a:sym typeface="Marykate"/>
              </a:rPr>
              <a:t>KOGARENT TORMOZLI NURLANISHLAR</a:t>
            </a:r>
          </a:p>
        </p:txBody>
      </p:sp>
      <p:sp>
        <p:nvSpPr>
          <p:cNvPr name="TextBox 17" id="17"/>
          <p:cNvSpPr txBox="true"/>
          <p:nvPr/>
        </p:nvSpPr>
        <p:spPr>
          <a:xfrm rot="0">
            <a:off x="4179711" y="977107"/>
            <a:ext cx="4993986" cy="2412364"/>
          </a:xfrm>
          <a:prstGeom prst="rect">
            <a:avLst/>
          </a:prstGeom>
        </p:spPr>
        <p:txBody>
          <a:bodyPr anchor="t" rtlCol="false" tIns="0" lIns="0" bIns="0" rIns="0">
            <a:spAutoFit/>
          </a:bodyPr>
          <a:lstStyle/>
          <a:p>
            <a:pPr algn="l">
              <a:lnSpc>
                <a:spcPts val="18099"/>
              </a:lnSpc>
            </a:pPr>
            <a:r>
              <a:rPr lang="en-US" sz="18099" spc="597">
                <a:solidFill>
                  <a:srgbClr val="003933"/>
                </a:solidFill>
                <a:latin typeface="Marykate"/>
                <a:ea typeface="Marykate"/>
                <a:cs typeface="Marykate"/>
                <a:sym typeface="Marykate"/>
              </a:rPr>
              <a:t>02</a:t>
            </a:r>
          </a:p>
        </p:txBody>
      </p:sp>
      <p:sp>
        <p:nvSpPr>
          <p:cNvPr name="Freeform 18" id="18"/>
          <p:cNvSpPr/>
          <p:nvPr/>
        </p:nvSpPr>
        <p:spPr>
          <a:xfrm flipH="false" flipV="false" rot="771677">
            <a:off x="13389293" y="5297170"/>
            <a:ext cx="4445598" cy="6318033"/>
          </a:xfrm>
          <a:custGeom>
            <a:avLst/>
            <a:gdLst/>
            <a:ahLst/>
            <a:cxnLst/>
            <a:rect r="r" b="b" t="t" l="l"/>
            <a:pathLst>
              <a:path h="6318033" w="4445598">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873501">
            <a:off x="11928939" y="930411"/>
            <a:ext cx="1911167" cy="3166089"/>
          </a:xfrm>
          <a:custGeom>
            <a:avLst/>
            <a:gdLst/>
            <a:ahLst/>
            <a:cxnLst/>
            <a:rect r="r" b="b" t="t" l="l"/>
            <a:pathLst>
              <a:path h="3166089" w="1911167">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0" id="20"/>
          <p:cNvSpPr/>
          <p:nvPr/>
        </p:nvSpPr>
        <p:spPr>
          <a:xfrm flipH="false" flipV="false" rot="-6816188">
            <a:off x="14734598" y="987425"/>
            <a:ext cx="3656175" cy="3543166"/>
          </a:xfrm>
          <a:custGeom>
            <a:avLst/>
            <a:gdLst/>
            <a:ahLst/>
            <a:cxnLst/>
            <a:rect r="r" b="b" t="t" l="l"/>
            <a:pathLst>
              <a:path h="3543166" w="3656175">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776812">
            <a:off x="11654327" y="4757458"/>
            <a:ext cx="1403466" cy="2756808"/>
          </a:xfrm>
          <a:custGeom>
            <a:avLst/>
            <a:gdLst/>
            <a:ahLst/>
            <a:cxnLst/>
            <a:rect r="r" b="b" t="t" l="l"/>
            <a:pathLst>
              <a:path h="2756808" w="1403466">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2" id="22"/>
          <p:cNvGrpSpPr/>
          <p:nvPr/>
        </p:nvGrpSpPr>
        <p:grpSpPr>
          <a:xfrm rot="0">
            <a:off x="17259300" y="626213"/>
            <a:ext cx="229651" cy="229651"/>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4" id="24"/>
          <p:cNvSpPr/>
          <p:nvPr/>
        </p:nvSpPr>
        <p:spPr>
          <a:xfrm flipH="false" flipV="false" rot="0">
            <a:off x="11561697" y="1893821"/>
            <a:ext cx="238202" cy="236037"/>
          </a:xfrm>
          <a:custGeom>
            <a:avLst/>
            <a:gdLst/>
            <a:ahLst/>
            <a:cxnLst/>
            <a:rect r="r" b="b" t="t" l="l"/>
            <a:pathLst>
              <a:path h="236037" w="238202">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false" flipV="false" rot="-771795">
            <a:off x="17483208" y="9501083"/>
            <a:ext cx="433712" cy="411632"/>
          </a:xfrm>
          <a:custGeom>
            <a:avLst/>
            <a:gdLst/>
            <a:ahLst/>
            <a:cxnLst/>
            <a:rect r="r" b="b" t="t" l="l"/>
            <a:pathLst>
              <a:path h="411632" w="43371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6" id="26"/>
          <p:cNvSpPr/>
          <p:nvPr/>
        </p:nvSpPr>
        <p:spPr>
          <a:xfrm flipH="false" flipV="false" rot="0">
            <a:off x="14407372" y="4274705"/>
            <a:ext cx="464062" cy="471782"/>
          </a:xfrm>
          <a:custGeom>
            <a:avLst/>
            <a:gdLst/>
            <a:ahLst/>
            <a:cxnLst/>
            <a:rect r="r" b="b" t="t" l="l"/>
            <a:pathLst>
              <a:path h="471782" w="46406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7" id="27"/>
          <p:cNvGrpSpPr>
            <a:grpSpLocks noChangeAspect="true"/>
          </p:cNvGrpSpPr>
          <p:nvPr/>
        </p:nvGrpSpPr>
        <p:grpSpPr>
          <a:xfrm rot="-874149">
            <a:off x="13641867" y="5520507"/>
            <a:ext cx="498419" cy="262574"/>
            <a:chOff x="0" y="0"/>
            <a:chExt cx="1610360" cy="848360"/>
          </a:xfrm>
        </p:grpSpPr>
        <p:sp>
          <p:nvSpPr>
            <p:cNvPr name="Freeform 28" id="28"/>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grpSp>
        <p:nvGrpSpPr>
          <p:cNvPr name="Group 29" id="29"/>
          <p:cNvGrpSpPr/>
          <p:nvPr/>
        </p:nvGrpSpPr>
        <p:grpSpPr>
          <a:xfrm rot="0">
            <a:off x="17442831" y="4913849"/>
            <a:ext cx="229651" cy="229651"/>
            <a:chOff x="0" y="0"/>
            <a:chExt cx="6350000" cy="6350000"/>
          </a:xfrm>
        </p:grpSpPr>
        <p:sp>
          <p:nvSpPr>
            <p:cNvPr name="Freeform 30" id="30"/>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1" id="31"/>
          <p:cNvSpPr/>
          <p:nvPr/>
        </p:nvSpPr>
        <p:spPr>
          <a:xfrm flipH="false" flipV="false" rot="0">
            <a:off x="12657002" y="9299018"/>
            <a:ext cx="455040" cy="407881"/>
          </a:xfrm>
          <a:custGeom>
            <a:avLst/>
            <a:gdLst/>
            <a:ahLst/>
            <a:cxnLst/>
            <a:rect r="r" b="b" t="t" l="l"/>
            <a:pathLst>
              <a:path h="407881" w="455040">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2" id="32"/>
          <p:cNvSpPr/>
          <p:nvPr/>
        </p:nvSpPr>
        <p:spPr>
          <a:xfrm flipH="false" flipV="false" rot="0">
            <a:off x="13891077" y="741038"/>
            <a:ext cx="568596" cy="509669"/>
          </a:xfrm>
          <a:custGeom>
            <a:avLst/>
            <a:gdLst/>
            <a:ahLst/>
            <a:cxnLst/>
            <a:rect r="r" b="b" t="t" l="l"/>
            <a:pathLst>
              <a:path h="509669" w="568596">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3" id="33"/>
          <p:cNvGrpSpPr>
            <a:grpSpLocks noChangeAspect="true"/>
          </p:cNvGrpSpPr>
          <p:nvPr/>
        </p:nvGrpSpPr>
        <p:grpSpPr>
          <a:xfrm rot="-9583335">
            <a:off x="11985075" y="8218500"/>
            <a:ext cx="498419" cy="262574"/>
            <a:chOff x="0" y="0"/>
            <a:chExt cx="1610360" cy="848360"/>
          </a:xfrm>
        </p:grpSpPr>
        <p:sp>
          <p:nvSpPr>
            <p:cNvPr name="Freeform 34" id="34"/>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18288000"/>
                </a:moveTo>
                <a:lnTo>
                  <a:pt x="0" y="0"/>
                </a:lnTo>
                <a:lnTo>
                  <a:pt x="10287000" y="0"/>
                </a:lnTo>
                <a:lnTo>
                  <a:pt x="10287000" y="18288000"/>
                </a:lnTo>
                <a:lnTo>
                  <a:pt x="0" y="18288000"/>
                </a:lnTo>
                <a:close/>
              </a:path>
            </a:pathLst>
          </a:custGeom>
          <a:blipFill>
            <a:blip r:embed="rId2"/>
            <a:stretch>
              <a:fillRect l="-9222" t="0" r="-9222" b="0"/>
            </a:stretch>
          </a:blipFill>
        </p:spPr>
      </p:sp>
      <p:grpSp>
        <p:nvGrpSpPr>
          <p:cNvPr name="Group 3" id="3"/>
          <p:cNvGrpSpPr/>
          <p:nvPr/>
        </p:nvGrpSpPr>
        <p:grpSpPr>
          <a:xfrm rot="0">
            <a:off x="-869488" y="-836544"/>
            <a:ext cx="20086371" cy="12006726"/>
            <a:chOff x="0" y="0"/>
            <a:chExt cx="26781829" cy="16008969"/>
          </a:xfrm>
        </p:grpSpPr>
        <p:grpSp>
          <p:nvGrpSpPr>
            <p:cNvPr name="Group 4" id="4"/>
            <p:cNvGrpSpPr/>
            <p:nvPr/>
          </p:nvGrpSpPr>
          <p:grpSpPr>
            <a:xfrm rot="0">
              <a:off x="0" y="394920"/>
              <a:ext cx="1900244" cy="15205129"/>
              <a:chOff x="0" y="0"/>
              <a:chExt cx="356429" cy="2852028"/>
            </a:xfrm>
          </p:grpSpPr>
          <p:sp>
            <p:nvSpPr>
              <p:cNvPr name="Freeform 5" id="5"/>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6" id="6"/>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7" id="7"/>
            <p:cNvGrpSpPr/>
            <p:nvPr/>
          </p:nvGrpSpPr>
          <p:grpSpPr>
            <a:xfrm rot="0">
              <a:off x="24881585" y="394920"/>
              <a:ext cx="1900244" cy="15205129"/>
              <a:chOff x="0" y="0"/>
              <a:chExt cx="356429" cy="2852028"/>
            </a:xfrm>
          </p:grpSpPr>
          <p:sp>
            <p:nvSpPr>
              <p:cNvPr name="Freeform 8" id="8"/>
              <p:cNvSpPr/>
              <p:nvPr/>
            </p:nvSpPr>
            <p:spPr>
              <a:xfrm flipH="false" flipV="false" rot="0">
                <a:off x="0" y="0"/>
                <a:ext cx="356429" cy="2852028"/>
              </a:xfrm>
              <a:custGeom>
                <a:avLst/>
                <a:gdLst/>
                <a:ahLst/>
                <a:cxnLst/>
                <a:rect r="r" b="b" t="t" l="l"/>
                <a:pathLst>
                  <a:path h="2852028" w="356429">
                    <a:moveTo>
                      <a:pt x="0" y="0"/>
                    </a:moveTo>
                    <a:lnTo>
                      <a:pt x="356429" y="0"/>
                    </a:lnTo>
                    <a:lnTo>
                      <a:pt x="356429" y="2852028"/>
                    </a:lnTo>
                    <a:lnTo>
                      <a:pt x="0" y="2852028"/>
                    </a:lnTo>
                    <a:close/>
                  </a:path>
                </a:pathLst>
              </a:custGeom>
              <a:solidFill>
                <a:srgbClr val="1AB5DB"/>
              </a:solidFill>
            </p:spPr>
          </p:sp>
          <p:sp>
            <p:nvSpPr>
              <p:cNvPr name="TextBox 9" id="9"/>
              <p:cNvSpPr txBox="true"/>
              <p:nvPr/>
            </p:nvSpPr>
            <p:spPr>
              <a:xfrm>
                <a:off x="0" y="-57150"/>
                <a:ext cx="356429" cy="2909178"/>
              </a:xfrm>
              <a:prstGeom prst="rect">
                <a:avLst/>
              </a:prstGeom>
            </p:spPr>
            <p:txBody>
              <a:bodyPr anchor="ctr" rtlCol="false" tIns="53498" lIns="53498" bIns="53498" rIns="53498"/>
              <a:lstStyle/>
              <a:p>
                <a:pPr algn="ctr">
                  <a:lnSpc>
                    <a:spcPts val="2801"/>
                  </a:lnSpc>
                </a:pPr>
              </a:p>
            </p:txBody>
          </p:sp>
        </p:grpSp>
        <p:grpSp>
          <p:nvGrpSpPr>
            <p:cNvPr name="Group 10" id="10"/>
            <p:cNvGrpSpPr/>
            <p:nvPr/>
          </p:nvGrpSpPr>
          <p:grpSpPr>
            <a:xfrm rot="5400000">
              <a:off x="12801106" y="-11850985"/>
              <a:ext cx="1900244" cy="25602213"/>
              <a:chOff x="0" y="0"/>
              <a:chExt cx="356429" cy="4802210"/>
            </a:xfrm>
          </p:grpSpPr>
          <p:sp>
            <p:nvSpPr>
              <p:cNvPr name="Freeform 11" id="11"/>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2" id="12"/>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nvGrpSpPr>
            <p:cNvPr name="Group 13" id="13"/>
            <p:cNvGrpSpPr/>
            <p:nvPr/>
          </p:nvGrpSpPr>
          <p:grpSpPr>
            <a:xfrm rot="5400000">
              <a:off x="12656286" y="2257740"/>
              <a:ext cx="1900244" cy="25602213"/>
              <a:chOff x="0" y="0"/>
              <a:chExt cx="356429" cy="4802210"/>
            </a:xfrm>
          </p:grpSpPr>
          <p:sp>
            <p:nvSpPr>
              <p:cNvPr name="Freeform 14" id="14"/>
              <p:cNvSpPr/>
              <p:nvPr/>
            </p:nvSpPr>
            <p:spPr>
              <a:xfrm flipH="false" flipV="false" rot="0">
                <a:off x="0" y="0"/>
                <a:ext cx="356429" cy="4802210"/>
              </a:xfrm>
              <a:custGeom>
                <a:avLst/>
                <a:gdLst/>
                <a:ahLst/>
                <a:cxnLst/>
                <a:rect r="r" b="b" t="t" l="l"/>
                <a:pathLst>
                  <a:path h="4802210" w="356429">
                    <a:moveTo>
                      <a:pt x="0" y="0"/>
                    </a:moveTo>
                    <a:lnTo>
                      <a:pt x="356429" y="0"/>
                    </a:lnTo>
                    <a:lnTo>
                      <a:pt x="356429" y="4802210"/>
                    </a:lnTo>
                    <a:lnTo>
                      <a:pt x="0" y="4802210"/>
                    </a:lnTo>
                    <a:close/>
                  </a:path>
                </a:pathLst>
              </a:custGeom>
              <a:solidFill>
                <a:srgbClr val="1AB5DB"/>
              </a:solidFill>
            </p:spPr>
          </p:sp>
          <p:sp>
            <p:nvSpPr>
              <p:cNvPr name="TextBox 15" id="15"/>
              <p:cNvSpPr txBox="true"/>
              <p:nvPr/>
            </p:nvSpPr>
            <p:spPr>
              <a:xfrm>
                <a:off x="0" y="-57150"/>
                <a:ext cx="356429" cy="4859360"/>
              </a:xfrm>
              <a:prstGeom prst="rect">
                <a:avLst/>
              </a:prstGeom>
            </p:spPr>
            <p:txBody>
              <a:bodyPr anchor="ctr" rtlCol="false" tIns="53498" lIns="53498" bIns="53498" rIns="53498"/>
              <a:lstStyle/>
              <a:p>
                <a:pPr algn="ctr">
                  <a:lnSpc>
                    <a:spcPts val="2801"/>
                  </a:lnSpc>
                </a:pPr>
              </a:p>
            </p:txBody>
          </p:sp>
        </p:grpSp>
      </p:grpSp>
      <p:sp>
        <p:nvSpPr>
          <p:cNvPr name="TextBox 16" id="16"/>
          <p:cNvSpPr txBox="true"/>
          <p:nvPr/>
        </p:nvSpPr>
        <p:spPr>
          <a:xfrm rot="0">
            <a:off x="3201691" y="944463"/>
            <a:ext cx="12427718" cy="4565951"/>
          </a:xfrm>
          <a:prstGeom prst="rect">
            <a:avLst/>
          </a:prstGeom>
        </p:spPr>
        <p:txBody>
          <a:bodyPr anchor="t" rtlCol="false" tIns="0" lIns="0" bIns="0" rIns="0">
            <a:spAutoFit/>
          </a:bodyPr>
          <a:lstStyle/>
          <a:p>
            <a:pPr algn="just">
              <a:lnSpc>
                <a:spcPts val="4519"/>
              </a:lnSpc>
            </a:pPr>
            <a:r>
              <a:rPr lang="en-US" b="true" sz="3476">
                <a:solidFill>
                  <a:srgbClr val="003933"/>
                </a:solidFill>
                <a:latin typeface="Dosis Semi-Bold"/>
                <a:ea typeface="Dosis Semi-Bold"/>
                <a:cs typeface="Dosis Semi-Bold"/>
                <a:sym typeface="Dosis Semi-Bold"/>
              </a:rPr>
              <a:t>Am</a:t>
            </a:r>
            <a:r>
              <a:rPr lang="en-US" b="true" sz="3476">
                <a:solidFill>
                  <a:srgbClr val="003933"/>
                </a:solidFill>
                <a:latin typeface="Dosis Semi-Bold"/>
                <a:ea typeface="Dosis Semi-Bold"/>
                <a:cs typeface="Dosis Semi-Bold"/>
                <a:sym typeface="Dosis Semi-Bold"/>
              </a:rPr>
              <a:t>orf materiallarda atomlar tasodifiy taqsimlangan, ya’ni kristall kabi tartibli tuzilish mavjud emas. Shu sababli, elektron yoki boshqa zaryadlangan zarracha amorf materialdan o‘tishda har bir atomning potentsial maydoni bilan o’zaro ta’sirlashadi va natijada foton nurlanishi hosil bo‘ladi. Bu odatda inkogerent nurlanish deyiladi, chunki nurlar tartibsiz chiqadi.</a:t>
            </a:r>
          </a:p>
          <a:p>
            <a:pPr algn="just">
              <a:lnSpc>
                <a:spcPts val="4519"/>
              </a:lnSpc>
            </a:pPr>
          </a:p>
          <a:p>
            <a:pPr algn="just">
              <a:lnSpc>
                <a:spcPts val="4519"/>
              </a:lnSpc>
            </a:pPr>
          </a:p>
        </p:txBody>
      </p:sp>
      <p:sp>
        <p:nvSpPr>
          <p:cNvPr name="Freeform 17" id="17"/>
          <p:cNvSpPr/>
          <p:nvPr/>
        </p:nvSpPr>
        <p:spPr>
          <a:xfrm flipH="false" flipV="false" rot="0">
            <a:off x="1715940" y="1167301"/>
            <a:ext cx="1104148" cy="1829161"/>
          </a:xfrm>
          <a:custGeom>
            <a:avLst/>
            <a:gdLst/>
            <a:ahLst/>
            <a:cxnLst/>
            <a:rect r="r" b="b" t="t" l="l"/>
            <a:pathLst>
              <a:path h="1829161" w="1104148">
                <a:moveTo>
                  <a:pt x="0" y="0"/>
                </a:moveTo>
                <a:lnTo>
                  <a:pt x="1104148" y="0"/>
                </a:lnTo>
                <a:lnTo>
                  <a:pt x="1104148" y="1829161"/>
                </a:lnTo>
                <a:lnTo>
                  <a:pt x="0" y="18291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8" id="18"/>
          <p:cNvSpPr/>
          <p:nvPr/>
        </p:nvSpPr>
        <p:spPr>
          <a:xfrm flipH="false" flipV="false" rot="-644862">
            <a:off x="1278020" y="3136304"/>
            <a:ext cx="743325" cy="2743818"/>
          </a:xfrm>
          <a:custGeom>
            <a:avLst/>
            <a:gdLst/>
            <a:ahLst/>
            <a:cxnLst/>
            <a:rect r="r" b="b" t="t" l="l"/>
            <a:pathLst>
              <a:path h="2743818" w="743325">
                <a:moveTo>
                  <a:pt x="0" y="0"/>
                </a:moveTo>
                <a:lnTo>
                  <a:pt x="743325" y="0"/>
                </a:lnTo>
                <a:lnTo>
                  <a:pt x="743325" y="2743818"/>
                </a:lnTo>
                <a:lnTo>
                  <a:pt x="0" y="27438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p:cNvSpPr/>
          <p:nvPr/>
        </p:nvSpPr>
        <p:spPr>
          <a:xfrm flipH="false" flipV="false" rot="788756">
            <a:off x="684347" y="6304978"/>
            <a:ext cx="1930671" cy="3381749"/>
          </a:xfrm>
          <a:custGeom>
            <a:avLst/>
            <a:gdLst/>
            <a:ahLst/>
            <a:cxnLst/>
            <a:rect r="r" b="b" t="t" l="l"/>
            <a:pathLst>
              <a:path h="3381749" w="1930671">
                <a:moveTo>
                  <a:pt x="0" y="0"/>
                </a:moveTo>
                <a:lnTo>
                  <a:pt x="1930671" y="0"/>
                </a:lnTo>
                <a:lnTo>
                  <a:pt x="1930671" y="3381749"/>
                </a:lnTo>
                <a:lnTo>
                  <a:pt x="0" y="33817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858404">
            <a:off x="16000582" y="6247644"/>
            <a:ext cx="2657994" cy="3337664"/>
          </a:xfrm>
          <a:custGeom>
            <a:avLst/>
            <a:gdLst/>
            <a:ahLst/>
            <a:cxnLst/>
            <a:rect r="r" b="b" t="t" l="l"/>
            <a:pathLst>
              <a:path h="3337664" w="2657994">
                <a:moveTo>
                  <a:pt x="0" y="0"/>
                </a:moveTo>
                <a:lnTo>
                  <a:pt x="2657994" y="0"/>
                </a:lnTo>
                <a:lnTo>
                  <a:pt x="2657994" y="3337664"/>
                </a:lnTo>
                <a:lnTo>
                  <a:pt x="0" y="333766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1" id="21"/>
          <p:cNvSpPr/>
          <p:nvPr/>
        </p:nvSpPr>
        <p:spPr>
          <a:xfrm flipH="false" flipV="false" rot="0">
            <a:off x="15640685" y="1079587"/>
            <a:ext cx="1104148" cy="1829161"/>
          </a:xfrm>
          <a:custGeom>
            <a:avLst/>
            <a:gdLst/>
            <a:ahLst/>
            <a:cxnLst/>
            <a:rect r="r" b="b" t="t" l="l"/>
            <a:pathLst>
              <a:path h="1829161" w="1104148">
                <a:moveTo>
                  <a:pt x="0" y="0"/>
                </a:moveTo>
                <a:lnTo>
                  <a:pt x="1104148" y="0"/>
                </a:lnTo>
                <a:lnTo>
                  <a:pt x="1104148" y="1829160"/>
                </a:lnTo>
                <a:lnTo>
                  <a:pt x="0" y="182916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2" id="22"/>
          <p:cNvSpPr/>
          <p:nvPr/>
        </p:nvSpPr>
        <p:spPr>
          <a:xfrm flipH="false" flipV="false" rot="450598">
            <a:off x="16339856" y="3127869"/>
            <a:ext cx="743325" cy="2743818"/>
          </a:xfrm>
          <a:custGeom>
            <a:avLst/>
            <a:gdLst/>
            <a:ahLst/>
            <a:cxnLst/>
            <a:rect r="r" b="b" t="t" l="l"/>
            <a:pathLst>
              <a:path h="2743818" w="743325">
                <a:moveTo>
                  <a:pt x="0" y="0"/>
                </a:moveTo>
                <a:lnTo>
                  <a:pt x="743325" y="0"/>
                </a:lnTo>
                <a:lnTo>
                  <a:pt x="743325" y="2743818"/>
                </a:lnTo>
                <a:lnTo>
                  <a:pt x="0" y="27438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23" id="23"/>
          <p:cNvGrpSpPr/>
          <p:nvPr/>
        </p:nvGrpSpPr>
        <p:grpSpPr>
          <a:xfrm rot="0">
            <a:off x="2705262" y="3858847"/>
            <a:ext cx="229651" cy="229651"/>
            <a:chOff x="0" y="0"/>
            <a:chExt cx="6350000" cy="6350000"/>
          </a:xfrm>
        </p:grpSpPr>
        <p:sp>
          <p:nvSpPr>
            <p:cNvPr name="Freeform 24" id="24"/>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25" id="25"/>
          <p:cNvSpPr/>
          <p:nvPr/>
        </p:nvSpPr>
        <p:spPr>
          <a:xfrm flipH="false" flipV="false" rot="0">
            <a:off x="558467" y="4269523"/>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771795">
            <a:off x="717946" y="8803556"/>
            <a:ext cx="433712" cy="411632"/>
          </a:xfrm>
          <a:custGeom>
            <a:avLst/>
            <a:gdLst/>
            <a:ahLst/>
            <a:cxnLst/>
            <a:rect r="r" b="b" t="t" l="l"/>
            <a:pathLst>
              <a:path h="411632" w="43371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7" id="27"/>
          <p:cNvSpPr/>
          <p:nvPr/>
        </p:nvSpPr>
        <p:spPr>
          <a:xfrm flipH="false" flipV="false" rot="0">
            <a:off x="931619" y="6430894"/>
            <a:ext cx="464062" cy="471782"/>
          </a:xfrm>
          <a:custGeom>
            <a:avLst/>
            <a:gdLst/>
            <a:ahLst/>
            <a:cxnLst/>
            <a:rect r="r" b="b" t="t" l="l"/>
            <a:pathLst>
              <a:path h="471782" w="46406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28" id="28"/>
          <p:cNvGrpSpPr>
            <a:grpSpLocks noChangeAspect="true"/>
          </p:cNvGrpSpPr>
          <p:nvPr/>
        </p:nvGrpSpPr>
        <p:grpSpPr>
          <a:xfrm rot="-874149">
            <a:off x="2072612" y="897413"/>
            <a:ext cx="498419" cy="262574"/>
            <a:chOff x="0" y="0"/>
            <a:chExt cx="1610360" cy="848360"/>
          </a:xfrm>
        </p:grpSpPr>
        <p:sp>
          <p:nvSpPr>
            <p:cNvPr name="Freeform 29" id="29"/>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0" id="30"/>
          <p:cNvSpPr/>
          <p:nvPr/>
        </p:nvSpPr>
        <p:spPr>
          <a:xfrm flipH="false" flipV="false" rot="0">
            <a:off x="907737" y="1484498"/>
            <a:ext cx="511826" cy="458783"/>
          </a:xfrm>
          <a:custGeom>
            <a:avLst/>
            <a:gdLst/>
            <a:ahLst/>
            <a:cxnLst/>
            <a:rect r="r" b="b" t="t" l="l"/>
            <a:pathLst>
              <a:path h="458783" w="511826">
                <a:moveTo>
                  <a:pt x="0" y="0"/>
                </a:moveTo>
                <a:lnTo>
                  <a:pt x="511826" y="0"/>
                </a:lnTo>
                <a:lnTo>
                  <a:pt x="511826" y="458782"/>
                </a:lnTo>
                <a:lnTo>
                  <a:pt x="0" y="4587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1" id="31"/>
          <p:cNvGrpSpPr/>
          <p:nvPr/>
        </p:nvGrpSpPr>
        <p:grpSpPr>
          <a:xfrm rot="0">
            <a:off x="17275074" y="5970988"/>
            <a:ext cx="229651" cy="229651"/>
            <a:chOff x="0" y="0"/>
            <a:chExt cx="6350000" cy="6350000"/>
          </a:xfrm>
        </p:grpSpPr>
        <p:sp>
          <p:nvSpPr>
            <p:cNvPr name="Freeform 32" id="32"/>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B5DB"/>
            </a:solidFill>
          </p:spPr>
        </p:sp>
      </p:grpSp>
      <p:sp>
        <p:nvSpPr>
          <p:cNvPr name="Freeform 33" id="33"/>
          <p:cNvSpPr/>
          <p:nvPr/>
        </p:nvSpPr>
        <p:spPr>
          <a:xfrm flipH="false" flipV="false" rot="0">
            <a:off x="15391207" y="5143500"/>
            <a:ext cx="238202" cy="236037"/>
          </a:xfrm>
          <a:custGeom>
            <a:avLst/>
            <a:gdLst/>
            <a:ahLst/>
            <a:cxnLst/>
            <a:rect r="r" b="b" t="t" l="l"/>
            <a:pathLst>
              <a:path h="236037" w="238202">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4" id="34"/>
          <p:cNvSpPr/>
          <p:nvPr/>
        </p:nvSpPr>
        <p:spPr>
          <a:xfrm flipH="false" flipV="false" rot="-771795">
            <a:off x="16785211" y="2124994"/>
            <a:ext cx="433712" cy="411632"/>
          </a:xfrm>
          <a:custGeom>
            <a:avLst/>
            <a:gdLst/>
            <a:ahLst/>
            <a:cxnLst/>
            <a:rect r="r" b="b" t="t" l="l"/>
            <a:pathLst>
              <a:path h="411632" w="433712">
                <a:moveTo>
                  <a:pt x="0" y="0"/>
                </a:moveTo>
                <a:lnTo>
                  <a:pt x="433711" y="0"/>
                </a:lnTo>
                <a:lnTo>
                  <a:pt x="433711" y="411631"/>
                </a:lnTo>
                <a:lnTo>
                  <a:pt x="0" y="41163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35" id="35"/>
          <p:cNvSpPr/>
          <p:nvPr/>
        </p:nvSpPr>
        <p:spPr>
          <a:xfrm flipH="false" flipV="false" rot="0">
            <a:off x="16247457" y="746672"/>
            <a:ext cx="464062" cy="471782"/>
          </a:xfrm>
          <a:custGeom>
            <a:avLst/>
            <a:gdLst/>
            <a:ahLst/>
            <a:cxnLst/>
            <a:rect r="r" b="b" t="t" l="l"/>
            <a:pathLst>
              <a:path h="471782" w="46406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36" id="36"/>
          <p:cNvGrpSpPr>
            <a:grpSpLocks noChangeAspect="true"/>
          </p:cNvGrpSpPr>
          <p:nvPr/>
        </p:nvGrpSpPr>
        <p:grpSpPr>
          <a:xfrm rot="-874149">
            <a:off x="17140690" y="9008664"/>
            <a:ext cx="498419" cy="262574"/>
            <a:chOff x="0" y="0"/>
            <a:chExt cx="1610360" cy="848360"/>
          </a:xfrm>
        </p:grpSpPr>
        <p:sp>
          <p:nvSpPr>
            <p:cNvPr name="Freeform 37" id="37"/>
            <p:cNvSpPr/>
            <p:nvPr/>
          </p:nvSpPr>
          <p:spPr>
            <a:xfrm flipH="false" flipV="false" rot="0">
              <a:off x="278" y="0"/>
              <a:ext cx="1611075" cy="848360"/>
            </a:xfrm>
            <a:custGeom>
              <a:avLst/>
              <a:gdLst/>
              <a:ahLst/>
              <a:cxnLst/>
              <a:rect r="r" b="b" t="t" l="l"/>
              <a:pathLst>
                <a:path h="848360" w="1611075">
                  <a:moveTo>
                    <a:pt x="234672" y="848360"/>
                  </a:moveTo>
                  <a:cubicBezTo>
                    <a:pt x="204192" y="848360"/>
                    <a:pt x="173712" y="842010"/>
                    <a:pt x="143232" y="829310"/>
                  </a:cubicBezTo>
                  <a:cubicBezTo>
                    <a:pt x="23852" y="778510"/>
                    <a:pt x="-32028" y="641350"/>
                    <a:pt x="18772" y="521970"/>
                  </a:cubicBezTo>
                  <a:cubicBezTo>
                    <a:pt x="152122" y="204470"/>
                    <a:pt x="460732" y="0"/>
                    <a:pt x="804902" y="0"/>
                  </a:cubicBezTo>
                  <a:cubicBezTo>
                    <a:pt x="1149072" y="0"/>
                    <a:pt x="1457682" y="204470"/>
                    <a:pt x="1592302" y="521970"/>
                  </a:cubicBezTo>
                  <a:cubicBezTo>
                    <a:pt x="1643102" y="641350"/>
                    <a:pt x="1587222" y="779780"/>
                    <a:pt x="1467842" y="829310"/>
                  </a:cubicBezTo>
                  <a:cubicBezTo>
                    <a:pt x="1348462" y="880110"/>
                    <a:pt x="1210032" y="824230"/>
                    <a:pt x="1160502" y="704850"/>
                  </a:cubicBezTo>
                  <a:cubicBezTo>
                    <a:pt x="1099542" y="562610"/>
                    <a:pt x="959842" y="469900"/>
                    <a:pt x="804902" y="469900"/>
                  </a:cubicBezTo>
                  <a:cubicBezTo>
                    <a:pt x="649962" y="469900"/>
                    <a:pt x="511532" y="562610"/>
                    <a:pt x="450572" y="704850"/>
                  </a:cubicBezTo>
                  <a:cubicBezTo>
                    <a:pt x="413742" y="793750"/>
                    <a:pt x="326112" y="848360"/>
                    <a:pt x="234672" y="848360"/>
                  </a:cubicBezTo>
                  <a:close/>
                </a:path>
              </a:pathLst>
            </a:custGeom>
            <a:solidFill>
              <a:srgbClr val="F2BC2A"/>
            </a:solidFill>
          </p:spPr>
        </p:sp>
      </p:grpSp>
      <p:sp>
        <p:nvSpPr>
          <p:cNvPr name="Freeform 38" id="38"/>
          <p:cNvSpPr/>
          <p:nvPr/>
        </p:nvSpPr>
        <p:spPr>
          <a:xfrm flipH="false" flipV="false" rot="0">
            <a:off x="14050705" y="5379537"/>
            <a:ext cx="511826" cy="458783"/>
          </a:xfrm>
          <a:custGeom>
            <a:avLst/>
            <a:gdLst/>
            <a:ahLst/>
            <a:cxnLst/>
            <a:rect r="r" b="b" t="t" l="l"/>
            <a:pathLst>
              <a:path h="458783" w="511826">
                <a:moveTo>
                  <a:pt x="0" y="0"/>
                </a:moveTo>
                <a:lnTo>
                  <a:pt x="511827" y="0"/>
                </a:lnTo>
                <a:lnTo>
                  <a:pt x="511827" y="458783"/>
                </a:lnTo>
                <a:lnTo>
                  <a:pt x="0" y="458783"/>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39" id="39"/>
          <p:cNvSpPr/>
          <p:nvPr/>
        </p:nvSpPr>
        <p:spPr>
          <a:xfrm flipH="false" flipV="false" rot="0">
            <a:off x="2596043" y="4759697"/>
            <a:ext cx="7652379" cy="3814175"/>
          </a:xfrm>
          <a:custGeom>
            <a:avLst/>
            <a:gdLst/>
            <a:ahLst/>
            <a:cxnLst/>
            <a:rect r="r" b="b" t="t" l="l"/>
            <a:pathLst>
              <a:path h="3814175" w="7652379">
                <a:moveTo>
                  <a:pt x="0" y="0"/>
                </a:moveTo>
                <a:lnTo>
                  <a:pt x="7652379" y="0"/>
                </a:lnTo>
                <a:lnTo>
                  <a:pt x="7652379" y="3814175"/>
                </a:lnTo>
                <a:lnTo>
                  <a:pt x="0" y="3814175"/>
                </a:lnTo>
                <a:lnTo>
                  <a:pt x="0" y="0"/>
                </a:lnTo>
                <a:close/>
              </a:path>
            </a:pathLst>
          </a:custGeom>
          <a:blipFill>
            <a:blip r:embed="rId19"/>
            <a:stretch>
              <a:fillRect l="0" t="0" r="-47682" b="0"/>
            </a:stretch>
          </a:blipFill>
          <a:ln w="38100" cap="sq">
            <a:solidFill>
              <a:srgbClr val="000000"/>
            </a:solidFill>
            <a:prstDash val="solid"/>
            <a:miter/>
          </a:ln>
        </p:spPr>
      </p:sp>
      <p:sp>
        <p:nvSpPr>
          <p:cNvPr name="Freeform 40" id="40"/>
          <p:cNvSpPr/>
          <p:nvPr/>
        </p:nvSpPr>
        <p:spPr>
          <a:xfrm flipH="false" flipV="false" rot="0">
            <a:off x="10572272" y="4732065"/>
            <a:ext cx="5390185" cy="2352858"/>
          </a:xfrm>
          <a:custGeom>
            <a:avLst/>
            <a:gdLst/>
            <a:ahLst/>
            <a:cxnLst/>
            <a:rect r="r" b="b" t="t" l="l"/>
            <a:pathLst>
              <a:path h="2352858" w="5390185">
                <a:moveTo>
                  <a:pt x="0" y="0"/>
                </a:moveTo>
                <a:lnTo>
                  <a:pt x="5390185" y="0"/>
                </a:lnTo>
                <a:lnTo>
                  <a:pt x="5390185" y="2352859"/>
                </a:lnTo>
                <a:lnTo>
                  <a:pt x="0" y="2352859"/>
                </a:lnTo>
                <a:lnTo>
                  <a:pt x="0" y="0"/>
                </a:lnTo>
                <a:close/>
              </a:path>
            </a:pathLst>
          </a:custGeom>
          <a:blipFill>
            <a:blip r:embed="rId20"/>
            <a:stretch>
              <a:fillRect l="0" t="0" r="0" b="0"/>
            </a:stretch>
          </a:blipFill>
          <a:ln w="66675" cap="rnd">
            <a:solidFill>
              <a:srgbClr val="000000"/>
            </a:solidFill>
            <a:prstDash val="lgDash"/>
            <a:round/>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DAHAeGaY5-s</dc:identifier>
  <dcterms:modified xsi:type="dcterms:W3CDTF">2011-08-01T06:04:30Z</dcterms:modified>
  <cp:revision>1</cp:revision>
  <dc:title>Kogarent tormozli nurlanishlar. Kanallashgan elektron va pozitronlarning nurlanishlari (Kumaxov effekti)</dc:title>
</cp:coreProperties>
</file>