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notesMasterIdLst>
    <p:notesMasterId r:id="rId11"/>
  </p:notesMasterIdLst>
  <p:handoutMasterIdLst>
    <p:handoutMasterId r:id="rId12"/>
  </p:handoutMasterIdLst>
  <p:sldIdLst>
    <p:sldId id="257" r:id="rId2"/>
    <p:sldId id="258" r:id="rId3"/>
    <p:sldId id="259" r:id="rId4"/>
    <p:sldId id="260" r:id="rId5"/>
    <p:sldId id="261" r:id="rId6"/>
    <p:sldId id="262" r:id="rId7"/>
    <p:sldId id="263" r:id="rId8"/>
    <p:sldId id="264" r:id="rId9"/>
    <p:sldId id="265" r:id="rId10"/>
  </p:sldIdLst>
  <p:sldSz cx="12192000" cy="6858000"/>
  <p:notesSz cx="6858000" cy="9144000"/>
  <p:defaultTextStyle>
    <a:defPPr rtl="0">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notesViewPr>
    <p:cSldViewPr snapToGrid="0">
      <p:cViewPr varScale="1">
        <p:scale>
          <a:sx n="124" d="100"/>
          <a:sy n="124" d="100"/>
        </p:scale>
        <p:origin x="4950"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a:p>
        </p:txBody>
      </p:sp>
      <p:sp>
        <p:nvSpPr>
          <p:cNvPr id="3" name="Дата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79F2607F-EAB8-462D-9596-B11A1C51125F}" type="datetime1">
              <a:rPr lang="ru-RU" smtClean="0"/>
              <a:t>06.12.2025</a:t>
            </a:fld>
            <a:endParaRPr lang="en-US" dirty="0"/>
          </a:p>
        </p:txBody>
      </p:sp>
      <p:sp>
        <p:nvSpPr>
          <p:cNvPr id="4" name="Нижний колонтитул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a:p>
        </p:txBody>
      </p:sp>
      <p:sp>
        <p:nvSpPr>
          <p:cNvPr id="5" name="Номер слайда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A975D426-A9DD-4244-A2CE-1FB6623742C7}" type="slidenum">
              <a:rPr lang="en-US" smtClean="0"/>
              <a:t>‹#›</a:t>
            </a:fld>
            <a:endParaRPr lang="en-US"/>
          </a:p>
        </p:txBody>
      </p:sp>
    </p:spTree>
    <p:extLst>
      <p:ext uri="{BB962C8B-B14F-4D97-AF65-F5344CB8AC3E}">
        <p14:creationId xmlns:p14="http://schemas.microsoft.com/office/powerpoint/2010/main" val="882484457"/>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150EC31D-9C0F-4EDB-9AC9-93AE84D7514D}" type="datetime1">
              <a:rPr lang="ru-RU" smtClean="0"/>
              <a:t>06.12.2025</a:t>
            </a:fld>
            <a:endParaRPr lang="en-US"/>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n-US"/>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ru"/>
              <a:t>Щелкните, чтобы изменить стили текста образца слайда</a:t>
            </a:r>
            <a:endParaRPr lang="en-US"/>
          </a:p>
          <a:p>
            <a:pPr lvl="1" rtl="0"/>
            <a:r>
              <a:rPr lang="ru"/>
              <a:t>Второй уровень</a:t>
            </a:r>
          </a:p>
          <a:p>
            <a:pPr lvl="2" rtl="0"/>
            <a:r>
              <a:rPr lang="ru"/>
              <a:t>Третий уровень</a:t>
            </a:r>
          </a:p>
          <a:p>
            <a:pPr lvl="3" rtl="0"/>
            <a:r>
              <a:rPr lang="ru"/>
              <a:t>Четвертый уровень</a:t>
            </a:r>
          </a:p>
          <a:p>
            <a:pPr lvl="4" rtl="0"/>
            <a:r>
              <a:rPr lang="ru"/>
              <a:t>Пятый уровень</a:t>
            </a:r>
            <a:endParaRPr lang="en-US"/>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01B41D33-19C8-4450-B3C5-BE83E9C8F0BC}" type="slidenum">
              <a:rPr lang="en-US" smtClean="0"/>
              <a:t>‹#›</a:t>
            </a:fld>
            <a:endParaRPr lang="en-US"/>
          </a:p>
        </p:txBody>
      </p:sp>
    </p:spTree>
    <p:extLst>
      <p:ext uri="{BB962C8B-B14F-4D97-AF65-F5344CB8AC3E}">
        <p14:creationId xmlns:p14="http://schemas.microsoft.com/office/powerpoint/2010/main" val="3571455252"/>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Прямоугольник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Заголовок 1"/>
          <p:cNvSpPr>
            <a:spLocks noGrp="1"/>
          </p:cNvSpPr>
          <p:nvPr>
            <p:ph type="ctrTitle"/>
          </p:nvPr>
        </p:nvSpPr>
        <p:spPr>
          <a:xfrm>
            <a:off x="581191" y="1020431"/>
            <a:ext cx="10993549" cy="1475013"/>
          </a:xfrm>
          <a:effectLst/>
        </p:spPr>
        <p:txBody>
          <a:bodyPr rtlCol="0" anchor="b">
            <a:normAutofit/>
          </a:bodyPr>
          <a:lstStyle>
            <a:lvl1pPr>
              <a:defRPr sz="3600">
                <a:solidFill>
                  <a:schemeClr val="tx1">
                    <a:lumMod val="75000"/>
                    <a:lumOff val="25000"/>
                  </a:schemeClr>
                </a:solidFill>
              </a:defRPr>
            </a:lvl1pPr>
          </a:lstStyle>
          <a:p>
            <a:pPr rtl="0"/>
            <a:r>
              <a:rPr lang="ru-RU"/>
              <a:t>Образец заголовка</a:t>
            </a:r>
            <a:endParaRPr lang="en-US" dirty="0"/>
          </a:p>
        </p:txBody>
      </p:sp>
      <p:sp>
        <p:nvSpPr>
          <p:cNvPr id="3" name="Подзаголовок 2"/>
          <p:cNvSpPr>
            <a:spLocks noGrp="1"/>
          </p:cNvSpPr>
          <p:nvPr>
            <p:ph type="subTitle" idx="1"/>
          </p:nvPr>
        </p:nvSpPr>
        <p:spPr>
          <a:xfrm>
            <a:off x="581194" y="2495445"/>
            <a:ext cx="10993546" cy="590321"/>
          </a:xfrm>
        </p:spPr>
        <p:txBody>
          <a:bodyPr rtlCol="0"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ru-RU"/>
              <a:t>Образец подзаголовка</a:t>
            </a:r>
            <a:endParaRPr lang="en-US" dirty="0"/>
          </a:p>
        </p:txBody>
      </p:sp>
      <p:sp>
        <p:nvSpPr>
          <p:cNvPr id="8" name="Дата 7">
            <a:extLst>
              <a:ext uri="{FF2B5EF4-FFF2-40B4-BE49-F238E27FC236}">
                <a16:creationId xmlns:a16="http://schemas.microsoft.com/office/drawing/2014/main" id="{7FA0ACE7-29A8-47D3-A7D9-257B711D8023}"/>
              </a:ext>
            </a:extLst>
          </p:cNvPr>
          <p:cNvSpPr>
            <a:spLocks noGrp="1"/>
          </p:cNvSpPr>
          <p:nvPr>
            <p:ph type="dt" sz="half" idx="10"/>
          </p:nvPr>
        </p:nvSpPr>
        <p:spPr/>
        <p:txBody>
          <a:bodyPr rtlCol="0"/>
          <a:lstStyle/>
          <a:p>
            <a:pPr rtl="0"/>
            <a:fld id="{1948E6C3-8E12-426B-A56F-861F8B162AC6}" type="datetime1">
              <a:rPr lang="ru-RU" smtClean="0"/>
              <a:t>06.12.2025</a:t>
            </a:fld>
            <a:endParaRPr lang="en-US" dirty="0"/>
          </a:p>
        </p:txBody>
      </p:sp>
      <p:sp>
        <p:nvSpPr>
          <p:cNvPr id="9" name="Нижний колонтитул 8">
            <a:extLst>
              <a:ext uri="{FF2B5EF4-FFF2-40B4-BE49-F238E27FC236}">
                <a16:creationId xmlns:a16="http://schemas.microsoft.com/office/drawing/2014/main" id="{DEC604B9-52E9-4810-8359-47206518D038}"/>
              </a:ext>
            </a:extLst>
          </p:cNvPr>
          <p:cNvSpPr>
            <a:spLocks noGrp="1"/>
          </p:cNvSpPr>
          <p:nvPr>
            <p:ph type="ftr" sz="quarter" idx="11"/>
          </p:nvPr>
        </p:nvSpPr>
        <p:spPr/>
        <p:txBody>
          <a:bodyPr rtlCol="0"/>
          <a:lstStyle/>
          <a:p>
            <a:pPr rtl="0"/>
            <a:endParaRPr lang="en-US" dirty="0"/>
          </a:p>
        </p:txBody>
      </p:sp>
      <p:sp>
        <p:nvSpPr>
          <p:cNvPr id="10" name="Номер слайда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490017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9" name="Заголовок 1"/>
          <p:cNvSpPr>
            <a:spLocks noGrp="1"/>
          </p:cNvSpPr>
          <p:nvPr>
            <p:ph type="title"/>
          </p:nvPr>
        </p:nvSpPr>
        <p:spPr>
          <a:xfrm>
            <a:off x="581192" y="702156"/>
            <a:ext cx="11029616" cy="1013800"/>
          </a:xfrm>
        </p:spPr>
        <p:txBody>
          <a:bodyPr rtlCol="0"/>
          <a:lstStyle/>
          <a:p>
            <a:pPr rtl="0"/>
            <a:r>
              <a:rPr lang="ru-RU"/>
              <a:t>Образец заголовка</a:t>
            </a:r>
            <a:endParaRPr lang="en-US" dirty="0"/>
          </a:p>
        </p:txBody>
      </p:sp>
      <p:sp>
        <p:nvSpPr>
          <p:cNvPr id="3" name="Вертикальный текст 2"/>
          <p:cNvSpPr>
            <a:spLocks noGrp="1"/>
          </p:cNvSpPr>
          <p:nvPr>
            <p:ph type="body" orient="vert" idx="1"/>
          </p:nvPr>
        </p:nvSpPr>
        <p:spPr/>
        <p:txBody>
          <a:bodyPr vert="eaVert" rtlCol="0" anchor="t"/>
          <a:lstStyle>
            <a:lvl1pPr algn="l">
              <a:defRPr/>
            </a:lvl1pPr>
            <a:lvl2pPr algn="l">
              <a:defRPr/>
            </a:lvl2pPr>
            <a:lvl3pPr algn="l">
              <a:defRPr/>
            </a:lvl3pPr>
            <a:lvl4pPr algn="l">
              <a:defRPr/>
            </a:lvl4pPr>
            <a:lvl5pPr algn="l">
              <a:defRPr/>
            </a:lvl5pPr>
          </a:lstStyle>
          <a:p>
            <a:pPr lvl="0" rtl="0"/>
            <a:r>
              <a:rPr lang="ru-RU"/>
              <a:t>Образец текста</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endParaRPr lang="en-US" dirty="0"/>
          </a:p>
        </p:txBody>
      </p:sp>
      <p:sp>
        <p:nvSpPr>
          <p:cNvPr id="4" name="Дата 3"/>
          <p:cNvSpPr>
            <a:spLocks noGrp="1"/>
          </p:cNvSpPr>
          <p:nvPr>
            <p:ph type="dt" sz="half" idx="10"/>
          </p:nvPr>
        </p:nvSpPr>
        <p:spPr/>
        <p:txBody>
          <a:bodyPr rtlCol="0"/>
          <a:lstStyle/>
          <a:p>
            <a:pPr rtl="0"/>
            <a:fld id="{AD323C2A-FDF4-456A-A556-14045268B55D}" type="datetime1">
              <a:rPr lang="ru-RU" smtClean="0"/>
              <a:t>06.12.2025</a:t>
            </a:fld>
            <a:endParaRPr lang="en-US" dirty="0"/>
          </a:p>
        </p:txBody>
      </p:sp>
      <p:sp>
        <p:nvSpPr>
          <p:cNvPr id="5" name="Нижний колонтитул 4"/>
          <p:cNvSpPr>
            <a:spLocks noGrp="1"/>
          </p:cNvSpPr>
          <p:nvPr>
            <p:ph type="ftr" sz="quarter" idx="11"/>
          </p:nvPr>
        </p:nvSpPr>
        <p:spPr/>
        <p:txBody>
          <a:bodyPr rtlCol="0"/>
          <a:lstStyle/>
          <a:p>
            <a:pPr rtl="0"/>
            <a:endParaRPr lang="en-US" dirty="0"/>
          </a:p>
        </p:txBody>
      </p:sp>
      <p:sp>
        <p:nvSpPr>
          <p:cNvPr id="6" name="Номер слайда 5"/>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1283591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Прямоугольник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Вертикальный заголовок 1"/>
          <p:cNvSpPr>
            <a:spLocks noGrp="1"/>
          </p:cNvSpPr>
          <p:nvPr>
            <p:ph type="title" orient="vert"/>
          </p:nvPr>
        </p:nvSpPr>
        <p:spPr>
          <a:xfrm>
            <a:off x="8204200" y="863600"/>
            <a:ext cx="3124200" cy="4807326"/>
          </a:xfrm>
        </p:spPr>
        <p:txBody>
          <a:bodyPr vert="eaVert" rtlCol="0" anchor="ctr"/>
          <a:lstStyle>
            <a:lvl1pPr>
              <a:defRPr>
                <a:solidFill>
                  <a:srgbClr val="FFFFFF"/>
                </a:solidFill>
              </a:defRPr>
            </a:lvl1pPr>
          </a:lstStyle>
          <a:p>
            <a:pPr rtl="0"/>
            <a:r>
              <a:rPr lang="ru-RU"/>
              <a:t>Образец заголовка</a:t>
            </a:r>
            <a:endParaRPr lang="en-US" dirty="0"/>
          </a:p>
        </p:txBody>
      </p:sp>
      <p:sp>
        <p:nvSpPr>
          <p:cNvPr id="3" name="Вертикальный текст 2"/>
          <p:cNvSpPr>
            <a:spLocks noGrp="1"/>
          </p:cNvSpPr>
          <p:nvPr>
            <p:ph type="body" orient="vert" idx="1"/>
          </p:nvPr>
        </p:nvSpPr>
        <p:spPr>
          <a:xfrm>
            <a:off x="774923" y="863600"/>
            <a:ext cx="7161625" cy="4807326"/>
          </a:xfrm>
        </p:spPr>
        <p:txBody>
          <a:bodyPr vert="eaVert" rtlCol="0" anchor="t"/>
          <a:lstStyle/>
          <a:p>
            <a:pPr lvl="0" rtl="0"/>
            <a:r>
              <a:rPr lang="ru-RU"/>
              <a:t>Образец текста</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endParaRPr lang="en-US" dirty="0"/>
          </a:p>
        </p:txBody>
      </p:sp>
      <p:sp>
        <p:nvSpPr>
          <p:cNvPr id="8" name="Прямоугольник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Прямоугольник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Прямоугольник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Дата 10">
            <a:extLst>
              <a:ext uri="{FF2B5EF4-FFF2-40B4-BE49-F238E27FC236}">
                <a16:creationId xmlns:a16="http://schemas.microsoft.com/office/drawing/2014/main" id="{5C74A470-3BD3-4F33-80E5-67E6E87FCBE7}"/>
              </a:ext>
            </a:extLst>
          </p:cNvPr>
          <p:cNvSpPr>
            <a:spLocks noGrp="1"/>
          </p:cNvSpPr>
          <p:nvPr>
            <p:ph type="dt" sz="half" idx="10"/>
          </p:nvPr>
        </p:nvSpPr>
        <p:spPr/>
        <p:txBody>
          <a:bodyPr rtlCol="0"/>
          <a:lstStyle/>
          <a:p>
            <a:pPr rtl="0"/>
            <a:fld id="{BBD5CFD7-CC7C-49C5-B221-A9E29F5846A0}" type="datetime1">
              <a:rPr lang="ru-RU" smtClean="0"/>
              <a:t>06.12.2025</a:t>
            </a:fld>
            <a:endParaRPr lang="en-US" dirty="0"/>
          </a:p>
        </p:txBody>
      </p:sp>
      <p:sp>
        <p:nvSpPr>
          <p:cNvPr id="12" name="Нижний колонтитул 11">
            <a:extLst>
              <a:ext uri="{FF2B5EF4-FFF2-40B4-BE49-F238E27FC236}">
                <a16:creationId xmlns:a16="http://schemas.microsoft.com/office/drawing/2014/main" id="{9A3A30BA-DB50-4D7D-BCDE-17D20FB354DF}"/>
              </a:ext>
            </a:extLst>
          </p:cNvPr>
          <p:cNvSpPr>
            <a:spLocks noGrp="1"/>
          </p:cNvSpPr>
          <p:nvPr>
            <p:ph type="ftr" sz="quarter" idx="11"/>
          </p:nvPr>
        </p:nvSpPr>
        <p:spPr/>
        <p:txBody>
          <a:bodyPr rtlCol="0"/>
          <a:lstStyle/>
          <a:p>
            <a:pPr rtl="0"/>
            <a:endParaRPr lang="en-US" dirty="0"/>
          </a:p>
        </p:txBody>
      </p:sp>
      <p:sp>
        <p:nvSpPr>
          <p:cNvPr id="13" name="Номер слайда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3388849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1192" y="702156"/>
            <a:ext cx="11029616" cy="1188720"/>
          </a:xfrm>
        </p:spPr>
        <p:txBody>
          <a:bodyPr rtlCol="0"/>
          <a:lstStyle/>
          <a:p>
            <a:pPr rtl="0"/>
            <a:r>
              <a:rPr lang="ru-RU"/>
              <a:t>Образец заголовка</a:t>
            </a:r>
            <a:endParaRPr lang="en-US" dirty="0"/>
          </a:p>
        </p:txBody>
      </p:sp>
      <p:sp>
        <p:nvSpPr>
          <p:cNvPr id="3" name="Объект 2"/>
          <p:cNvSpPr>
            <a:spLocks noGrp="1"/>
          </p:cNvSpPr>
          <p:nvPr>
            <p:ph idx="1"/>
          </p:nvPr>
        </p:nvSpPr>
        <p:spPr>
          <a:xfrm>
            <a:off x="581192" y="2340864"/>
            <a:ext cx="11029615" cy="3634486"/>
          </a:xfrm>
        </p:spPr>
        <p:txBody>
          <a:bodyPr rtlCol="0"/>
          <a:lstStyle/>
          <a:p>
            <a:pPr lvl="0" rtl="0"/>
            <a:r>
              <a:rPr lang="ru-RU"/>
              <a:t>Образец текста</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endParaRPr lang="en-US" dirty="0"/>
          </a:p>
        </p:txBody>
      </p:sp>
      <p:sp>
        <p:nvSpPr>
          <p:cNvPr id="8" name="Дата 7">
            <a:extLst>
              <a:ext uri="{FF2B5EF4-FFF2-40B4-BE49-F238E27FC236}">
                <a16:creationId xmlns:a16="http://schemas.microsoft.com/office/drawing/2014/main" id="{770E6237-3456-439F-802D-3BA93FC7E3E5}"/>
              </a:ext>
            </a:extLst>
          </p:cNvPr>
          <p:cNvSpPr>
            <a:spLocks noGrp="1"/>
          </p:cNvSpPr>
          <p:nvPr>
            <p:ph type="dt" sz="half" idx="10"/>
          </p:nvPr>
        </p:nvSpPr>
        <p:spPr/>
        <p:txBody>
          <a:bodyPr rtlCol="0"/>
          <a:lstStyle/>
          <a:p>
            <a:pPr rtl="0"/>
            <a:fld id="{6E13CF11-4D7C-4367-8D00-578223D03103}" type="datetime1">
              <a:rPr lang="ru-RU" smtClean="0"/>
              <a:t>06.12.2025</a:t>
            </a:fld>
            <a:endParaRPr lang="en-US" dirty="0"/>
          </a:p>
        </p:txBody>
      </p:sp>
      <p:sp>
        <p:nvSpPr>
          <p:cNvPr id="9" name="Нижний колонтитул 8">
            <a:extLst>
              <a:ext uri="{FF2B5EF4-FFF2-40B4-BE49-F238E27FC236}">
                <a16:creationId xmlns:a16="http://schemas.microsoft.com/office/drawing/2014/main" id="{1356D3B5-6063-4A89-B88F-9D3043916FF8}"/>
              </a:ext>
            </a:extLst>
          </p:cNvPr>
          <p:cNvSpPr>
            <a:spLocks noGrp="1"/>
          </p:cNvSpPr>
          <p:nvPr>
            <p:ph type="ftr" sz="quarter" idx="11"/>
          </p:nvPr>
        </p:nvSpPr>
        <p:spPr/>
        <p:txBody>
          <a:bodyPr rtlCol="0"/>
          <a:lstStyle/>
          <a:p>
            <a:pPr rtl="0"/>
            <a:endParaRPr lang="en-US" dirty="0"/>
          </a:p>
        </p:txBody>
      </p:sp>
      <p:sp>
        <p:nvSpPr>
          <p:cNvPr id="10" name="Номер слайда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852443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8" name="Прямоугольник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Заголовок 1"/>
          <p:cNvSpPr>
            <a:spLocks noGrp="1"/>
          </p:cNvSpPr>
          <p:nvPr>
            <p:ph type="title"/>
          </p:nvPr>
        </p:nvSpPr>
        <p:spPr>
          <a:xfrm>
            <a:off x="581193" y="2393950"/>
            <a:ext cx="11029615" cy="2147467"/>
          </a:xfrm>
        </p:spPr>
        <p:txBody>
          <a:bodyPr rtlCol="0" anchor="b">
            <a:normAutofit/>
          </a:bodyPr>
          <a:lstStyle>
            <a:lvl1pPr algn="l">
              <a:defRPr sz="3600" b="0" cap="all">
                <a:solidFill>
                  <a:schemeClr val="tx1">
                    <a:lumMod val="75000"/>
                    <a:lumOff val="25000"/>
                  </a:schemeClr>
                </a:solidFill>
              </a:defRPr>
            </a:lvl1pPr>
          </a:lstStyle>
          <a:p>
            <a:pPr rtl="0"/>
            <a:r>
              <a:rPr lang="ru-RU"/>
              <a:t>Образец заголовка</a:t>
            </a:r>
            <a:endParaRPr lang="en-US" dirty="0"/>
          </a:p>
        </p:txBody>
      </p:sp>
      <p:sp>
        <p:nvSpPr>
          <p:cNvPr id="3" name="Текст 2"/>
          <p:cNvSpPr>
            <a:spLocks noGrp="1"/>
          </p:cNvSpPr>
          <p:nvPr>
            <p:ph type="body" idx="1"/>
          </p:nvPr>
        </p:nvSpPr>
        <p:spPr>
          <a:xfrm>
            <a:off x="581192" y="4541417"/>
            <a:ext cx="11029615" cy="600556"/>
          </a:xfrm>
        </p:spPr>
        <p:txBody>
          <a:bodyPr rtlCol="0"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ru-RU"/>
              <a:t>Образец текста</a:t>
            </a:r>
          </a:p>
        </p:txBody>
      </p:sp>
      <p:sp>
        <p:nvSpPr>
          <p:cNvPr id="7" name="Дата 6">
            <a:extLst>
              <a:ext uri="{FF2B5EF4-FFF2-40B4-BE49-F238E27FC236}">
                <a16:creationId xmlns:a16="http://schemas.microsoft.com/office/drawing/2014/main" id="{61582016-5696-4A93-887F-BBB3B9002FE5}"/>
              </a:ext>
            </a:extLst>
          </p:cNvPr>
          <p:cNvSpPr>
            <a:spLocks noGrp="1"/>
          </p:cNvSpPr>
          <p:nvPr>
            <p:ph type="dt" sz="half" idx="10"/>
          </p:nvPr>
        </p:nvSpPr>
        <p:spPr/>
        <p:txBody>
          <a:bodyPr rtlCol="0"/>
          <a:lstStyle/>
          <a:p>
            <a:pPr rtl="0"/>
            <a:fld id="{4540FCE8-CB6C-4798-845F-C8260D76B307}" type="datetime1">
              <a:rPr lang="ru-RU" smtClean="0"/>
              <a:t>06.12.2025</a:t>
            </a:fld>
            <a:endParaRPr lang="en-US" dirty="0"/>
          </a:p>
        </p:txBody>
      </p:sp>
      <p:sp>
        <p:nvSpPr>
          <p:cNvPr id="9" name="Нижний колонтитул 8">
            <a:extLst>
              <a:ext uri="{FF2B5EF4-FFF2-40B4-BE49-F238E27FC236}">
                <a16:creationId xmlns:a16="http://schemas.microsoft.com/office/drawing/2014/main" id="{857CFCD5-1192-4E18-8A8F-29E153B44DA4}"/>
              </a:ext>
            </a:extLst>
          </p:cNvPr>
          <p:cNvSpPr>
            <a:spLocks noGrp="1"/>
          </p:cNvSpPr>
          <p:nvPr>
            <p:ph type="ftr" sz="quarter" idx="11"/>
          </p:nvPr>
        </p:nvSpPr>
        <p:spPr/>
        <p:txBody>
          <a:bodyPr rtlCol="0"/>
          <a:lstStyle/>
          <a:p>
            <a:pPr rtl="0"/>
            <a:endParaRPr lang="en-US" dirty="0"/>
          </a:p>
        </p:txBody>
      </p:sp>
      <p:sp>
        <p:nvSpPr>
          <p:cNvPr id="10" name="Номер слайда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3666809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1193" y="729658"/>
            <a:ext cx="11029616" cy="988332"/>
          </a:xfrm>
        </p:spPr>
        <p:txBody>
          <a:bodyPr rtlCol="0"/>
          <a:lstStyle/>
          <a:p>
            <a:pPr rtl="0"/>
            <a:r>
              <a:rPr lang="ru-RU"/>
              <a:t>Образец заголовка</a:t>
            </a:r>
            <a:endParaRPr lang="en-US" dirty="0"/>
          </a:p>
        </p:txBody>
      </p:sp>
      <p:sp>
        <p:nvSpPr>
          <p:cNvPr id="3" name="Объект 2"/>
          <p:cNvSpPr>
            <a:spLocks noGrp="1"/>
          </p:cNvSpPr>
          <p:nvPr>
            <p:ph sz="half" idx="1"/>
          </p:nvPr>
        </p:nvSpPr>
        <p:spPr>
          <a:xfrm>
            <a:off x="581193" y="2228003"/>
            <a:ext cx="5194767" cy="3633047"/>
          </a:xfrm>
        </p:spPr>
        <p:txBody>
          <a:bodyPr rtlCol="0">
            <a:normAutofit/>
          </a:bodyPr>
          <a:lstStyle/>
          <a:p>
            <a:pPr lvl="0" rtl="0"/>
            <a:r>
              <a:rPr lang="ru-RU"/>
              <a:t>Образец текста</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endParaRPr lang="en-US" dirty="0"/>
          </a:p>
        </p:txBody>
      </p:sp>
      <p:sp>
        <p:nvSpPr>
          <p:cNvPr id="4" name="Объект 3"/>
          <p:cNvSpPr>
            <a:spLocks noGrp="1"/>
          </p:cNvSpPr>
          <p:nvPr>
            <p:ph sz="half" idx="2"/>
          </p:nvPr>
        </p:nvSpPr>
        <p:spPr>
          <a:xfrm>
            <a:off x="6416039" y="2228003"/>
            <a:ext cx="5194769" cy="3633047"/>
          </a:xfrm>
        </p:spPr>
        <p:txBody>
          <a:bodyPr rtlCol="0">
            <a:normAutofit/>
          </a:bodyPr>
          <a:lstStyle/>
          <a:p>
            <a:pPr lvl="0" rtl="0"/>
            <a:r>
              <a:rPr lang="ru-RU"/>
              <a:t>Образец текста</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endParaRPr lang="en-US" dirty="0"/>
          </a:p>
        </p:txBody>
      </p:sp>
      <p:sp>
        <p:nvSpPr>
          <p:cNvPr id="5" name="Дата 4"/>
          <p:cNvSpPr>
            <a:spLocks noGrp="1"/>
          </p:cNvSpPr>
          <p:nvPr>
            <p:ph type="dt" sz="half" idx="10"/>
          </p:nvPr>
        </p:nvSpPr>
        <p:spPr/>
        <p:txBody>
          <a:bodyPr rtlCol="0"/>
          <a:lstStyle/>
          <a:p>
            <a:pPr rtl="0"/>
            <a:fld id="{93C13A7E-4C64-47B0-B355-B165BE4012BA}" type="datetime1">
              <a:rPr lang="ru-RU" smtClean="0"/>
              <a:t>06.12.2025</a:t>
            </a:fld>
            <a:endParaRPr lang="en-US" dirty="0"/>
          </a:p>
        </p:txBody>
      </p:sp>
      <p:sp>
        <p:nvSpPr>
          <p:cNvPr id="6" name="Нижний колонтитул 5"/>
          <p:cNvSpPr>
            <a:spLocks noGrp="1"/>
          </p:cNvSpPr>
          <p:nvPr>
            <p:ph type="ftr" sz="quarter" idx="11"/>
          </p:nvPr>
        </p:nvSpPr>
        <p:spPr/>
        <p:txBody>
          <a:bodyPr rtlCol="0"/>
          <a:lstStyle/>
          <a:p>
            <a:pPr rtl="0"/>
            <a:endParaRPr lang="en-US" dirty="0"/>
          </a:p>
        </p:txBody>
      </p:sp>
      <p:sp>
        <p:nvSpPr>
          <p:cNvPr id="7" name="Номер слайда 6"/>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2483323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Сравнение">
    <p:spTree>
      <p:nvGrpSpPr>
        <p:cNvPr id="1" name=""/>
        <p:cNvGrpSpPr/>
        <p:nvPr/>
      </p:nvGrpSpPr>
      <p:grpSpPr>
        <a:xfrm>
          <a:off x="0" y="0"/>
          <a:ext cx="0" cy="0"/>
          <a:chOff x="0" y="0"/>
          <a:chExt cx="0" cy="0"/>
        </a:xfrm>
      </p:grpSpPr>
      <p:sp>
        <p:nvSpPr>
          <p:cNvPr id="12" name="Заголовок 1"/>
          <p:cNvSpPr>
            <a:spLocks noGrp="1"/>
          </p:cNvSpPr>
          <p:nvPr>
            <p:ph type="title"/>
          </p:nvPr>
        </p:nvSpPr>
        <p:spPr>
          <a:xfrm>
            <a:off x="581193" y="729658"/>
            <a:ext cx="11029616" cy="988332"/>
          </a:xfrm>
        </p:spPr>
        <p:txBody>
          <a:bodyPr rtlCol="0"/>
          <a:lstStyle/>
          <a:p>
            <a:pPr rtl="0"/>
            <a:r>
              <a:rPr lang="ru-RU"/>
              <a:t>Образец заголовка</a:t>
            </a:r>
            <a:endParaRPr lang="en-US" dirty="0"/>
          </a:p>
        </p:txBody>
      </p:sp>
      <p:sp>
        <p:nvSpPr>
          <p:cNvPr id="3" name="Текст 2"/>
          <p:cNvSpPr>
            <a:spLocks noGrp="1"/>
          </p:cNvSpPr>
          <p:nvPr>
            <p:ph type="body" idx="1"/>
          </p:nvPr>
        </p:nvSpPr>
        <p:spPr>
          <a:xfrm>
            <a:off x="581191" y="2250891"/>
            <a:ext cx="5194769" cy="557784"/>
          </a:xfrm>
        </p:spPr>
        <p:txBody>
          <a:bodyPr rtlCol="0"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ru-RU"/>
              <a:t>Образец текста</a:t>
            </a:r>
          </a:p>
        </p:txBody>
      </p:sp>
      <p:sp>
        <p:nvSpPr>
          <p:cNvPr id="4" name="Объект 3"/>
          <p:cNvSpPr>
            <a:spLocks noGrp="1"/>
          </p:cNvSpPr>
          <p:nvPr>
            <p:ph sz="half" idx="2"/>
          </p:nvPr>
        </p:nvSpPr>
        <p:spPr>
          <a:xfrm>
            <a:off x="581194" y="2926052"/>
            <a:ext cx="5194766" cy="2934999"/>
          </a:xfrm>
        </p:spPr>
        <p:txBody>
          <a:bodyPr rtlCol="0" anchor="t">
            <a:normAutofit/>
          </a:bodyPr>
          <a:lstStyle/>
          <a:p>
            <a:pPr lvl="0" rtl="0"/>
            <a:r>
              <a:rPr lang="ru-RU"/>
              <a:t>Образец текста</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endParaRPr lang="en-US" dirty="0"/>
          </a:p>
        </p:txBody>
      </p:sp>
      <p:sp>
        <p:nvSpPr>
          <p:cNvPr id="5" name="Текст 4"/>
          <p:cNvSpPr>
            <a:spLocks noGrp="1"/>
          </p:cNvSpPr>
          <p:nvPr>
            <p:ph type="body" sz="quarter" idx="3"/>
          </p:nvPr>
        </p:nvSpPr>
        <p:spPr>
          <a:xfrm>
            <a:off x="6416039" y="2250892"/>
            <a:ext cx="5194770" cy="553373"/>
          </a:xfrm>
        </p:spPr>
        <p:txBody>
          <a:bodyPr rtlCol="0"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ru-RU"/>
              <a:t>Образец текста</a:t>
            </a:r>
          </a:p>
        </p:txBody>
      </p:sp>
      <p:sp>
        <p:nvSpPr>
          <p:cNvPr id="6" name="Объект 5"/>
          <p:cNvSpPr>
            <a:spLocks noGrp="1"/>
          </p:cNvSpPr>
          <p:nvPr>
            <p:ph sz="quarter" idx="4"/>
          </p:nvPr>
        </p:nvSpPr>
        <p:spPr>
          <a:xfrm>
            <a:off x="6416037" y="2926052"/>
            <a:ext cx="5194771" cy="2934999"/>
          </a:xfrm>
        </p:spPr>
        <p:txBody>
          <a:bodyPr rtlCol="0" anchor="t">
            <a:normAutofit/>
          </a:bodyPr>
          <a:lstStyle/>
          <a:p>
            <a:pPr lvl="0" rtl="0"/>
            <a:r>
              <a:rPr lang="ru-RU"/>
              <a:t>Образец текста</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endParaRPr lang="en-US" dirty="0"/>
          </a:p>
        </p:txBody>
      </p:sp>
      <p:sp>
        <p:nvSpPr>
          <p:cNvPr id="7" name="Дата 6"/>
          <p:cNvSpPr>
            <a:spLocks noGrp="1"/>
          </p:cNvSpPr>
          <p:nvPr>
            <p:ph type="dt" sz="half" idx="10"/>
          </p:nvPr>
        </p:nvSpPr>
        <p:spPr/>
        <p:txBody>
          <a:bodyPr rtlCol="0"/>
          <a:lstStyle/>
          <a:p>
            <a:pPr rtl="0"/>
            <a:fld id="{731CA3B4-5CE4-4976-BBFE-4E91C7258FC5}" type="datetime1">
              <a:rPr lang="ru-RU" smtClean="0"/>
              <a:t>06.12.2025</a:t>
            </a:fld>
            <a:endParaRPr lang="en-US" dirty="0"/>
          </a:p>
        </p:txBody>
      </p:sp>
      <p:sp>
        <p:nvSpPr>
          <p:cNvPr id="8" name="Нижний колонтитул 7"/>
          <p:cNvSpPr>
            <a:spLocks noGrp="1"/>
          </p:cNvSpPr>
          <p:nvPr>
            <p:ph type="ftr" sz="quarter" idx="11"/>
          </p:nvPr>
        </p:nvSpPr>
        <p:spPr/>
        <p:txBody>
          <a:bodyPr rtlCol="0"/>
          <a:lstStyle/>
          <a:p>
            <a:pPr rtl="0"/>
            <a:endParaRPr lang="en-US" dirty="0"/>
          </a:p>
        </p:txBody>
      </p:sp>
      <p:sp>
        <p:nvSpPr>
          <p:cNvPr id="9" name="Номер слайда 8"/>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1748046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8" name="Заголовок 1"/>
          <p:cNvSpPr>
            <a:spLocks noGrp="1"/>
          </p:cNvSpPr>
          <p:nvPr>
            <p:ph type="title"/>
          </p:nvPr>
        </p:nvSpPr>
        <p:spPr>
          <a:xfrm>
            <a:off x="575894" y="729658"/>
            <a:ext cx="11029616" cy="988332"/>
          </a:xfrm>
        </p:spPr>
        <p:txBody>
          <a:bodyPr rtlCol="0"/>
          <a:lstStyle/>
          <a:p>
            <a:pPr rtl="0"/>
            <a:r>
              <a:rPr lang="ru-RU"/>
              <a:t>Образец заголовка</a:t>
            </a:r>
            <a:endParaRPr lang="en-US" dirty="0"/>
          </a:p>
        </p:txBody>
      </p:sp>
      <p:sp>
        <p:nvSpPr>
          <p:cNvPr id="3" name="Дата 2"/>
          <p:cNvSpPr>
            <a:spLocks noGrp="1"/>
          </p:cNvSpPr>
          <p:nvPr>
            <p:ph type="dt" sz="half" idx="10"/>
          </p:nvPr>
        </p:nvSpPr>
        <p:spPr/>
        <p:txBody>
          <a:bodyPr rtlCol="0"/>
          <a:lstStyle/>
          <a:p>
            <a:pPr rtl="0"/>
            <a:fld id="{D5316041-DA7D-4734-AA8C-761AB09393E2}" type="datetime1">
              <a:rPr lang="ru-RU" smtClean="0"/>
              <a:t>06.12.2025</a:t>
            </a:fld>
            <a:endParaRPr lang="en-US" dirty="0"/>
          </a:p>
        </p:txBody>
      </p:sp>
      <p:sp>
        <p:nvSpPr>
          <p:cNvPr id="4" name="Нижний колонтитул 3"/>
          <p:cNvSpPr>
            <a:spLocks noGrp="1"/>
          </p:cNvSpPr>
          <p:nvPr>
            <p:ph type="ftr" sz="quarter" idx="11"/>
          </p:nvPr>
        </p:nvSpPr>
        <p:spPr/>
        <p:txBody>
          <a:bodyPr rtlCol="0"/>
          <a:lstStyle/>
          <a:p>
            <a:pPr rtl="0"/>
            <a:endParaRPr lang="en-US" dirty="0"/>
          </a:p>
        </p:txBody>
      </p:sp>
      <p:sp>
        <p:nvSpPr>
          <p:cNvPr id="5" name="Номер слайда 4"/>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112936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rtlCol="0"/>
          <a:lstStyle/>
          <a:p>
            <a:pPr rtl="0"/>
            <a:fld id="{8692EF8B-D3DF-4216-96A1-1B1DE794B37A}" type="datetime1">
              <a:rPr lang="ru-RU" smtClean="0"/>
              <a:t>06.12.2025</a:t>
            </a:fld>
            <a:endParaRPr lang="en-US" dirty="0"/>
          </a:p>
        </p:txBody>
      </p:sp>
      <p:sp>
        <p:nvSpPr>
          <p:cNvPr id="3" name="Нижний колонтитул 2"/>
          <p:cNvSpPr>
            <a:spLocks noGrp="1"/>
          </p:cNvSpPr>
          <p:nvPr>
            <p:ph type="ftr" sz="quarter" idx="11"/>
          </p:nvPr>
        </p:nvSpPr>
        <p:spPr/>
        <p:txBody>
          <a:bodyPr rtlCol="0"/>
          <a:lstStyle/>
          <a:p>
            <a:pPr rtl="0"/>
            <a:endParaRPr lang="en-US" dirty="0"/>
          </a:p>
        </p:txBody>
      </p:sp>
      <p:sp>
        <p:nvSpPr>
          <p:cNvPr id="4" name="Номер слайда 3"/>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1129494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9" name="Прямоугольник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Заголовок 1"/>
          <p:cNvSpPr>
            <a:spLocks noGrp="1"/>
          </p:cNvSpPr>
          <p:nvPr>
            <p:ph type="title"/>
          </p:nvPr>
        </p:nvSpPr>
        <p:spPr>
          <a:xfrm>
            <a:off x="767857" y="933450"/>
            <a:ext cx="3031852" cy="1722419"/>
          </a:xfrm>
        </p:spPr>
        <p:txBody>
          <a:bodyPr rtlCol="0" anchor="b">
            <a:normAutofit/>
          </a:bodyPr>
          <a:lstStyle>
            <a:lvl1pPr algn="l">
              <a:defRPr sz="2400" b="0">
                <a:solidFill>
                  <a:srgbClr val="FFFFFF"/>
                </a:solidFill>
              </a:defRPr>
            </a:lvl1pPr>
          </a:lstStyle>
          <a:p>
            <a:pPr rtl="0"/>
            <a:r>
              <a:rPr lang="ru-RU"/>
              <a:t>Образец заголовка</a:t>
            </a:r>
            <a:endParaRPr lang="en-US" dirty="0"/>
          </a:p>
        </p:txBody>
      </p:sp>
      <p:sp>
        <p:nvSpPr>
          <p:cNvPr id="3" name="Объект 2"/>
          <p:cNvSpPr>
            <a:spLocks noGrp="1"/>
          </p:cNvSpPr>
          <p:nvPr>
            <p:ph idx="1"/>
          </p:nvPr>
        </p:nvSpPr>
        <p:spPr>
          <a:xfrm>
            <a:off x="4900928" y="1179829"/>
            <a:ext cx="6650991" cy="4658216"/>
          </a:xfrm>
        </p:spPr>
        <p:txBody>
          <a:bodyPr rtlCol="0"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rtl="0"/>
            <a:r>
              <a:rPr lang="ru-RU"/>
              <a:t>Образец текста</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endParaRPr lang="en-US" dirty="0"/>
          </a:p>
        </p:txBody>
      </p:sp>
      <p:sp>
        <p:nvSpPr>
          <p:cNvPr id="4" name="Текст 3"/>
          <p:cNvSpPr>
            <a:spLocks noGrp="1"/>
          </p:cNvSpPr>
          <p:nvPr>
            <p:ph type="body" sz="half" idx="2"/>
          </p:nvPr>
        </p:nvSpPr>
        <p:spPr>
          <a:xfrm>
            <a:off x="767857" y="2836654"/>
            <a:ext cx="3031852" cy="3001392"/>
          </a:xfrm>
        </p:spPr>
        <p:txBody>
          <a:bodyPr rtlCol="0"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ru-RU"/>
              <a:t>Образец текста</a:t>
            </a:r>
          </a:p>
        </p:txBody>
      </p:sp>
      <p:sp>
        <p:nvSpPr>
          <p:cNvPr id="8" name="Дата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rtlCol="0"/>
          <a:lstStyle/>
          <a:p>
            <a:pPr rtl="0"/>
            <a:fld id="{09563768-3096-48CB-A41A-8D454362CCAD}" type="datetime1">
              <a:rPr lang="ru-RU" smtClean="0"/>
              <a:t>06.12.2025</a:t>
            </a:fld>
            <a:endParaRPr lang="en-US" dirty="0"/>
          </a:p>
        </p:txBody>
      </p:sp>
      <p:sp>
        <p:nvSpPr>
          <p:cNvPr id="10" name="Нижний колонтитул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rtlCol="0"/>
          <a:lstStyle/>
          <a:p>
            <a:pPr rtl="0"/>
            <a:endParaRPr lang="en-US" dirty="0"/>
          </a:p>
        </p:txBody>
      </p:sp>
      <p:sp>
        <p:nvSpPr>
          <p:cNvPr id="11" name="Номер слайда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rtlCol="0"/>
          <a:lstStyle/>
          <a:p>
            <a:pPr rtl="0"/>
            <a:fld id="{3A98EE3D-8CD1-4C3F-BD1C-C98C9596463C}" type="slidenum">
              <a:rPr lang="en-US" smtClean="0"/>
              <a:pPr/>
              <a:t>‹#›</a:t>
            </a:fld>
            <a:endParaRPr lang="en-US" dirty="0"/>
          </a:p>
        </p:txBody>
      </p:sp>
    </p:spTree>
    <p:extLst>
      <p:ext uri="{BB962C8B-B14F-4D97-AF65-F5344CB8AC3E}">
        <p14:creationId xmlns:p14="http://schemas.microsoft.com/office/powerpoint/2010/main" val="1261766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1193" y="4693389"/>
            <a:ext cx="11029616" cy="566738"/>
          </a:xfrm>
        </p:spPr>
        <p:txBody>
          <a:bodyPr rtlCol="0" anchor="b">
            <a:normAutofit/>
          </a:bodyPr>
          <a:lstStyle>
            <a:lvl1pPr algn="l">
              <a:defRPr sz="2400" b="0">
                <a:solidFill>
                  <a:schemeClr val="tx1">
                    <a:lumMod val="75000"/>
                    <a:lumOff val="25000"/>
                  </a:schemeClr>
                </a:solidFill>
              </a:defRPr>
            </a:lvl1pPr>
          </a:lstStyle>
          <a:p>
            <a:pPr rtl="0"/>
            <a:r>
              <a:rPr lang="ru-RU"/>
              <a:t>Образец заголовка</a:t>
            </a:r>
            <a:endParaRPr lang="en-US" dirty="0"/>
          </a:p>
        </p:txBody>
      </p:sp>
      <p:sp>
        <p:nvSpPr>
          <p:cNvPr id="3" name="Рисунок 2"/>
          <p:cNvSpPr>
            <a:spLocks noGrp="1" noChangeAspect="1"/>
          </p:cNvSpPr>
          <p:nvPr>
            <p:ph type="pic" idx="1"/>
          </p:nvPr>
        </p:nvSpPr>
        <p:spPr>
          <a:xfrm>
            <a:off x="447817" y="641350"/>
            <a:ext cx="11290859" cy="3651249"/>
          </a:xfrm>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ru-RU"/>
              <a:t>Вставка рисунка</a:t>
            </a:r>
            <a:endParaRPr lang="en-US" dirty="0"/>
          </a:p>
        </p:txBody>
      </p:sp>
      <p:sp>
        <p:nvSpPr>
          <p:cNvPr id="4" name="Текст 3"/>
          <p:cNvSpPr>
            <a:spLocks noGrp="1"/>
          </p:cNvSpPr>
          <p:nvPr>
            <p:ph type="body" sz="half" idx="2"/>
          </p:nvPr>
        </p:nvSpPr>
        <p:spPr>
          <a:xfrm>
            <a:off x="581192" y="5260127"/>
            <a:ext cx="11029617" cy="998148"/>
          </a:xfrm>
        </p:spPr>
        <p:txBody>
          <a:bodyPr rtlCol="0"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ru-RU"/>
              <a:t>Образец текста</a:t>
            </a:r>
          </a:p>
        </p:txBody>
      </p:sp>
      <p:sp>
        <p:nvSpPr>
          <p:cNvPr id="5" name="Дата 4"/>
          <p:cNvSpPr>
            <a:spLocks noGrp="1"/>
          </p:cNvSpPr>
          <p:nvPr>
            <p:ph type="dt" sz="half" idx="10"/>
          </p:nvPr>
        </p:nvSpPr>
        <p:spPr/>
        <p:txBody>
          <a:bodyPr rtlCol="0"/>
          <a:lstStyle/>
          <a:p>
            <a:pPr rtl="0"/>
            <a:fld id="{530088EE-0E82-4198-BDFF-3B9755AA8919}" type="datetime1">
              <a:rPr lang="ru-RU" smtClean="0"/>
              <a:t>06.12.2025</a:t>
            </a:fld>
            <a:endParaRPr lang="en-US" dirty="0"/>
          </a:p>
        </p:txBody>
      </p:sp>
      <p:sp>
        <p:nvSpPr>
          <p:cNvPr id="6" name="Нижний колонтитул 5"/>
          <p:cNvSpPr>
            <a:spLocks noGrp="1"/>
          </p:cNvSpPr>
          <p:nvPr>
            <p:ph type="ftr" sz="quarter" idx="11"/>
          </p:nvPr>
        </p:nvSpPr>
        <p:spPr/>
        <p:txBody>
          <a:bodyPr rtlCol="0"/>
          <a:lstStyle/>
          <a:p>
            <a:pPr algn="l" rtl="0"/>
            <a:endParaRPr lang="en-US" dirty="0"/>
          </a:p>
        </p:txBody>
      </p:sp>
      <p:sp>
        <p:nvSpPr>
          <p:cNvPr id="7" name="Номер слайда 6"/>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3573289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pPr rtl="0"/>
            <a:r>
              <a:rPr lang="ru"/>
              <a:t>Стиль образца заголовка</a:t>
            </a:r>
            <a:endParaRPr lang="en-US" dirty="0"/>
          </a:p>
        </p:txBody>
      </p:sp>
      <p:sp>
        <p:nvSpPr>
          <p:cNvPr id="3" name="Текст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rtl="0"/>
            <a:r>
              <a:rPr lang="ru"/>
              <a:t>Щелкните, чтобы изменить стили текста образца слайда</a:t>
            </a:r>
          </a:p>
          <a:p>
            <a:pPr lvl="1" rtl="0"/>
            <a:r>
              <a:rPr lang="ru"/>
              <a:t>Второй уровень</a:t>
            </a:r>
          </a:p>
          <a:p>
            <a:pPr lvl="2" rtl="0"/>
            <a:r>
              <a:rPr lang="ru"/>
              <a:t>Третий уровень</a:t>
            </a:r>
          </a:p>
          <a:p>
            <a:pPr lvl="3" rtl="0"/>
            <a:r>
              <a:rPr lang="ru"/>
              <a:t>Четвертый уровень</a:t>
            </a:r>
          </a:p>
          <a:p>
            <a:pPr lvl="4" rtl="0"/>
            <a:r>
              <a:rPr lang="ru"/>
              <a:t>Пятый уровень</a:t>
            </a:r>
            <a:endParaRPr lang="en-US" dirty="0"/>
          </a:p>
        </p:txBody>
      </p:sp>
      <p:sp>
        <p:nvSpPr>
          <p:cNvPr id="4" name="Дата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pPr rtl="0"/>
            <a:fld id="{C6B9E6FA-8E94-487D-81C3-7EE9BB2FD23D}" type="datetime1">
              <a:rPr lang="ru-RU" smtClean="0"/>
              <a:t>06.12.2025</a:t>
            </a:fld>
            <a:endParaRPr lang="en-US" dirty="0"/>
          </a:p>
        </p:txBody>
      </p:sp>
      <p:sp>
        <p:nvSpPr>
          <p:cNvPr id="5" name="Нижний колонтитул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pPr rtl="0"/>
            <a:endParaRPr lang="en-US" dirty="0"/>
          </a:p>
        </p:txBody>
      </p:sp>
      <p:sp>
        <p:nvSpPr>
          <p:cNvPr id="6" name="Номер слайда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pPr rtl="0"/>
            <a:fld id="{3A98EE3D-8CD1-4C3F-BD1C-C98C9596463C}" type="slidenum">
              <a:rPr lang="en-US" smtClean="0"/>
              <a:t>‹#›</a:t>
            </a:fld>
            <a:endParaRPr lang="en-US" dirty="0"/>
          </a:p>
        </p:txBody>
      </p:sp>
      <p:sp>
        <p:nvSpPr>
          <p:cNvPr id="9" name="Прямоугольник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Прямоугольник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Прямоугольник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000897896"/>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11" r:id="rId5"/>
    <p:sldLayoutId id="2147483760" r:id="rId6"/>
    <p:sldLayoutId id="2147483762" r:id="rId7"/>
    <p:sldLayoutId id="2147483706" r:id="rId8"/>
    <p:sldLayoutId id="2147483709" r:id="rId9"/>
    <p:sldLayoutId id="2147483707" r:id="rId10"/>
    <p:sldLayoutId id="2147483708" r:id="rId11"/>
  </p:sldLayoutIdLst>
  <p:hf sldNum="0" hdr="0" ftr="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Прямоугольник 17">
            <a:extLst>
              <a:ext uri="{FF2B5EF4-FFF2-40B4-BE49-F238E27FC236}">
                <a16:creationId xmlns:a16="http://schemas.microsoft.com/office/drawing/2014/main" id="{D6D7A0BC-0046-4CAA-8E7F-DCAFE511EA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2" name="Заголовок 1">
            <a:extLst>
              <a:ext uri="{FF2B5EF4-FFF2-40B4-BE49-F238E27FC236}">
                <a16:creationId xmlns:a16="http://schemas.microsoft.com/office/drawing/2014/main" id="{1C21E816-31F5-48BB-BD02-D15F2F18B48A}"/>
              </a:ext>
            </a:extLst>
          </p:cNvPr>
          <p:cNvSpPr>
            <a:spLocks noGrp="1"/>
          </p:cNvSpPr>
          <p:nvPr>
            <p:ph type="ctrTitle"/>
          </p:nvPr>
        </p:nvSpPr>
        <p:spPr>
          <a:xfrm>
            <a:off x="452266" y="1935706"/>
            <a:ext cx="10993549" cy="797273"/>
          </a:xfrm>
        </p:spPr>
        <p:txBody>
          <a:bodyPr rtlCol="0">
            <a:normAutofit/>
          </a:bodyPr>
          <a:lstStyle/>
          <a:p>
            <a:pPr algn="ctr"/>
            <a:r>
              <a:rPr lang="de-DE" dirty="0"/>
              <a:t>Präsentation erstellt von: Yusupov </a:t>
            </a:r>
            <a:r>
              <a:rPr lang="de-DE" dirty="0" err="1"/>
              <a:t>Iftixor</a:t>
            </a:r>
            <a:endParaRPr lang="ru" dirty="0"/>
          </a:p>
        </p:txBody>
      </p:sp>
      <p:sp>
        <p:nvSpPr>
          <p:cNvPr id="20" name="Прямоугольник 19">
            <a:extLst>
              <a:ext uri="{FF2B5EF4-FFF2-40B4-BE49-F238E27FC236}">
                <a16:creationId xmlns:a16="http://schemas.microsoft.com/office/drawing/2014/main" id="{E7C6334F-6411-41EC-AD7D-179EDD8B5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2" name="Прямоугольник 21">
            <a:extLst>
              <a:ext uri="{FF2B5EF4-FFF2-40B4-BE49-F238E27FC236}">
                <a16:creationId xmlns:a16="http://schemas.microsoft.com/office/drawing/2014/main" id="{E6B02CEE-3AF8-4349-9B3E-8970E6DF62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4" name="Прямоугольник 23">
            <a:extLst>
              <a:ext uri="{FF2B5EF4-FFF2-40B4-BE49-F238E27FC236}">
                <a16:creationId xmlns:a16="http://schemas.microsoft.com/office/drawing/2014/main" id="{AAA01CF0-3FB5-44EB-B7DE-F2E86374C2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pic>
        <p:nvPicPr>
          <p:cNvPr id="6" name="Рисунок 5" descr="Крупный план логотипа&#10;&#10;Автоматически созданное описание">
            <a:extLst>
              <a:ext uri="{FF2B5EF4-FFF2-40B4-BE49-F238E27FC236}">
                <a16:creationId xmlns:a16="http://schemas.microsoft.com/office/drawing/2014/main" id="{F1A8C364-94D4-4630-BAD0-78722F347055}"/>
              </a:ext>
            </a:extLst>
          </p:cNvPr>
          <p:cNvPicPr>
            <a:picLocks noChangeAspect="1"/>
          </p:cNvPicPr>
          <p:nvPr/>
        </p:nvPicPr>
        <p:blipFill rotWithShape="1">
          <a:blip r:embed="rId2" cstate="hqprint">
            <a:extLst>
              <a:ext uri="{28A0092B-C50C-407E-A947-70E740481C1C}">
                <a14:useLocalDpi xmlns:a14="http://schemas.microsoft.com/office/drawing/2010/main" val="0"/>
              </a:ext>
            </a:extLst>
          </a:blip>
          <a:srcRect/>
          <a:stretch/>
        </p:blipFill>
        <p:spPr>
          <a:xfrm>
            <a:off x="448733" y="4917319"/>
            <a:ext cx="11260667" cy="1475013"/>
          </a:xfrm>
          <a:prstGeom prst="rect">
            <a:avLst/>
          </a:prstGeom>
        </p:spPr>
      </p:pic>
    </p:spTree>
    <p:extLst>
      <p:ext uri="{BB962C8B-B14F-4D97-AF65-F5344CB8AC3E}">
        <p14:creationId xmlns:p14="http://schemas.microsoft.com/office/powerpoint/2010/main" val="24758055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D8DBF0F-82ED-9A25-8C3A-D6BBC177EE1C}"/>
              </a:ext>
            </a:extLst>
          </p:cNvPr>
          <p:cNvSpPr>
            <a:spLocks noGrp="1"/>
          </p:cNvSpPr>
          <p:nvPr>
            <p:ph type="title"/>
          </p:nvPr>
        </p:nvSpPr>
        <p:spPr>
          <a:xfrm>
            <a:off x="581192" y="702156"/>
            <a:ext cx="11029616" cy="604130"/>
          </a:xfrm>
        </p:spPr>
        <p:txBody>
          <a:bodyPr>
            <a:normAutofit/>
          </a:bodyPr>
          <a:lstStyle/>
          <a:p>
            <a:pPr algn="ctr"/>
            <a:r>
              <a:rPr lang="en-US" sz="3200" dirty="0"/>
              <a:t>Sport und fitness</a:t>
            </a:r>
            <a:endParaRPr lang="ru-RU" sz="3200" dirty="0"/>
          </a:p>
        </p:txBody>
      </p:sp>
      <p:sp>
        <p:nvSpPr>
          <p:cNvPr id="3" name="Объект 2">
            <a:extLst>
              <a:ext uri="{FF2B5EF4-FFF2-40B4-BE49-F238E27FC236}">
                <a16:creationId xmlns:a16="http://schemas.microsoft.com/office/drawing/2014/main" id="{67ED2BE5-697A-F440-6386-407C756C9B12}"/>
              </a:ext>
            </a:extLst>
          </p:cNvPr>
          <p:cNvSpPr>
            <a:spLocks noGrp="1"/>
          </p:cNvSpPr>
          <p:nvPr>
            <p:ph idx="1"/>
          </p:nvPr>
        </p:nvSpPr>
        <p:spPr>
          <a:xfrm>
            <a:off x="149290" y="1604865"/>
            <a:ext cx="11933853" cy="5184174"/>
          </a:xfrm>
        </p:spPr>
        <p:txBody>
          <a:bodyPr/>
          <a:lstStyle/>
          <a:p>
            <a:pPr algn="ctr">
              <a:lnSpc>
                <a:spcPct val="150000"/>
              </a:lnSpc>
            </a:pPr>
            <a:r>
              <a:rPr lang="de-DE" sz="2400" b="1" dirty="0"/>
              <a:t>Einleitung </a:t>
            </a:r>
          </a:p>
          <a:p>
            <a:pPr algn="ctr">
              <a:lnSpc>
                <a:spcPct val="150000"/>
              </a:lnSpc>
            </a:pPr>
            <a:r>
              <a:rPr lang="de-DE" sz="2400" dirty="0"/>
              <a:t>Sport und Fitness spielen in der modernen Gesellschaft eine sehr wichtige Rolle. Immer mehr Menschen achten auf ihre Gesundheit, Ernährung und körperliche Aktivität. Regelmäßige Bewegung verbessert nicht nur den Körper, sondern auch den Geist. Sport macht uns stärker, gesünder und fördert Disziplin, Motivation sowie soziale Kontakte. Heutzutage ist ein aktiver und sportlicher Lebensstil fast überall auf der Welt sehr beliebt und notwendig geworden.</a:t>
            </a:r>
          </a:p>
          <a:p>
            <a:endParaRPr lang="ru-RU" dirty="0"/>
          </a:p>
        </p:txBody>
      </p:sp>
      <p:sp>
        <p:nvSpPr>
          <p:cNvPr id="4" name="Дата 3">
            <a:extLst>
              <a:ext uri="{FF2B5EF4-FFF2-40B4-BE49-F238E27FC236}">
                <a16:creationId xmlns:a16="http://schemas.microsoft.com/office/drawing/2014/main" id="{61CBFA08-7F6B-43B1-EB36-D8D68CE601FD}"/>
              </a:ext>
            </a:extLst>
          </p:cNvPr>
          <p:cNvSpPr>
            <a:spLocks noGrp="1"/>
          </p:cNvSpPr>
          <p:nvPr>
            <p:ph type="dt" sz="half" idx="10"/>
          </p:nvPr>
        </p:nvSpPr>
        <p:spPr/>
        <p:txBody>
          <a:bodyPr/>
          <a:lstStyle/>
          <a:p>
            <a:pPr rtl="0"/>
            <a:fld id="{6E13CF11-4D7C-4367-8D00-578223D03103}" type="datetime1">
              <a:rPr lang="ru-RU" smtClean="0"/>
              <a:t>06.12.2025</a:t>
            </a:fld>
            <a:endParaRPr lang="en-US" dirty="0"/>
          </a:p>
        </p:txBody>
      </p:sp>
    </p:spTree>
    <p:extLst>
      <p:ext uri="{BB962C8B-B14F-4D97-AF65-F5344CB8AC3E}">
        <p14:creationId xmlns:p14="http://schemas.microsoft.com/office/powerpoint/2010/main" val="11838652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804D77A-D4C2-551C-BC2F-11A9F072C4F2}"/>
              </a:ext>
            </a:extLst>
          </p:cNvPr>
          <p:cNvSpPr>
            <a:spLocks noGrp="1"/>
          </p:cNvSpPr>
          <p:nvPr>
            <p:ph type="title"/>
          </p:nvPr>
        </p:nvSpPr>
        <p:spPr>
          <a:xfrm>
            <a:off x="581192" y="702156"/>
            <a:ext cx="11029616" cy="482832"/>
          </a:xfrm>
        </p:spPr>
        <p:txBody>
          <a:bodyPr>
            <a:normAutofit fontScale="90000"/>
          </a:bodyPr>
          <a:lstStyle/>
          <a:p>
            <a:pPr algn="ctr"/>
            <a:r>
              <a:rPr lang="en-US" b="1" dirty="0"/>
              <a:t>Was </a:t>
            </a:r>
            <a:r>
              <a:rPr lang="en-US" b="1" dirty="0" err="1"/>
              <a:t>bedeutet</a:t>
            </a:r>
            <a:r>
              <a:rPr lang="en-US" b="1" dirty="0"/>
              <a:t> Sport? </a:t>
            </a:r>
            <a:endParaRPr lang="ru-RU" dirty="0"/>
          </a:p>
        </p:txBody>
      </p:sp>
      <p:sp>
        <p:nvSpPr>
          <p:cNvPr id="3" name="Объект 2">
            <a:extLst>
              <a:ext uri="{FF2B5EF4-FFF2-40B4-BE49-F238E27FC236}">
                <a16:creationId xmlns:a16="http://schemas.microsoft.com/office/drawing/2014/main" id="{648A5FE9-A7D6-1694-15AF-72094631F110}"/>
              </a:ext>
            </a:extLst>
          </p:cNvPr>
          <p:cNvSpPr>
            <a:spLocks noGrp="1"/>
          </p:cNvSpPr>
          <p:nvPr>
            <p:ph idx="1"/>
          </p:nvPr>
        </p:nvSpPr>
        <p:spPr>
          <a:xfrm>
            <a:off x="74646" y="1371600"/>
            <a:ext cx="12117354" cy="5486400"/>
          </a:xfrm>
        </p:spPr>
        <p:txBody>
          <a:bodyPr>
            <a:normAutofit/>
          </a:bodyPr>
          <a:lstStyle/>
          <a:p>
            <a:pPr>
              <a:lnSpc>
                <a:spcPct val="150000"/>
              </a:lnSpc>
            </a:pPr>
            <a:r>
              <a:rPr lang="en-US" sz="2000" dirty="0"/>
              <a:t>Sport </a:t>
            </a:r>
            <a:r>
              <a:rPr lang="en-US" sz="2000" dirty="0" err="1"/>
              <a:t>ist</a:t>
            </a:r>
            <a:r>
              <a:rPr lang="en-US" sz="2000" dirty="0"/>
              <a:t> </a:t>
            </a:r>
            <a:r>
              <a:rPr lang="en-US" sz="2000" dirty="0" err="1"/>
              <a:t>jede</a:t>
            </a:r>
            <a:r>
              <a:rPr lang="en-US" sz="2000" dirty="0"/>
              <a:t> Art von </a:t>
            </a:r>
            <a:r>
              <a:rPr lang="en-US" sz="2000" dirty="0" err="1"/>
              <a:t>körperlicher</a:t>
            </a:r>
            <a:r>
              <a:rPr lang="en-US" sz="2000" dirty="0"/>
              <a:t> </a:t>
            </a:r>
            <a:r>
              <a:rPr lang="en-US" sz="2000" dirty="0" err="1"/>
              <a:t>Aktivität</a:t>
            </a:r>
            <a:r>
              <a:rPr lang="en-US" sz="2000" dirty="0"/>
              <a:t>, die </a:t>
            </a:r>
            <a:r>
              <a:rPr lang="en-US" sz="2000" dirty="0" err="1"/>
              <a:t>mit</a:t>
            </a:r>
            <a:r>
              <a:rPr lang="en-US" sz="2000" dirty="0"/>
              <a:t> </a:t>
            </a:r>
            <a:r>
              <a:rPr lang="en-US" sz="2000" dirty="0" err="1"/>
              <a:t>Bewegung</a:t>
            </a:r>
            <a:r>
              <a:rPr lang="en-US" sz="2000" dirty="0"/>
              <a:t>, Kraft, </a:t>
            </a:r>
            <a:r>
              <a:rPr lang="en-US" sz="2000" dirty="0" err="1"/>
              <a:t>Ausdauer</a:t>
            </a:r>
            <a:r>
              <a:rPr lang="en-US" sz="2000" dirty="0"/>
              <a:t> </a:t>
            </a:r>
            <a:r>
              <a:rPr lang="en-US" sz="2000" dirty="0" err="1"/>
              <a:t>oder</a:t>
            </a:r>
            <a:r>
              <a:rPr lang="en-US" sz="2000" dirty="0"/>
              <a:t> </a:t>
            </a:r>
            <a:r>
              <a:rPr lang="en-US" sz="2000" dirty="0" err="1"/>
              <a:t>Schnelligkeit</a:t>
            </a:r>
            <a:r>
              <a:rPr lang="en-US" sz="2000" dirty="0"/>
              <a:t> </a:t>
            </a:r>
            <a:r>
              <a:rPr lang="en-US" sz="2000" dirty="0" err="1"/>
              <a:t>verbunden</a:t>
            </a:r>
            <a:r>
              <a:rPr lang="en-US" sz="2000" dirty="0"/>
              <a:t> </a:t>
            </a:r>
            <a:r>
              <a:rPr lang="en-US" sz="2000" dirty="0" err="1"/>
              <a:t>ist</a:t>
            </a:r>
            <a:r>
              <a:rPr lang="en-US" sz="2000" dirty="0"/>
              <a:t>. Sport </a:t>
            </a:r>
            <a:r>
              <a:rPr lang="en-US" sz="2000" dirty="0" err="1"/>
              <a:t>kann</a:t>
            </a:r>
            <a:r>
              <a:rPr lang="en-US" sz="2000" dirty="0"/>
              <a:t> </a:t>
            </a:r>
            <a:r>
              <a:rPr lang="en-US" sz="2000" dirty="0" err="1"/>
              <a:t>professionell</a:t>
            </a:r>
            <a:r>
              <a:rPr lang="en-US" sz="2000" dirty="0"/>
              <a:t> </a:t>
            </a:r>
            <a:r>
              <a:rPr lang="en-US" sz="2000" dirty="0" err="1"/>
              <a:t>oder</a:t>
            </a:r>
            <a:r>
              <a:rPr lang="en-US" sz="2000" dirty="0"/>
              <a:t> </a:t>
            </a:r>
            <a:r>
              <a:rPr lang="en-US" sz="2000" dirty="0" err="1"/>
              <a:t>als</a:t>
            </a:r>
            <a:r>
              <a:rPr lang="en-US" sz="2000" dirty="0"/>
              <a:t> Hobby </a:t>
            </a:r>
            <a:r>
              <a:rPr lang="en-US" sz="2000" dirty="0" err="1"/>
              <a:t>betrieben</a:t>
            </a:r>
            <a:r>
              <a:rPr lang="en-US" sz="2000" dirty="0"/>
              <a:t> </a:t>
            </a:r>
            <a:r>
              <a:rPr lang="en-US" sz="2000" dirty="0" err="1"/>
              <a:t>werden</a:t>
            </a:r>
            <a:r>
              <a:rPr lang="en-US" sz="2000" dirty="0"/>
              <a:t>.</a:t>
            </a:r>
          </a:p>
          <a:p>
            <a:pPr>
              <a:lnSpc>
                <a:spcPct val="150000"/>
              </a:lnSpc>
            </a:pPr>
            <a:r>
              <a:rPr lang="en-US" sz="2000" b="1" dirty="0" err="1"/>
              <a:t>Arten</a:t>
            </a:r>
            <a:r>
              <a:rPr lang="en-US" sz="2000" b="1" dirty="0"/>
              <a:t> von Sport:</a:t>
            </a:r>
          </a:p>
          <a:p>
            <a:pPr>
              <a:lnSpc>
                <a:spcPct val="150000"/>
              </a:lnSpc>
            </a:pPr>
            <a:r>
              <a:rPr lang="en-US" sz="2000" b="1" dirty="0" err="1"/>
              <a:t>Mannschaftssportarten</a:t>
            </a:r>
            <a:r>
              <a:rPr lang="en-US" sz="2000" b="1" dirty="0"/>
              <a:t>:</a:t>
            </a:r>
            <a:r>
              <a:rPr lang="en-US" sz="2000" dirty="0"/>
              <a:t> Fußball, Basketball, Volleyball, Handball</a:t>
            </a:r>
          </a:p>
          <a:p>
            <a:pPr>
              <a:lnSpc>
                <a:spcPct val="150000"/>
              </a:lnSpc>
            </a:pPr>
            <a:r>
              <a:rPr lang="en-US" sz="2000" b="1" dirty="0" err="1"/>
              <a:t>Einzelsportarten</a:t>
            </a:r>
            <a:r>
              <a:rPr lang="en-US" sz="2000" b="1" dirty="0"/>
              <a:t>:</a:t>
            </a:r>
            <a:r>
              <a:rPr lang="en-US" sz="2000" dirty="0"/>
              <a:t> </a:t>
            </a:r>
            <a:r>
              <a:rPr lang="en-US" sz="2000" dirty="0" err="1"/>
              <a:t>Leichtathletik</a:t>
            </a:r>
            <a:r>
              <a:rPr lang="en-US" sz="2000" dirty="0"/>
              <a:t>, Tennis, </a:t>
            </a:r>
            <a:r>
              <a:rPr lang="en-US" sz="2000" dirty="0" err="1"/>
              <a:t>Schwimmen</a:t>
            </a:r>
            <a:endParaRPr lang="en-US" sz="2000" dirty="0"/>
          </a:p>
          <a:p>
            <a:pPr>
              <a:lnSpc>
                <a:spcPct val="150000"/>
              </a:lnSpc>
            </a:pPr>
            <a:r>
              <a:rPr lang="en-US" sz="2000" b="1" dirty="0" err="1"/>
              <a:t>Kampfsportarten</a:t>
            </a:r>
            <a:r>
              <a:rPr lang="en-US" sz="2000" b="1" dirty="0"/>
              <a:t>:</a:t>
            </a:r>
            <a:r>
              <a:rPr lang="en-US" sz="2000" dirty="0"/>
              <a:t> Boxen, Judo, Taekwondo, Karate</a:t>
            </a:r>
          </a:p>
          <a:p>
            <a:pPr>
              <a:lnSpc>
                <a:spcPct val="150000"/>
              </a:lnSpc>
            </a:pPr>
            <a:r>
              <a:rPr lang="en-US" sz="2000" b="1" dirty="0" err="1"/>
              <a:t>Wintersportarten</a:t>
            </a:r>
            <a:r>
              <a:rPr lang="en-US" sz="2000" b="1" dirty="0"/>
              <a:t>:</a:t>
            </a:r>
            <a:r>
              <a:rPr lang="en-US" sz="2000" dirty="0"/>
              <a:t> Ski, </a:t>
            </a:r>
            <a:r>
              <a:rPr lang="en-US" sz="2000" dirty="0" err="1"/>
              <a:t>Snowboarden</a:t>
            </a:r>
            <a:r>
              <a:rPr lang="en-US" sz="2000" dirty="0"/>
              <a:t>, </a:t>
            </a:r>
            <a:r>
              <a:rPr lang="en-US" sz="2000" dirty="0" err="1"/>
              <a:t>Eishockey</a:t>
            </a:r>
            <a:endParaRPr lang="en-US" sz="2000" dirty="0"/>
          </a:p>
          <a:p>
            <a:pPr>
              <a:lnSpc>
                <a:spcPct val="150000"/>
              </a:lnSpc>
            </a:pPr>
            <a:r>
              <a:rPr lang="en-US" sz="2000" b="1" dirty="0" err="1"/>
              <a:t>Wassersport</a:t>
            </a:r>
            <a:r>
              <a:rPr lang="en-US" sz="2000" b="1" dirty="0"/>
              <a:t>:</a:t>
            </a:r>
            <a:r>
              <a:rPr lang="en-US" sz="2000" dirty="0"/>
              <a:t> </a:t>
            </a:r>
            <a:r>
              <a:rPr lang="en-US" sz="2000" dirty="0" err="1"/>
              <a:t>Schwimmen</a:t>
            </a:r>
            <a:r>
              <a:rPr lang="en-US" sz="2000" dirty="0"/>
              <a:t>, </a:t>
            </a:r>
            <a:r>
              <a:rPr lang="en-US" sz="2000" dirty="0" err="1"/>
              <a:t>Rudern</a:t>
            </a:r>
            <a:r>
              <a:rPr lang="en-US" sz="2000" dirty="0"/>
              <a:t>, </a:t>
            </a:r>
            <a:r>
              <a:rPr lang="en-US" sz="2000" dirty="0" err="1"/>
              <a:t>Surfen</a:t>
            </a:r>
            <a:endParaRPr lang="en-US" sz="2000" dirty="0"/>
          </a:p>
          <a:p>
            <a:pPr>
              <a:lnSpc>
                <a:spcPct val="150000"/>
              </a:lnSpc>
            </a:pPr>
            <a:r>
              <a:rPr lang="en-US" sz="2000" dirty="0"/>
              <a:t>Sport </a:t>
            </a:r>
            <a:r>
              <a:rPr lang="en-US" sz="2000" dirty="0" err="1"/>
              <a:t>schafft</a:t>
            </a:r>
            <a:r>
              <a:rPr lang="en-US" sz="2000" dirty="0"/>
              <a:t> Freude, </a:t>
            </a:r>
            <a:r>
              <a:rPr lang="en-US" sz="2000" dirty="0" err="1"/>
              <a:t>fördert</a:t>
            </a:r>
            <a:r>
              <a:rPr lang="en-US" sz="2000" dirty="0"/>
              <a:t> </a:t>
            </a:r>
            <a:r>
              <a:rPr lang="en-US" sz="2000" dirty="0" err="1"/>
              <a:t>Wettbewerbsgeist</a:t>
            </a:r>
            <a:r>
              <a:rPr lang="en-US" sz="2000" dirty="0"/>
              <a:t> und </a:t>
            </a:r>
            <a:r>
              <a:rPr lang="en-US" sz="2000" dirty="0" err="1"/>
              <a:t>stärkt</a:t>
            </a:r>
            <a:r>
              <a:rPr lang="en-US" sz="2000" dirty="0"/>
              <a:t> </a:t>
            </a:r>
            <a:r>
              <a:rPr lang="en-US" sz="2000" dirty="0" err="1"/>
              <a:t>Muskeln</a:t>
            </a:r>
            <a:r>
              <a:rPr lang="en-US" sz="2000" dirty="0"/>
              <a:t>, </a:t>
            </a:r>
            <a:r>
              <a:rPr lang="en-US" sz="2000" dirty="0" err="1"/>
              <a:t>Knochen</a:t>
            </a:r>
            <a:r>
              <a:rPr lang="en-US" sz="2000" dirty="0"/>
              <a:t> und Herz-</a:t>
            </a:r>
            <a:r>
              <a:rPr lang="en-US" sz="2000" dirty="0" err="1"/>
              <a:t>Kreislauf</a:t>
            </a:r>
            <a:r>
              <a:rPr lang="en-US" sz="2000" dirty="0"/>
              <a:t>-System.</a:t>
            </a:r>
          </a:p>
          <a:p>
            <a:endParaRPr lang="ru-RU" dirty="0"/>
          </a:p>
        </p:txBody>
      </p:sp>
      <p:sp>
        <p:nvSpPr>
          <p:cNvPr id="4" name="Дата 3">
            <a:extLst>
              <a:ext uri="{FF2B5EF4-FFF2-40B4-BE49-F238E27FC236}">
                <a16:creationId xmlns:a16="http://schemas.microsoft.com/office/drawing/2014/main" id="{8E48A8AB-5042-2423-348D-F4736041C64B}"/>
              </a:ext>
            </a:extLst>
          </p:cNvPr>
          <p:cNvSpPr>
            <a:spLocks noGrp="1"/>
          </p:cNvSpPr>
          <p:nvPr>
            <p:ph type="dt" sz="half" idx="10"/>
          </p:nvPr>
        </p:nvSpPr>
        <p:spPr/>
        <p:txBody>
          <a:bodyPr/>
          <a:lstStyle/>
          <a:p>
            <a:pPr rtl="0"/>
            <a:fld id="{6E13CF11-4D7C-4367-8D00-578223D03103}" type="datetime1">
              <a:rPr lang="ru-RU" smtClean="0"/>
              <a:t>06.12.2025</a:t>
            </a:fld>
            <a:endParaRPr lang="en-US" dirty="0"/>
          </a:p>
        </p:txBody>
      </p:sp>
    </p:spTree>
    <p:extLst>
      <p:ext uri="{BB962C8B-B14F-4D97-AF65-F5344CB8AC3E}">
        <p14:creationId xmlns:p14="http://schemas.microsoft.com/office/powerpoint/2010/main" val="1299599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01A0712-C4DD-F952-DF47-321E8A23BD18}"/>
              </a:ext>
            </a:extLst>
          </p:cNvPr>
          <p:cNvSpPr>
            <a:spLocks noGrp="1"/>
          </p:cNvSpPr>
          <p:nvPr>
            <p:ph type="title"/>
          </p:nvPr>
        </p:nvSpPr>
        <p:spPr>
          <a:xfrm>
            <a:off x="581192" y="702156"/>
            <a:ext cx="11029616" cy="520154"/>
          </a:xfrm>
        </p:spPr>
        <p:txBody>
          <a:bodyPr/>
          <a:lstStyle/>
          <a:p>
            <a:pPr algn="ctr"/>
            <a:r>
              <a:rPr lang="en-US" b="1" dirty="0"/>
              <a:t>Was </a:t>
            </a:r>
            <a:r>
              <a:rPr lang="en-US" b="1" dirty="0" err="1"/>
              <a:t>bedeutet</a:t>
            </a:r>
            <a:r>
              <a:rPr lang="en-US" b="1" dirty="0"/>
              <a:t> Fitness?</a:t>
            </a:r>
            <a:endParaRPr lang="ru-RU" dirty="0"/>
          </a:p>
        </p:txBody>
      </p:sp>
      <p:sp>
        <p:nvSpPr>
          <p:cNvPr id="3" name="Объект 2">
            <a:extLst>
              <a:ext uri="{FF2B5EF4-FFF2-40B4-BE49-F238E27FC236}">
                <a16:creationId xmlns:a16="http://schemas.microsoft.com/office/drawing/2014/main" id="{5C7F2353-5217-D942-FE50-AB3495F6D48D}"/>
              </a:ext>
            </a:extLst>
          </p:cNvPr>
          <p:cNvSpPr>
            <a:spLocks noGrp="1"/>
          </p:cNvSpPr>
          <p:nvPr>
            <p:ph idx="1"/>
          </p:nvPr>
        </p:nvSpPr>
        <p:spPr>
          <a:xfrm>
            <a:off x="139959" y="1343607"/>
            <a:ext cx="11943183" cy="5445431"/>
          </a:xfrm>
        </p:spPr>
        <p:txBody>
          <a:bodyPr>
            <a:normAutofit/>
          </a:bodyPr>
          <a:lstStyle/>
          <a:p>
            <a:pPr algn="ctr">
              <a:lnSpc>
                <a:spcPct val="150000"/>
              </a:lnSpc>
            </a:pPr>
            <a:r>
              <a:rPr lang="en-US" sz="2000" dirty="0"/>
              <a:t>Fitness </a:t>
            </a:r>
            <a:r>
              <a:rPr lang="en-US" sz="2000" dirty="0" err="1"/>
              <a:t>bedeutet</a:t>
            </a:r>
            <a:r>
              <a:rPr lang="en-US" sz="2000" dirty="0"/>
              <a:t> </a:t>
            </a:r>
            <a:r>
              <a:rPr lang="en-US" sz="2000" dirty="0" err="1"/>
              <a:t>körperliche</a:t>
            </a:r>
            <a:r>
              <a:rPr lang="en-US" sz="2000" dirty="0"/>
              <a:t> </a:t>
            </a:r>
            <a:r>
              <a:rPr lang="en-US" sz="2000" dirty="0" err="1"/>
              <a:t>Leistungsfähigkeit</a:t>
            </a:r>
            <a:r>
              <a:rPr lang="en-US" sz="2000" dirty="0"/>
              <a:t>, Gesundheit und </a:t>
            </a:r>
            <a:r>
              <a:rPr lang="en-US" sz="2000" dirty="0" err="1"/>
              <a:t>Beweglichkeit</a:t>
            </a:r>
            <a:r>
              <a:rPr lang="en-US" sz="2000" dirty="0"/>
              <a:t>. Ein fitter Mensch </a:t>
            </a:r>
            <a:r>
              <a:rPr lang="en-US" sz="2000" dirty="0" err="1"/>
              <a:t>ist</a:t>
            </a:r>
            <a:r>
              <a:rPr lang="en-US" sz="2000" dirty="0"/>
              <a:t> </a:t>
            </a:r>
            <a:r>
              <a:rPr lang="en-US" sz="2000" dirty="0" err="1"/>
              <a:t>aktiv</a:t>
            </a:r>
            <a:r>
              <a:rPr lang="en-US" sz="2000" dirty="0"/>
              <a:t>, </a:t>
            </a:r>
            <a:r>
              <a:rPr lang="en-US" sz="2000" dirty="0" err="1"/>
              <a:t>ausdauernd</a:t>
            </a:r>
            <a:r>
              <a:rPr lang="en-US" sz="2000" dirty="0"/>
              <a:t>, </a:t>
            </a:r>
            <a:r>
              <a:rPr lang="en-US" sz="2000" dirty="0" err="1"/>
              <a:t>kräftig</a:t>
            </a:r>
            <a:r>
              <a:rPr lang="en-US" sz="2000" dirty="0"/>
              <a:t> und </a:t>
            </a:r>
            <a:r>
              <a:rPr lang="en-US" sz="2000" dirty="0" err="1"/>
              <a:t>widerstandsfähig</a:t>
            </a:r>
            <a:r>
              <a:rPr lang="en-US" sz="2000" dirty="0"/>
              <a:t> </a:t>
            </a:r>
            <a:r>
              <a:rPr lang="en-US" sz="2000" dirty="0" err="1"/>
              <a:t>gegen</a:t>
            </a:r>
            <a:r>
              <a:rPr lang="en-US" sz="2000" dirty="0"/>
              <a:t> </a:t>
            </a:r>
            <a:r>
              <a:rPr lang="en-US" sz="2000" dirty="0" err="1"/>
              <a:t>Krankheiten</a:t>
            </a:r>
            <a:r>
              <a:rPr lang="en-US" sz="2000" dirty="0"/>
              <a:t>.</a:t>
            </a:r>
          </a:p>
          <a:p>
            <a:pPr algn="ctr">
              <a:lnSpc>
                <a:spcPct val="150000"/>
              </a:lnSpc>
            </a:pPr>
            <a:r>
              <a:rPr lang="en-US" sz="2000" b="1" dirty="0" err="1"/>
              <a:t>Wichtige</a:t>
            </a:r>
            <a:r>
              <a:rPr lang="en-US" sz="2000" b="1" dirty="0"/>
              <a:t> </a:t>
            </a:r>
            <a:r>
              <a:rPr lang="en-US" sz="2000" b="1" dirty="0" err="1"/>
              <a:t>Bereiche</a:t>
            </a:r>
            <a:r>
              <a:rPr lang="en-US" sz="2000" b="1" dirty="0"/>
              <a:t> der Fitness:</a:t>
            </a:r>
          </a:p>
          <a:p>
            <a:pPr algn="ctr">
              <a:lnSpc>
                <a:spcPct val="150000"/>
              </a:lnSpc>
            </a:pPr>
            <a:r>
              <a:rPr lang="en-US" sz="2000" b="1" dirty="0" err="1"/>
              <a:t>Ausdauer</a:t>
            </a:r>
            <a:r>
              <a:rPr lang="en-US" sz="2000" b="1" dirty="0"/>
              <a:t>:</a:t>
            </a:r>
            <a:r>
              <a:rPr lang="en-US" sz="2000" dirty="0"/>
              <a:t> </a:t>
            </a:r>
            <a:r>
              <a:rPr lang="en-US" sz="2000" dirty="0" err="1"/>
              <a:t>Laufen</a:t>
            </a:r>
            <a:r>
              <a:rPr lang="en-US" sz="2000" dirty="0"/>
              <a:t>, </a:t>
            </a:r>
            <a:r>
              <a:rPr lang="en-US" sz="2000" dirty="0" err="1"/>
              <a:t>Radfahren</a:t>
            </a:r>
            <a:r>
              <a:rPr lang="en-US" sz="2000" dirty="0"/>
              <a:t>, </a:t>
            </a:r>
            <a:r>
              <a:rPr lang="en-US" sz="2000" dirty="0" err="1"/>
              <a:t>Schwimmen</a:t>
            </a:r>
            <a:endParaRPr lang="en-US" sz="2000" dirty="0"/>
          </a:p>
          <a:p>
            <a:pPr algn="ctr">
              <a:lnSpc>
                <a:spcPct val="150000"/>
              </a:lnSpc>
            </a:pPr>
            <a:r>
              <a:rPr lang="en-US" sz="2000" b="1" dirty="0"/>
              <a:t>Kraft:</a:t>
            </a:r>
            <a:r>
              <a:rPr lang="en-US" sz="2000" dirty="0"/>
              <a:t> </a:t>
            </a:r>
            <a:r>
              <a:rPr lang="en-US" sz="2000" dirty="0" err="1"/>
              <a:t>Gewichtheben</a:t>
            </a:r>
            <a:r>
              <a:rPr lang="en-US" sz="2000" dirty="0"/>
              <a:t>, </a:t>
            </a:r>
            <a:r>
              <a:rPr lang="en-US" sz="2000" dirty="0" err="1"/>
              <a:t>Liegestütze</a:t>
            </a:r>
            <a:r>
              <a:rPr lang="en-US" sz="2000" dirty="0"/>
              <a:t>, </a:t>
            </a:r>
            <a:r>
              <a:rPr lang="en-US" sz="2000" dirty="0" err="1"/>
              <a:t>Fitnessstudio</a:t>
            </a:r>
            <a:endParaRPr lang="en-US" sz="2000" dirty="0"/>
          </a:p>
          <a:p>
            <a:pPr algn="ctr">
              <a:lnSpc>
                <a:spcPct val="150000"/>
              </a:lnSpc>
            </a:pPr>
            <a:r>
              <a:rPr lang="en-US" sz="2000" b="1" dirty="0" err="1"/>
              <a:t>Beweglichkeit</a:t>
            </a:r>
            <a:r>
              <a:rPr lang="en-US" sz="2000" b="1" dirty="0"/>
              <a:t>:</a:t>
            </a:r>
            <a:r>
              <a:rPr lang="en-US" sz="2000" dirty="0"/>
              <a:t> Yoga, Stretching, </a:t>
            </a:r>
            <a:r>
              <a:rPr lang="en-US" sz="2000" dirty="0" err="1"/>
              <a:t>Gymnastik</a:t>
            </a:r>
            <a:endParaRPr lang="en-US" sz="2000" dirty="0"/>
          </a:p>
          <a:p>
            <a:pPr algn="ctr">
              <a:lnSpc>
                <a:spcPct val="150000"/>
              </a:lnSpc>
            </a:pPr>
            <a:r>
              <a:rPr lang="en-US" sz="2000" b="1" dirty="0" err="1"/>
              <a:t>Koordination</a:t>
            </a:r>
            <a:r>
              <a:rPr lang="en-US" sz="2000" b="1" dirty="0"/>
              <a:t>:</a:t>
            </a:r>
            <a:r>
              <a:rPr lang="en-US" sz="2000" dirty="0"/>
              <a:t> Tanz, Aerobic, </a:t>
            </a:r>
            <a:r>
              <a:rPr lang="en-US" sz="2000" dirty="0" err="1"/>
              <a:t>Ballsportarten</a:t>
            </a:r>
            <a:endParaRPr lang="en-US" sz="2000" dirty="0"/>
          </a:p>
          <a:p>
            <a:pPr algn="ctr">
              <a:lnSpc>
                <a:spcPct val="150000"/>
              </a:lnSpc>
            </a:pPr>
            <a:r>
              <a:rPr lang="en-US" sz="2000" dirty="0"/>
              <a:t>Fitness </a:t>
            </a:r>
            <a:r>
              <a:rPr lang="en-US" sz="2000" dirty="0" err="1"/>
              <a:t>ist</a:t>
            </a:r>
            <a:r>
              <a:rPr lang="en-US" sz="2000" dirty="0"/>
              <a:t> also nicht </a:t>
            </a:r>
            <a:r>
              <a:rPr lang="en-US" sz="2000" dirty="0" err="1"/>
              <a:t>nur</a:t>
            </a:r>
            <a:r>
              <a:rPr lang="en-US" sz="2000" dirty="0"/>
              <a:t> Sport, </a:t>
            </a:r>
            <a:r>
              <a:rPr lang="en-US" sz="2000" dirty="0" err="1"/>
              <a:t>sondern</a:t>
            </a:r>
            <a:r>
              <a:rPr lang="en-US" sz="2000" dirty="0"/>
              <a:t> </a:t>
            </a:r>
            <a:r>
              <a:rPr lang="en-US" sz="2000" dirty="0" err="1"/>
              <a:t>ein</a:t>
            </a:r>
            <a:r>
              <a:rPr lang="en-US" sz="2000" dirty="0"/>
              <a:t> </a:t>
            </a:r>
            <a:r>
              <a:rPr lang="en-US" sz="2000" dirty="0" err="1"/>
              <a:t>Lebensstil</a:t>
            </a:r>
            <a:r>
              <a:rPr lang="en-US" sz="2000" dirty="0"/>
              <a:t>, der </a:t>
            </a:r>
            <a:r>
              <a:rPr lang="en-US" sz="2000" dirty="0" err="1"/>
              <a:t>Ernährung</a:t>
            </a:r>
            <a:r>
              <a:rPr lang="en-US" sz="2000" dirty="0"/>
              <a:t>, Schlaf und </a:t>
            </a:r>
            <a:r>
              <a:rPr lang="en-US" sz="2000" dirty="0" err="1"/>
              <a:t>mentale</a:t>
            </a:r>
            <a:r>
              <a:rPr lang="en-US" sz="2000" dirty="0"/>
              <a:t> </a:t>
            </a:r>
            <a:r>
              <a:rPr lang="en-US" sz="2000" dirty="0" err="1"/>
              <a:t>Gesundheitni</a:t>
            </a:r>
            <a:r>
              <a:rPr lang="en-US" sz="2000" dirty="0"/>
              <a:t> ham </a:t>
            </a:r>
            <a:r>
              <a:rPr lang="en-US" sz="2000" dirty="0" err="1"/>
              <a:t>qamrab</a:t>
            </a:r>
            <a:r>
              <a:rPr lang="en-US" sz="2000" dirty="0"/>
              <a:t> </a:t>
            </a:r>
            <a:r>
              <a:rPr lang="en-US" sz="2000" dirty="0" err="1"/>
              <a:t>oladi</a:t>
            </a:r>
            <a:r>
              <a:rPr lang="en-US" sz="2000" dirty="0"/>
              <a:t>.</a:t>
            </a:r>
          </a:p>
          <a:p>
            <a:endParaRPr lang="ru-RU" dirty="0"/>
          </a:p>
        </p:txBody>
      </p:sp>
      <p:sp>
        <p:nvSpPr>
          <p:cNvPr id="4" name="Дата 3">
            <a:extLst>
              <a:ext uri="{FF2B5EF4-FFF2-40B4-BE49-F238E27FC236}">
                <a16:creationId xmlns:a16="http://schemas.microsoft.com/office/drawing/2014/main" id="{B039CD96-B4EC-9B44-9688-1C38239A27F6}"/>
              </a:ext>
            </a:extLst>
          </p:cNvPr>
          <p:cNvSpPr>
            <a:spLocks noGrp="1"/>
          </p:cNvSpPr>
          <p:nvPr>
            <p:ph type="dt" sz="half" idx="10"/>
          </p:nvPr>
        </p:nvSpPr>
        <p:spPr/>
        <p:txBody>
          <a:bodyPr/>
          <a:lstStyle/>
          <a:p>
            <a:pPr rtl="0"/>
            <a:fld id="{6E13CF11-4D7C-4367-8D00-578223D03103}" type="datetime1">
              <a:rPr lang="ru-RU" smtClean="0"/>
              <a:t>06.12.2025</a:t>
            </a:fld>
            <a:endParaRPr lang="en-US" dirty="0"/>
          </a:p>
        </p:txBody>
      </p:sp>
    </p:spTree>
    <p:extLst>
      <p:ext uri="{BB962C8B-B14F-4D97-AF65-F5344CB8AC3E}">
        <p14:creationId xmlns:p14="http://schemas.microsoft.com/office/powerpoint/2010/main" val="6742954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25728A9-E7F5-907D-8FD3-155C00A4C1DC}"/>
              </a:ext>
            </a:extLst>
          </p:cNvPr>
          <p:cNvSpPr>
            <a:spLocks noGrp="1"/>
          </p:cNvSpPr>
          <p:nvPr>
            <p:ph type="title"/>
          </p:nvPr>
        </p:nvSpPr>
        <p:spPr/>
        <p:txBody>
          <a:bodyPr>
            <a:normAutofit/>
          </a:bodyPr>
          <a:lstStyle/>
          <a:p>
            <a:pPr algn="ctr"/>
            <a:r>
              <a:rPr lang="de-DE" b="1" dirty="0"/>
              <a:t>Warum sind Sport und Fitness wichtig? (Sport </a:t>
            </a:r>
            <a:r>
              <a:rPr lang="de-DE" b="1" dirty="0" err="1"/>
              <a:t>va</a:t>
            </a:r>
            <a:r>
              <a:rPr lang="de-DE" b="1" dirty="0"/>
              <a:t> </a:t>
            </a:r>
            <a:r>
              <a:rPr lang="de-DE" b="1" dirty="0" err="1"/>
              <a:t>fitnesning</a:t>
            </a:r>
            <a:r>
              <a:rPr lang="de-DE" b="1" dirty="0"/>
              <a:t> </a:t>
            </a:r>
            <a:r>
              <a:rPr lang="de-DE" b="1" dirty="0" err="1"/>
              <a:t>ahamiyati</a:t>
            </a:r>
            <a:r>
              <a:rPr lang="de-DE" b="1" dirty="0"/>
              <a:t>)</a:t>
            </a:r>
            <a:endParaRPr lang="ru-RU" dirty="0"/>
          </a:p>
        </p:txBody>
      </p:sp>
      <p:sp>
        <p:nvSpPr>
          <p:cNvPr id="3" name="Объект 2">
            <a:extLst>
              <a:ext uri="{FF2B5EF4-FFF2-40B4-BE49-F238E27FC236}">
                <a16:creationId xmlns:a16="http://schemas.microsoft.com/office/drawing/2014/main" id="{988E1BB1-DBFE-3F63-003A-BC2CA5D54D08}"/>
              </a:ext>
            </a:extLst>
          </p:cNvPr>
          <p:cNvSpPr>
            <a:spLocks noGrp="1"/>
          </p:cNvSpPr>
          <p:nvPr>
            <p:ph idx="1"/>
          </p:nvPr>
        </p:nvSpPr>
        <p:spPr>
          <a:xfrm>
            <a:off x="0" y="1890875"/>
            <a:ext cx="12192000" cy="4898163"/>
          </a:xfrm>
        </p:spPr>
        <p:txBody>
          <a:bodyPr>
            <a:normAutofit/>
          </a:bodyPr>
          <a:lstStyle/>
          <a:p>
            <a:pPr>
              <a:lnSpc>
                <a:spcPct val="150000"/>
              </a:lnSpc>
            </a:pPr>
            <a:r>
              <a:rPr lang="de-DE" sz="2000" dirty="0"/>
              <a:t>Sport und Fitness haben viele positive Wirkungen auf den menschlichen Körper und die Psyche.</a:t>
            </a:r>
          </a:p>
          <a:p>
            <a:pPr>
              <a:lnSpc>
                <a:spcPct val="150000"/>
              </a:lnSpc>
            </a:pPr>
            <a:r>
              <a:rPr lang="de-DE" sz="2000" b="1" dirty="0"/>
              <a:t>Vorteile:</a:t>
            </a:r>
          </a:p>
          <a:p>
            <a:pPr>
              <a:lnSpc>
                <a:spcPct val="150000"/>
              </a:lnSpc>
            </a:pPr>
            <a:r>
              <a:rPr lang="de-DE" sz="2000" dirty="0"/>
              <a:t>✔ stärkt Herz und Muskeln</a:t>
            </a:r>
            <a:br>
              <a:rPr lang="de-DE" sz="2000" dirty="0"/>
            </a:br>
            <a:r>
              <a:rPr lang="de-DE" sz="2000" dirty="0"/>
              <a:t>✔ verbessert Blutkreislauf und Atmung</a:t>
            </a:r>
            <a:br>
              <a:rPr lang="de-DE" sz="2000" dirty="0"/>
            </a:br>
            <a:r>
              <a:rPr lang="de-DE" sz="2000" dirty="0"/>
              <a:t>✔ reduziert Übergewicht und Krankheiten</a:t>
            </a:r>
            <a:br>
              <a:rPr lang="de-DE" sz="2000" dirty="0"/>
            </a:br>
            <a:r>
              <a:rPr lang="de-DE" sz="2000" dirty="0"/>
              <a:t>✔ verbessert Stimmung und reduziert Stress</a:t>
            </a:r>
            <a:br>
              <a:rPr lang="de-DE" sz="2000" dirty="0"/>
            </a:br>
            <a:r>
              <a:rPr lang="de-DE" sz="2000" dirty="0"/>
              <a:t>✔ stärkt Konzentration und Gedächtnis</a:t>
            </a:r>
            <a:br>
              <a:rPr lang="de-DE" sz="2000" dirty="0"/>
            </a:br>
            <a:r>
              <a:rPr lang="de-DE" sz="2000" dirty="0"/>
              <a:t>✔ fördert Teamfähigkeit und soziale Kontakte</a:t>
            </a:r>
          </a:p>
          <a:p>
            <a:pPr>
              <a:lnSpc>
                <a:spcPct val="150000"/>
              </a:lnSpc>
            </a:pPr>
            <a:r>
              <a:rPr lang="de-DE" sz="2000" dirty="0"/>
              <a:t>Menschen, die regelmäßig trainieren, fühlen sich glücklicher, sicherer und produktiver im Alltag.</a:t>
            </a:r>
          </a:p>
          <a:p>
            <a:endParaRPr lang="ru-RU" dirty="0"/>
          </a:p>
        </p:txBody>
      </p:sp>
      <p:sp>
        <p:nvSpPr>
          <p:cNvPr id="4" name="Дата 3">
            <a:extLst>
              <a:ext uri="{FF2B5EF4-FFF2-40B4-BE49-F238E27FC236}">
                <a16:creationId xmlns:a16="http://schemas.microsoft.com/office/drawing/2014/main" id="{A0AAFB16-07E0-D158-2360-50CE97D5C5C8}"/>
              </a:ext>
            </a:extLst>
          </p:cNvPr>
          <p:cNvSpPr>
            <a:spLocks noGrp="1"/>
          </p:cNvSpPr>
          <p:nvPr>
            <p:ph type="dt" sz="half" idx="10"/>
          </p:nvPr>
        </p:nvSpPr>
        <p:spPr/>
        <p:txBody>
          <a:bodyPr/>
          <a:lstStyle/>
          <a:p>
            <a:pPr rtl="0"/>
            <a:fld id="{6E13CF11-4D7C-4367-8D00-578223D03103}" type="datetime1">
              <a:rPr lang="ru-RU" smtClean="0"/>
              <a:t>06.12.2025</a:t>
            </a:fld>
            <a:endParaRPr lang="en-US" dirty="0"/>
          </a:p>
        </p:txBody>
      </p:sp>
    </p:spTree>
    <p:extLst>
      <p:ext uri="{BB962C8B-B14F-4D97-AF65-F5344CB8AC3E}">
        <p14:creationId xmlns:p14="http://schemas.microsoft.com/office/powerpoint/2010/main" val="1774815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B6745DC-60B6-AC7E-CCE3-C1829D2FB6ED}"/>
              </a:ext>
            </a:extLst>
          </p:cNvPr>
          <p:cNvSpPr>
            <a:spLocks noGrp="1"/>
          </p:cNvSpPr>
          <p:nvPr>
            <p:ph type="title"/>
          </p:nvPr>
        </p:nvSpPr>
        <p:spPr>
          <a:xfrm>
            <a:off x="581191" y="599519"/>
            <a:ext cx="11029616" cy="1188720"/>
          </a:xfrm>
        </p:spPr>
        <p:txBody>
          <a:bodyPr>
            <a:normAutofit/>
          </a:bodyPr>
          <a:lstStyle/>
          <a:p>
            <a:pPr algn="ctr"/>
            <a:r>
              <a:rPr lang="en-US" b="1" dirty="0"/>
              <a:t>Sport und Fitness </a:t>
            </a:r>
            <a:r>
              <a:rPr lang="en-US" b="1" dirty="0" err="1"/>
              <a:t>im</a:t>
            </a:r>
            <a:r>
              <a:rPr lang="en-US" b="1" dirty="0"/>
              <a:t> </a:t>
            </a:r>
            <a:r>
              <a:rPr lang="en-US" b="1" dirty="0" err="1"/>
              <a:t>Alltag</a:t>
            </a:r>
            <a:r>
              <a:rPr lang="en-US" b="1" dirty="0"/>
              <a:t> (</a:t>
            </a:r>
            <a:r>
              <a:rPr lang="en-US" b="1" dirty="0" err="1"/>
              <a:t>Kundalik</a:t>
            </a:r>
            <a:r>
              <a:rPr lang="en-US" b="1" dirty="0"/>
              <a:t> </a:t>
            </a:r>
            <a:r>
              <a:rPr lang="en-US" b="1" dirty="0" err="1"/>
              <a:t>hayotda</a:t>
            </a:r>
            <a:r>
              <a:rPr lang="en-US" b="1" dirty="0"/>
              <a:t> sport </a:t>
            </a:r>
            <a:r>
              <a:rPr lang="en-US" b="1" dirty="0" err="1"/>
              <a:t>va</a:t>
            </a:r>
            <a:r>
              <a:rPr lang="en-US" b="1" dirty="0"/>
              <a:t> </a:t>
            </a:r>
            <a:r>
              <a:rPr lang="en-US" b="1" dirty="0" err="1"/>
              <a:t>fitnes</a:t>
            </a:r>
            <a:r>
              <a:rPr lang="en-US" b="1" dirty="0"/>
              <a:t>)</a:t>
            </a:r>
            <a:endParaRPr lang="ru-RU" dirty="0"/>
          </a:p>
        </p:txBody>
      </p:sp>
      <p:sp>
        <p:nvSpPr>
          <p:cNvPr id="3" name="Объект 2">
            <a:extLst>
              <a:ext uri="{FF2B5EF4-FFF2-40B4-BE49-F238E27FC236}">
                <a16:creationId xmlns:a16="http://schemas.microsoft.com/office/drawing/2014/main" id="{3DBEB02B-153E-C252-7BCC-A694ADA74600}"/>
              </a:ext>
            </a:extLst>
          </p:cNvPr>
          <p:cNvSpPr>
            <a:spLocks noGrp="1"/>
          </p:cNvSpPr>
          <p:nvPr>
            <p:ph idx="1"/>
          </p:nvPr>
        </p:nvSpPr>
        <p:spPr>
          <a:xfrm>
            <a:off x="0" y="1788239"/>
            <a:ext cx="12192000" cy="5000800"/>
          </a:xfrm>
        </p:spPr>
        <p:txBody>
          <a:bodyPr>
            <a:normAutofit fontScale="92500" lnSpcReduction="10000"/>
          </a:bodyPr>
          <a:lstStyle/>
          <a:p>
            <a:pPr>
              <a:lnSpc>
                <a:spcPct val="150000"/>
              </a:lnSpc>
            </a:pPr>
            <a:r>
              <a:rPr lang="en-US" sz="2400" dirty="0"/>
              <a:t>Man muss nicht </a:t>
            </a:r>
            <a:r>
              <a:rPr lang="en-US" sz="2400" dirty="0" err="1"/>
              <a:t>unbedingt</a:t>
            </a:r>
            <a:r>
              <a:rPr lang="en-US" sz="2400" dirty="0"/>
              <a:t> ins </a:t>
            </a:r>
            <a:r>
              <a:rPr lang="en-US" sz="2400" dirty="0" err="1"/>
              <a:t>Fitnessstudio</a:t>
            </a:r>
            <a:r>
              <a:rPr lang="en-US" sz="2400" dirty="0"/>
              <a:t> </a:t>
            </a:r>
            <a:r>
              <a:rPr lang="en-US" sz="2400" dirty="0" err="1"/>
              <a:t>gehen</a:t>
            </a:r>
            <a:r>
              <a:rPr lang="en-US" sz="2400" dirty="0"/>
              <a:t>, um fit </a:t>
            </a:r>
            <a:r>
              <a:rPr lang="en-US" sz="2400" dirty="0" err="1"/>
              <a:t>zu</a:t>
            </a:r>
            <a:r>
              <a:rPr lang="en-US" sz="2400" dirty="0"/>
              <a:t> </a:t>
            </a:r>
            <a:r>
              <a:rPr lang="en-US" sz="2400" dirty="0" err="1"/>
              <a:t>bleiben</a:t>
            </a:r>
            <a:r>
              <a:rPr lang="en-US" sz="2400" dirty="0"/>
              <a:t>. Schon </a:t>
            </a:r>
            <a:r>
              <a:rPr lang="en-US" sz="2400" dirty="0" err="1"/>
              <a:t>kleine</a:t>
            </a:r>
            <a:r>
              <a:rPr lang="en-US" sz="2400" dirty="0"/>
              <a:t> </a:t>
            </a:r>
            <a:r>
              <a:rPr lang="en-US" sz="2400" dirty="0" err="1"/>
              <a:t>tägliche</a:t>
            </a:r>
            <a:r>
              <a:rPr lang="en-US" sz="2400" dirty="0"/>
              <a:t> </a:t>
            </a:r>
            <a:r>
              <a:rPr lang="en-US" sz="2400" dirty="0" err="1"/>
              <a:t>Bewegungen</a:t>
            </a:r>
            <a:r>
              <a:rPr lang="en-US" sz="2400" dirty="0"/>
              <a:t> </a:t>
            </a:r>
            <a:r>
              <a:rPr lang="en-US" sz="2400" dirty="0" err="1"/>
              <a:t>bringen</a:t>
            </a:r>
            <a:r>
              <a:rPr lang="en-US" sz="2400" dirty="0"/>
              <a:t> </a:t>
            </a:r>
            <a:r>
              <a:rPr lang="en-US" sz="2400" dirty="0" err="1"/>
              <a:t>große</a:t>
            </a:r>
            <a:r>
              <a:rPr lang="en-US" sz="2400" dirty="0"/>
              <a:t> </a:t>
            </a:r>
            <a:r>
              <a:rPr lang="en-US" sz="2400" dirty="0" err="1"/>
              <a:t>Vorteile</a:t>
            </a:r>
            <a:r>
              <a:rPr lang="en-US" sz="2400" dirty="0"/>
              <a:t>:</a:t>
            </a:r>
          </a:p>
          <a:p>
            <a:pPr>
              <a:lnSpc>
                <a:spcPct val="150000"/>
              </a:lnSpc>
            </a:pPr>
            <a:r>
              <a:rPr lang="en-US" sz="2400" dirty="0" err="1"/>
              <a:t>Treppe</a:t>
            </a:r>
            <a:r>
              <a:rPr lang="en-US" sz="2400" dirty="0"/>
              <a:t> </a:t>
            </a:r>
            <a:r>
              <a:rPr lang="en-US" sz="2400" dirty="0" err="1"/>
              <a:t>statt</a:t>
            </a:r>
            <a:r>
              <a:rPr lang="en-US" sz="2400" dirty="0"/>
              <a:t> </a:t>
            </a:r>
            <a:r>
              <a:rPr lang="en-US" sz="2400" dirty="0" err="1"/>
              <a:t>Aufzug</a:t>
            </a:r>
            <a:r>
              <a:rPr lang="en-US" sz="2400" dirty="0"/>
              <a:t> </a:t>
            </a:r>
            <a:r>
              <a:rPr lang="en-US" sz="2400" dirty="0" err="1"/>
              <a:t>benutzen</a:t>
            </a:r>
            <a:endParaRPr lang="en-US" sz="2400" dirty="0"/>
          </a:p>
          <a:p>
            <a:pPr>
              <a:lnSpc>
                <a:spcPct val="150000"/>
              </a:lnSpc>
            </a:pPr>
            <a:r>
              <a:rPr lang="en-US" sz="2400" dirty="0"/>
              <a:t>Jeden Tag 20–30 </a:t>
            </a:r>
            <a:r>
              <a:rPr lang="en-US" sz="2400" dirty="0" err="1"/>
              <a:t>Minuten</a:t>
            </a:r>
            <a:r>
              <a:rPr lang="en-US" sz="2400" dirty="0"/>
              <a:t> </a:t>
            </a:r>
            <a:r>
              <a:rPr lang="en-US" sz="2400" dirty="0" err="1"/>
              <a:t>laufen</a:t>
            </a:r>
            <a:r>
              <a:rPr lang="en-US" sz="2400" dirty="0"/>
              <a:t> </a:t>
            </a:r>
            <a:r>
              <a:rPr lang="en-US" sz="2400" dirty="0" err="1"/>
              <a:t>oder</a:t>
            </a:r>
            <a:r>
              <a:rPr lang="en-US" sz="2400" dirty="0"/>
              <a:t> </a:t>
            </a:r>
            <a:r>
              <a:rPr lang="en-US" sz="2400" dirty="0" err="1"/>
              <a:t>joggen</a:t>
            </a:r>
            <a:endParaRPr lang="en-US" sz="2400" dirty="0"/>
          </a:p>
          <a:p>
            <a:pPr>
              <a:lnSpc>
                <a:spcPct val="150000"/>
              </a:lnSpc>
            </a:pPr>
            <a:r>
              <a:rPr lang="en-US" sz="2400" dirty="0"/>
              <a:t>Zu Hause </a:t>
            </a:r>
            <a:r>
              <a:rPr lang="en-US" sz="2400" dirty="0" err="1"/>
              <a:t>Dehnübungen</a:t>
            </a:r>
            <a:r>
              <a:rPr lang="en-US" sz="2400" dirty="0"/>
              <a:t> und </a:t>
            </a:r>
            <a:r>
              <a:rPr lang="en-US" sz="2400" dirty="0" err="1"/>
              <a:t>leichte</a:t>
            </a:r>
            <a:r>
              <a:rPr lang="en-US" sz="2400" dirty="0"/>
              <a:t> Workouts </a:t>
            </a:r>
            <a:r>
              <a:rPr lang="en-US" sz="2400" dirty="0" err="1"/>
              <a:t>machen</a:t>
            </a:r>
            <a:endParaRPr lang="en-US" sz="2400" dirty="0"/>
          </a:p>
          <a:p>
            <a:pPr>
              <a:lnSpc>
                <a:spcPct val="150000"/>
              </a:lnSpc>
            </a:pPr>
            <a:r>
              <a:rPr lang="en-US" sz="2400" dirty="0" err="1"/>
              <a:t>Fahrrad</a:t>
            </a:r>
            <a:r>
              <a:rPr lang="en-US" sz="2400" dirty="0"/>
              <a:t> </a:t>
            </a:r>
            <a:r>
              <a:rPr lang="en-US" sz="2400" dirty="0" err="1"/>
              <a:t>statt</a:t>
            </a:r>
            <a:r>
              <a:rPr lang="en-US" sz="2400" dirty="0"/>
              <a:t> Auto </a:t>
            </a:r>
            <a:r>
              <a:rPr lang="en-US" sz="2400" dirty="0" err="1"/>
              <a:t>nutzen</a:t>
            </a:r>
            <a:endParaRPr lang="en-US" sz="2400" dirty="0"/>
          </a:p>
          <a:p>
            <a:pPr>
              <a:lnSpc>
                <a:spcPct val="150000"/>
              </a:lnSpc>
            </a:pPr>
            <a:r>
              <a:rPr lang="en-US" sz="2400" dirty="0"/>
              <a:t>Kamida </a:t>
            </a:r>
            <a:r>
              <a:rPr lang="en-US" sz="2400" dirty="0" err="1"/>
              <a:t>haftada</a:t>
            </a:r>
            <a:r>
              <a:rPr lang="en-US" sz="2400" dirty="0"/>
              <a:t> 3–4 </a:t>
            </a:r>
            <a:r>
              <a:rPr lang="en-US" sz="2400" dirty="0" err="1"/>
              <a:t>marta</a:t>
            </a:r>
            <a:r>
              <a:rPr lang="en-US" sz="2400" dirty="0"/>
              <a:t> sport </a:t>
            </a:r>
            <a:r>
              <a:rPr lang="en-US" sz="2400" dirty="0" err="1"/>
              <a:t>bilan</a:t>
            </a:r>
            <a:r>
              <a:rPr lang="en-US" sz="2400" dirty="0"/>
              <a:t> </a:t>
            </a:r>
            <a:r>
              <a:rPr lang="en-US" sz="2400" dirty="0" err="1"/>
              <a:t>shug‘ullanish</a:t>
            </a:r>
            <a:endParaRPr lang="en-US" sz="2400" dirty="0"/>
          </a:p>
          <a:p>
            <a:pPr>
              <a:lnSpc>
                <a:spcPct val="150000"/>
              </a:lnSpc>
            </a:pPr>
            <a:r>
              <a:rPr lang="en-US" sz="2400" dirty="0" err="1"/>
              <a:t>Sog‘lom</a:t>
            </a:r>
            <a:r>
              <a:rPr lang="en-US" sz="2400" dirty="0"/>
              <a:t> </a:t>
            </a:r>
            <a:r>
              <a:rPr lang="en-US" sz="2400" dirty="0" err="1"/>
              <a:t>turmush</a:t>
            </a:r>
            <a:r>
              <a:rPr lang="en-US" sz="2400" dirty="0"/>
              <a:t> </a:t>
            </a:r>
            <a:r>
              <a:rPr lang="en-US" sz="2400" dirty="0" err="1"/>
              <a:t>tarzi</a:t>
            </a:r>
            <a:r>
              <a:rPr lang="en-US" sz="2400" dirty="0"/>
              <a:t> </a:t>
            </a:r>
            <a:r>
              <a:rPr lang="en-US" sz="2400" dirty="0" err="1"/>
              <a:t>muntazam</a:t>
            </a:r>
            <a:r>
              <a:rPr lang="en-US" sz="2400" dirty="0"/>
              <a:t> </a:t>
            </a:r>
            <a:r>
              <a:rPr lang="en-US" sz="2400" dirty="0" err="1"/>
              <a:t>va</a:t>
            </a:r>
            <a:r>
              <a:rPr lang="en-US" sz="2400" dirty="0"/>
              <a:t> </a:t>
            </a:r>
            <a:r>
              <a:rPr lang="en-US" sz="2400" dirty="0" err="1"/>
              <a:t>doimiy</a:t>
            </a:r>
            <a:r>
              <a:rPr lang="en-US" sz="2400" dirty="0"/>
              <a:t> harakat talab </a:t>
            </a:r>
            <a:r>
              <a:rPr lang="en-US" sz="2400" dirty="0" err="1"/>
              <a:t>qiladi</a:t>
            </a:r>
            <a:r>
              <a:rPr lang="en-US" sz="2400" dirty="0"/>
              <a:t>.</a:t>
            </a:r>
          </a:p>
          <a:p>
            <a:endParaRPr lang="ru-RU" dirty="0"/>
          </a:p>
        </p:txBody>
      </p:sp>
      <p:sp>
        <p:nvSpPr>
          <p:cNvPr id="4" name="Дата 3">
            <a:extLst>
              <a:ext uri="{FF2B5EF4-FFF2-40B4-BE49-F238E27FC236}">
                <a16:creationId xmlns:a16="http://schemas.microsoft.com/office/drawing/2014/main" id="{7CDB7A77-ECCB-29E2-1F5F-BBDCAC760B28}"/>
              </a:ext>
            </a:extLst>
          </p:cNvPr>
          <p:cNvSpPr>
            <a:spLocks noGrp="1"/>
          </p:cNvSpPr>
          <p:nvPr>
            <p:ph type="dt" sz="half" idx="10"/>
          </p:nvPr>
        </p:nvSpPr>
        <p:spPr/>
        <p:txBody>
          <a:bodyPr/>
          <a:lstStyle/>
          <a:p>
            <a:pPr rtl="0"/>
            <a:fld id="{6E13CF11-4D7C-4367-8D00-578223D03103}" type="datetime1">
              <a:rPr lang="ru-RU" smtClean="0"/>
              <a:t>06.12.2025</a:t>
            </a:fld>
            <a:endParaRPr lang="en-US" dirty="0"/>
          </a:p>
        </p:txBody>
      </p:sp>
    </p:spTree>
    <p:extLst>
      <p:ext uri="{BB962C8B-B14F-4D97-AF65-F5344CB8AC3E}">
        <p14:creationId xmlns:p14="http://schemas.microsoft.com/office/powerpoint/2010/main" val="37194425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D98F6E09-CA32-926E-BC7F-9D036E7B09EB}"/>
              </a:ext>
            </a:extLst>
          </p:cNvPr>
          <p:cNvSpPr>
            <a:spLocks noGrp="1"/>
          </p:cNvSpPr>
          <p:nvPr>
            <p:ph idx="1"/>
          </p:nvPr>
        </p:nvSpPr>
        <p:spPr>
          <a:xfrm>
            <a:off x="65314" y="811763"/>
            <a:ext cx="12045821" cy="5977276"/>
          </a:xfrm>
        </p:spPr>
        <p:txBody>
          <a:bodyPr/>
          <a:lstStyle/>
          <a:p>
            <a:pPr marL="0" indent="0" algn="ctr">
              <a:buNone/>
            </a:pPr>
            <a:r>
              <a:rPr lang="en-US" sz="2800" b="1" dirty="0" err="1"/>
              <a:t>Ernährung</a:t>
            </a:r>
            <a:r>
              <a:rPr lang="en-US" sz="2800" b="1" dirty="0"/>
              <a:t> und Fitness (</a:t>
            </a:r>
            <a:r>
              <a:rPr lang="en-US" sz="2800" b="1" dirty="0" err="1"/>
              <a:t>Oziqlanish</a:t>
            </a:r>
            <a:r>
              <a:rPr lang="en-US" sz="2800" b="1" dirty="0"/>
              <a:t> </a:t>
            </a:r>
            <a:r>
              <a:rPr lang="en-US" sz="2800" b="1" dirty="0" err="1"/>
              <a:t>va</a:t>
            </a:r>
            <a:r>
              <a:rPr lang="en-US" sz="2800" b="1" dirty="0"/>
              <a:t> </a:t>
            </a:r>
            <a:r>
              <a:rPr lang="en-US" sz="2800" b="1" dirty="0" err="1"/>
              <a:t>fitnes</a:t>
            </a:r>
            <a:r>
              <a:rPr lang="en-US" sz="2800" b="1" dirty="0"/>
              <a:t>)</a:t>
            </a:r>
          </a:p>
          <a:p>
            <a:r>
              <a:rPr lang="en-US" sz="2800" dirty="0" err="1"/>
              <a:t>Gesunde</a:t>
            </a:r>
            <a:r>
              <a:rPr lang="en-US" sz="2800" dirty="0"/>
              <a:t> </a:t>
            </a:r>
            <a:r>
              <a:rPr lang="en-US" sz="2800" dirty="0" err="1"/>
              <a:t>Ernährung</a:t>
            </a:r>
            <a:r>
              <a:rPr lang="en-US" sz="2800" dirty="0"/>
              <a:t> </a:t>
            </a:r>
            <a:r>
              <a:rPr lang="en-US" sz="2800" dirty="0" err="1"/>
              <a:t>ist</a:t>
            </a:r>
            <a:r>
              <a:rPr lang="en-US" sz="2800" dirty="0"/>
              <a:t> </a:t>
            </a:r>
            <a:r>
              <a:rPr lang="en-US" sz="2800" dirty="0" err="1"/>
              <a:t>ein</a:t>
            </a:r>
            <a:r>
              <a:rPr lang="en-US" sz="2800" dirty="0"/>
              <a:t> </a:t>
            </a:r>
            <a:r>
              <a:rPr lang="en-US" sz="2800" dirty="0" err="1"/>
              <a:t>wichtiger</a:t>
            </a:r>
            <a:r>
              <a:rPr lang="en-US" sz="2800" dirty="0"/>
              <a:t> Teil der Fitness. Sport </a:t>
            </a:r>
            <a:r>
              <a:rPr lang="en-US" sz="2800" dirty="0" err="1"/>
              <a:t>ohne</a:t>
            </a:r>
            <a:r>
              <a:rPr lang="en-US" sz="2800" dirty="0"/>
              <a:t> </a:t>
            </a:r>
            <a:r>
              <a:rPr lang="en-US" sz="2800" dirty="0" err="1"/>
              <a:t>richtige</a:t>
            </a:r>
            <a:r>
              <a:rPr lang="en-US" sz="2800" dirty="0"/>
              <a:t> </a:t>
            </a:r>
            <a:r>
              <a:rPr lang="en-US" sz="2800" dirty="0" err="1"/>
              <a:t>Ernährung</a:t>
            </a:r>
            <a:r>
              <a:rPr lang="en-US" sz="2800" dirty="0"/>
              <a:t> </a:t>
            </a:r>
            <a:r>
              <a:rPr lang="en-US" sz="2800" dirty="0" err="1"/>
              <a:t>bringt</a:t>
            </a:r>
            <a:r>
              <a:rPr lang="en-US" sz="2800" dirty="0"/>
              <a:t> </a:t>
            </a:r>
            <a:r>
              <a:rPr lang="en-US" sz="2800" dirty="0" err="1"/>
              <a:t>kam</a:t>
            </a:r>
            <a:r>
              <a:rPr lang="en-US" sz="2800" dirty="0"/>
              <a:t> </a:t>
            </a:r>
            <a:r>
              <a:rPr lang="en-US" sz="2800" dirty="0" err="1"/>
              <a:t>natija</a:t>
            </a:r>
            <a:r>
              <a:rPr lang="en-US" sz="2800" dirty="0"/>
              <a:t>.</a:t>
            </a:r>
          </a:p>
          <a:p>
            <a:r>
              <a:rPr lang="en-US" sz="2800" b="1" dirty="0" err="1"/>
              <a:t>Wichtige</a:t>
            </a:r>
            <a:r>
              <a:rPr lang="en-US" sz="2800" b="1" dirty="0"/>
              <a:t> </a:t>
            </a:r>
            <a:r>
              <a:rPr lang="en-US" sz="2800" b="1" dirty="0" err="1"/>
              <a:t>Lebensmittel</a:t>
            </a:r>
            <a:r>
              <a:rPr lang="en-US" sz="2800" b="1" dirty="0"/>
              <a:t>:</a:t>
            </a:r>
          </a:p>
          <a:p>
            <a:r>
              <a:rPr lang="ru-RU" sz="2800" dirty="0"/>
              <a:t>🥦 </a:t>
            </a:r>
            <a:r>
              <a:rPr lang="en-US" sz="2800" dirty="0" err="1"/>
              <a:t>Gemüse</a:t>
            </a:r>
            <a:r>
              <a:rPr lang="en-US" sz="2800" dirty="0"/>
              <a:t> und Obst</a:t>
            </a:r>
            <a:br>
              <a:rPr lang="en-US" sz="2800" dirty="0"/>
            </a:br>
            <a:r>
              <a:rPr lang="ru-RU" sz="2800" dirty="0"/>
              <a:t>🍗 </a:t>
            </a:r>
            <a:r>
              <a:rPr lang="en-US" sz="2800" dirty="0" err="1"/>
              <a:t>Eiweißquellen</a:t>
            </a:r>
            <a:r>
              <a:rPr lang="en-US" sz="2800" dirty="0"/>
              <a:t>: Fleisch, </a:t>
            </a:r>
            <a:r>
              <a:rPr lang="en-US" sz="2800" dirty="0" err="1"/>
              <a:t>tovuq</a:t>
            </a:r>
            <a:r>
              <a:rPr lang="en-US" sz="2800" dirty="0"/>
              <a:t>, </a:t>
            </a:r>
            <a:r>
              <a:rPr lang="en-US" sz="2800" dirty="0" err="1"/>
              <a:t>baliq</a:t>
            </a:r>
            <a:r>
              <a:rPr lang="en-US" sz="2800" dirty="0"/>
              <a:t>, </a:t>
            </a:r>
            <a:r>
              <a:rPr lang="en-US" sz="2800" dirty="0" err="1"/>
              <a:t>loviya</a:t>
            </a:r>
            <a:br>
              <a:rPr lang="en-US" sz="2800" dirty="0"/>
            </a:br>
            <a:r>
              <a:rPr lang="ru-RU" sz="2800" dirty="0"/>
              <a:t>🍞 </a:t>
            </a:r>
            <a:r>
              <a:rPr lang="en-US" sz="2800" dirty="0" err="1"/>
              <a:t>Vollkornprodukte</a:t>
            </a:r>
            <a:br>
              <a:rPr lang="en-US" sz="2800" dirty="0"/>
            </a:br>
            <a:r>
              <a:rPr lang="ru-RU" sz="2800" dirty="0"/>
              <a:t>💧 </a:t>
            </a:r>
            <a:r>
              <a:rPr lang="en-US" sz="2800" dirty="0" err="1"/>
              <a:t>Ko‘p</a:t>
            </a:r>
            <a:r>
              <a:rPr lang="en-US" sz="2800" dirty="0"/>
              <a:t> </a:t>
            </a:r>
            <a:r>
              <a:rPr lang="en-US" sz="2800" dirty="0" err="1"/>
              <a:t>suv</a:t>
            </a:r>
            <a:r>
              <a:rPr lang="en-US" sz="2800" dirty="0"/>
              <a:t> </a:t>
            </a:r>
            <a:r>
              <a:rPr lang="en-US" sz="2800" dirty="0" err="1"/>
              <a:t>ichish</a:t>
            </a:r>
            <a:r>
              <a:rPr lang="en-US" sz="2800" dirty="0"/>
              <a:t> (</a:t>
            </a:r>
            <a:r>
              <a:rPr lang="en-US" sz="2800" dirty="0" err="1"/>
              <a:t>kuniga</a:t>
            </a:r>
            <a:r>
              <a:rPr lang="en-US" sz="2800" dirty="0"/>
              <a:t> </a:t>
            </a:r>
            <a:r>
              <a:rPr lang="en-US" sz="2800" dirty="0" err="1"/>
              <a:t>kamida</a:t>
            </a:r>
            <a:r>
              <a:rPr lang="en-US" sz="2800" dirty="0"/>
              <a:t> 1.5–2 </a:t>
            </a:r>
            <a:r>
              <a:rPr lang="en-US" sz="2800" dirty="0" err="1"/>
              <a:t>litr</a:t>
            </a:r>
            <a:r>
              <a:rPr lang="en-US" sz="2800" dirty="0"/>
              <a:t>)</a:t>
            </a:r>
          </a:p>
          <a:p>
            <a:r>
              <a:rPr lang="en-US" sz="2800" dirty="0" err="1"/>
              <a:t>Shirinliklar</a:t>
            </a:r>
            <a:r>
              <a:rPr lang="en-US" sz="2800" dirty="0"/>
              <a:t>, </a:t>
            </a:r>
            <a:r>
              <a:rPr lang="en-US" sz="2800" dirty="0" err="1"/>
              <a:t>fastfood</a:t>
            </a:r>
            <a:r>
              <a:rPr lang="en-US" sz="2800" dirty="0"/>
              <a:t>, </a:t>
            </a:r>
            <a:r>
              <a:rPr lang="en-US" sz="2800" dirty="0" err="1"/>
              <a:t>gazli</a:t>
            </a:r>
            <a:r>
              <a:rPr lang="en-US" sz="2800" dirty="0"/>
              <a:t> </a:t>
            </a:r>
            <a:r>
              <a:rPr lang="en-US" sz="2800" dirty="0" err="1"/>
              <a:t>ichimliklardan</a:t>
            </a:r>
            <a:r>
              <a:rPr lang="en-US" sz="2800" dirty="0"/>
              <a:t> </a:t>
            </a:r>
            <a:r>
              <a:rPr lang="en-US" sz="2800" dirty="0" err="1"/>
              <a:t>uzoqlashish</a:t>
            </a:r>
            <a:r>
              <a:rPr lang="en-US" sz="2800" dirty="0"/>
              <a:t> </a:t>
            </a:r>
            <a:r>
              <a:rPr lang="en-US" sz="2800" dirty="0" err="1"/>
              <a:t>organizmni</a:t>
            </a:r>
            <a:r>
              <a:rPr lang="en-US" sz="2800" dirty="0"/>
              <a:t> </a:t>
            </a:r>
            <a:r>
              <a:rPr lang="en-US" sz="2800" dirty="0" err="1"/>
              <a:t>sog‘lomroq</a:t>
            </a:r>
            <a:r>
              <a:rPr lang="en-US" sz="2800" dirty="0"/>
              <a:t> </a:t>
            </a:r>
            <a:r>
              <a:rPr lang="en-US" sz="2800" dirty="0" err="1"/>
              <a:t>qiladi</a:t>
            </a:r>
            <a:r>
              <a:rPr lang="en-US" sz="2800" dirty="0"/>
              <a:t>.</a:t>
            </a:r>
          </a:p>
          <a:p>
            <a:endParaRPr lang="ru-RU" dirty="0"/>
          </a:p>
        </p:txBody>
      </p:sp>
      <p:sp>
        <p:nvSpPr>
          <p:cNvPr id="4" name="Дата 3">
            <a:extLst>
              <a:ext uri="{FF2B5EF4-FFF2-40B4-BE49-F238E27FC236}">
                <a16:creationId xmlns:a16="http://schemas.microsoft.com/office/drawing/2014/main" id="{0AA46DB1-DCC0-5A34-C596-AE19C835152A}"/>
              </a:ext>
            </a:extLst>
          </p:cNvPr>
          <p:cNvSpPr>
            <a:spLocks noGrp="1"/>
          </p:cNvSpPr>
          <p:nvPr>
            <p:ph type="dt" sz="half" idx="10"/>
          </p:nvPr>
        </p:nvSpPr>
        <p:spPr/>
        <p:txBody>
          <a:bodyPr/>
          <a:lstStyle/>
          <a:p>
            <a:pPr rtl="0"/>
            <a:fld id="{6E13CF11-4D7C-4367-8D00-578223D03103}" type="datetime1">
              <a:rPr lang="ru-RU" smtClean="0"/>
              <a:t>06.12.2025</a:t>
            </a:fld>
            <a:endParaRPr lang="en-US" dirty="0"/>
          </a:p>
        </p:txBody>
      </p:sp>
    </p:spTree>
    <p:extLst>
      <p:ext uri="{BB962C8B-B14F-4D97-AF65-F5344CB8AC3E}">
        <p14:creationId xmlns:p14="http://schemas.microsoft.com/office/powerpoint/2010/main" val="1693974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6FED988-F8DC-4BD9-3288-78BF912D8AD8}"/>
              </a:ext>
            </a:extLst>
          </p:cNvPr>
          <p:cNvSpPr>
            <a:spLocks noGrp="1"/>
          </p:cNvSpPr>
          <p:nvPr>
            <p:ph type="title"/>
          </p:nvPr>
        </p:nvSpPr>
        <p:spPr>
          <a:xfrm>
            <a:off x="581192" y="702156"/>
            <a:ext cx="11029616" cy="632122"/>
          </a:xfrm>
        </p:spPr>
        <p:txBody>
          <a:bodyPr/>
          <a:lstStyle/>
          <a:p>
            <a:pPr algn="ctr"/>
            <a:r>
              <a:rPr lang="en-US" b="1" dirty="0" err="1"/>
              <a:t>Fitnessstudios</a:t>
            </a:r>
            <a:r>
              <a:rPr lang="en-US" b="1" dirty="0"/>
              <a:t> und </a:t>
            </a:r>
            <a:r>
              <a:rPr lang="en-US" b="1" dirty="0" err="1"/>
              <a:t>Trainingsarten</a:t>
            </a:r>
            <a:endParaRPr lang="ru-RU" dirty="0"/>
          </a:p>
        </p:txBody>
      </p:sp>
      <p:sp>
        <p:nvSpPr>
          <p:cNvPr id="3" name="Объект 2">
            <a:extLst>
              <a:ext uri="{FF2B5EF4-FFF2-40B4-BE49-F238E27FC236}">
                <a16:creationId xmlns:a16="http://schemas.microsoft.com/office/drawing/2014/main" id="{12BD0C1F-1D72-5796-66E7-E0CE4195790B}"/>
              </a:ext>
            </a:extLst>
          </p:cNvPr>
          <p:cNvSpPr>
            <a:spLocks noGrp="1"/>
          </p:cNvSpPr>
          <p:nvPr>
            <p:ph idx="1"/>
          </p:nvPr>
        </p:nvSpPr>
        <p:spPr>
          <a:xfrm>
            <a:off x="0" y="1576873"/>
            <a:ext cx="12120465" cy="5212166"/>
          </a:xfrm>
        </p:spPr>
        <p:txBody>
          <a:bodyPr>
            <a:normAutofit/>
          </a:bodyPr>
          <a:lstStyle/>
          <a:p>
            <a:r>
              <a:rPr lang="en-US" sz="2000" dirty="0" err="1"/>
              <a:t>Fitnessstudios</a:t>
            </a:r>
            <a:r>
              <a:rPr lang="en-US" sz="2000" dirty="0"/>
              <a:t> </a:t>
            </a:r>
            <a:r>
              <a:rPr lang="en-US" sz="2000" dirty="0" err="1"/>
              <a:t>bieten</a:t>
            </a:r>
            <a:r>
              <a:rPr lang="en-US" sz="2000" dirty="0"/>
              <a:t> </a:t>
            </a:r>
            <a:r>
              <a:rPr lang="en-US" sz="2000" dirty="0" err="1"/>
              <a:t>moderne</a:t>
            </a:r>
            <a:r>
              <a:rPr lang="en-US" sz="2000" dirty="0"/>
              <a:t> Geräte für </a:t>
            </a:r>
            <a:r>
              <a:rPr lang="en-US" sz="2000" dirty="0" err="1"/>
              <a:t>Muskelaufbau</a:t>
            </a:r>
            <a:r>
              <a:rPr lang="en-US" sz="2000" dirty="0"/>
              <a:t> und </a:t>
            </a:r>
            <a:r>
              <a:rPr lang="en-US" sz="2000" dirty="0" err="1"/>
              <a:t>Ausdauertraining</a:t>
            </a:r>
            <a:r>
              <a:rPr lang="en-US" sz="2000" dirty="0"/>
              <a:t>. </a:t>
            </a:r>
            <a:r>
              <a:rPr lang="en-US" sz="2000" dirty="0" err="1"/>
              <a:t>Ko‘pincha</a:t>
            </a:r>
            <a:r>
              <a:rPr lang="en-US" sz="2000" dirty="0"/>
              <a:t> </a:t>
            </a:r>
            <a:r>
              <a:rPr lang="en-US" sz="2000" dirty="0" err="1"/>
              <a:t>ular</a:t>
            </a:r>
            <a:r>
              <a:rPr lang="en-US" sz="2000" dirty="0"/>
              <a:t> professional </a:t>
            </a:r>
            <a:r>
              <a:rPr lang="en-US" sz="2000" dirty="0" err="1"/>
              <a:t>trenerlar</a:t>
            </a:r>
            <a:r>
              <a:rPr lang="en-US" sz="2000" dirty="0"/>
              <a:t> </a:t>
            </a:r>
            <a:r>
              <a:rPr lang="en-US" sz="2000" dirty="0" err="1"/>
              <a:t>bilan</a:t>
            </a:r>
            <a:r>
              <a:rPr lang="en-US" sz="2000" dirty="0"/>
              <a:t> </a:t>
            </a:r>
            <a:r>
              <a:rPr lang="en-US" sz="2000" dirty="0" err="1"/>
              <a:t>ishlaydi</a:t>
            </a:r>
            <a:r>
              <a:rPr lang="en-US" sz="2000" dirty="0"/>
              <a:t>.</a:t>
            </a:r>
          </a:p>
          <a:p>
            <a:r>
              <a:rPr lang="en-US" sz="2000" b="1" dirty="0"/>
              <a:t>Beliebte </a:t>
            </a:r>
            <a:r>
              <a:rPr lang="en-US" sz="2000" b="1" dirty="0" err="1"/>
              <a:t>Trainingsarten</a:t>
            </a:r>
            <a:r>
              <a:rPr lang="en-US" sz="2000" b="1" dirty="0"/>
              <a:t>:</a:t>
            </a:r>
          </a:p>
          <a:p>
            <a:r>
              <a:rPr lang="en-US" sz="2000" dirty="0" err="1"/>
              <a:t>Krafttraining</a:t>
            </a:r>
            <a:endParaRPr lang="en-US" sz="2000" dirty="0"/>
          </a:p>
          <a:p>
            <a:r>
              <a:rPr lang="en-US" sz="2000" dirty="0"/>
              <a:t>Cardio-Training</a:t>
            </a:r>
          </a:p>
          <a:p>
            <a:r>
              <a:rPr lang="en-US" sz="2000" dirty="0"/>
              <a:t>CrossFit</a:t>
            </a:r>
          </a:p>
          <a:p>
            <a:r>
              <a:rPr lang="en-US" sz="2000" dirty="0"/>
              <a:t>Zumba</a:t>
            </a:r>
          </a:p>
          <a:p>
            <a:r>
              <a:rPr lang="en-US" sz="2000" dirty="0"/>
              <a:t>Pilates</a:t>
            </a:r>
          </a:p>
          <a:p>
            <a:r>
              <a:rPr lang="en-US" sz="2000" dirty="0"/>
              <a:t>Bodybuilding</a:t>
            </a:r>
          </a:p>
          <a:p>
            <a:r>
              <a:rPr lang="en-US" sz="2000" dirty="0"/>
              <a:t>Har </a:t>
            </a:r>
            <a:r>
              <a:rPr lang="en-US" sz="2000" dirty="0" err="1"/>
              <a:t>bir</a:t>
            </a:r>
            <a:r>
              <a:rPr lang="en-US" sz="2000" dirty="0"/>
              <a:t> </a:t>
            </a:r>
            <a:r>
              <a:rPr lang="en-US" sz="2000" dirty="0" err="1"/>
              <a:t>inson</a:t>
            </a:r>
            <a:r>
              <a:rPr lang="en-US" sz="2000" dirty="0"/>
              <a:t> </a:t>
            </a:r>
            <a:r>
              <a:rPr lang="en-US" sz="2000" dirty="0" err="1"/>
              <a:t>o‘z</a:t>
            </a:r>
            <a:r>
              <a:rPr lang="en-US" sz="2000" dirty="0"/>
              <a:t> </a:t>
            </a:r>
            <a:r>
              <a:rPr lang="en-US" sz="2000" dirty="0" err="1"/>
              <a:t>maqsadi</a:t>
            </a:r>
            <a:r>
              <a:rPr lang="en-US" sz="2000" dirty="0"/>
              <a:t> </a:t>
            </a:r>
            <a:r>
              <a:rPr lang="en-US" sz="2000" dirty="0" err="1"/>
              <a:t>va</a:t>
            </a:r>
            <a:r>
              <a:rPr lang="en-US" sz="2000" dirty="0"/>
              <a:t> </a:t>
            </a:r>
            <a:r>
              <a:rPr lang="en-US" sz="2000" dirty="0" err="1"/>
              <a:t>sog‘lig‘iga</a:t>
            </a:r>
            <a:r>
              <a:rPr lang="en-US" sz="2000" dirty="0"/>
              <a:t> </a:t>
            </a:r>
            <a:r>
              <a:rPr lang="en-US" sz="2000" dirty="0" err="1"/>
              <a:t>qarab</a:t>
            </a:r>
            <a:r>
              <a:rPr lang="en-US" sz="2000" dirty="0"/>
              <a:t> </a:t>
            </a:r>
            <a:r>
              <a:rPr lang="en-US" sz="2000" dirty="0" err="1"/>
              <a:t>mashg‘ulot</a:t>
            </a:r>
            <a:r>
              <a:rPr lang="en-US" sz="2000" dirty="0"/>
              <a:t> </a:t>
            </a:r>
            <a:r>
              <a:rPr lang="en-US" sz="2000" dirty="0" err="1"/>
              <a:t>tanlashi</a:t>
            </a:r>
            <a:r>
              <a:rPr lang="en-US" sz="2000" dirty="0"/>
              <a:t> </a:t>
            </a:r>
            <a:r>
              <a:rPr lang="en-US" sz="2000" dirty="0" err="1"/>
              <a:t>kerak</a:t>
            </a:r>
            <a:r>
              <a:rPr lang="en-US" sz="2000" dirty="0"/>
              <a:t>.</a:t>
            </a:r>
          </a:p>
          <a:p>
            <a:endParaRPr lang="ru-RU" dirty="0"/>
          </a:p>
        </p:txBody>
      </p:sp>
      <p:sp>
        <p:nvSpPr>
          <p:cNvPr id="4" name="Дата 3">
            <a:extLst>
              <a:ext uri="{FF2B5EF4-FFF2-40B4-BE49-F238E27FC236}">
                <a16:creationId xmlns:a16="http://schemas.microsoft.com/office/drawing/2014/main" id="{B019D9DA-8DBB-EC4D-2933-610689A1CA35}"/>
              </a:ext>
            </a:extLst>
          </p:cNvPr>
          <p:cNvSpPr>
            <a:spLocks noGrp="1"/>
          </p:cNvSpPr>
          <p:nvPr>
            <p:ph type="dt" sz="half" idx="10"/>
          </p:nvPr>
        </p:nvSpPr>
        <p:spPr/>
        <p:txBody>
          <a:bodyPr/>
          <a:lstStyle/>
          <a:p>
            <a:pPr rtl="0"/>
            <a:fld id="{6E13CF11-4D7C-4367-8D00-578223D03103}" type="datetime1">
              <a:rPr lang="ru-RU" smtClean="0"/>
              <a:t>06.12.2025</a:t>
            </a:fld>
            <a:endParaRPr lang="en-US" dirty="0"/>
          </a:p>
        </p:txBody>
      </p:sp>
    </p:spTree>
    <p:extLst>
      <p:ext uri="{BB962C8B-B14F-4D97-AF65-F5344CB8AC3E}">
        <p14:creationId xmlns:p14="http://schemas.microsoft.com/office/powerpoint/2010/main" val="12815772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71891D7B-4468-D604-4E1B-4B15AFC10031}"/>
              </a:ext>
            </a:extLst>
          </p:cNvPr>
          <p:cNvSpPr>
            <a:spLocks noGrp="1"/>
          </p:cNvSpPr>
          <p:nvPr>
            <p:ph idx="1"/>
          </p:nvPr>
        </p:nvSpPr>
        <p:spPr>
          <a:xfrm>
            <a:off x="139960" y="783771"/>
            <a:ext cx="11470848" cy="5191579"/>
          </a:xfrm>
        </p:spPr>
        <p:txBody>
          <a:bodyPr/>
          <a:lstStyle/>
          <a:p>
            <a:pPr marL="0" indent="0">
              <a:lnSpc>
                <a:spcPct val="150000"/>
              </a:lnSpc>
              <a:buNone/>
            </a:pPr>
            <a:r>
              <a:rPr lang="de-DE" b="1" dirty="0" err="1"/>
              <a:t>Foydalanilgan</a:t>
            </a:r>
            <a:r>
              <a:rPr lang="de-DE" b="1" dirty="0"/>
              <a:t> </a:t>
            </a:r>
            <a:r>
              <a:rPr lang="de-DE" b="1" dirty="0" err="1"/>
              <a:t>adabiyotlar</a:t>
            </a:r>
            <a:r>
              <a:rPr lang="de-DE" b="1" dirty="0"/>
              <a:t> </a:t>
            </a:r>
            <a:r>
              <a:rPr lang="de-DE" b="1" dirty="0" err="1"/>
              <a:t>ro‘yxati</a:t>
            </a:r>
            <a:endParaRPr lang="de-DE" b="1" dirty="0"/>
          </a:p>
          <a:p>
            <a:pPr marL="342900" indent="-342900">
              <a:lnSpc>
                <a:spcPct val="150000"/>
              </a:lnSpc>
              <a:buFont typeface="+mj-lt"/>
              <a:buAutoNum type="arabicPeriod"/>
            </a:pPr>
            <a:r>
              <a:rPr lang="de-DE" dirty="0"/>
              <a:t>Bundeszentrale für gesundheitliche Aufklärung. </a:t>
            </a:r>
            <a:r>
              <a:rPr lang="de-DE" i="1" dirty="0"/>
              <a:t>Sport und Bewegung – Vorteile für Körper und Geist.</a:t>
            </a:r>
            <a:r>
              <a:rPr lang="de-DE" dirty="0"/>
              <a:t> Köln, 2023.</a:t>
            </a:r>
          </a:p>
          <a:p>
            <a:pPr marL="342900" indent="-342900">
              <a:lnSpc>
                <a:spcPct val="150000"/>
              </a:lnSpc>
              <a:buFont typeface="+mj-lt"/>
              <a:buAutoNum type="arabicPeriod"/>
            </a:pPr>
            <a:r>
              <a:rPr lang="de-DE" dirty="0"/>
              <a:t>Deutscher Sportbund. </a:t>
            </a:r>
            <a:r>
              <a:rPr lang="de-DE" i="1" dirty="0"/>
              <a:t>Fitness, Gesundheit und Trainingsmethoden.</a:t>
            </a:r>
            <a:r>
              <a:rPr lang="de-DE" dirty="0"/>
              <a:t> Berlin, 2022.</a:t>
            </a:r>
          </a:p>
          <a:p>
            <a:pPr marL="342900" indent="-342900">
              <a:lnSpc>
                <a:spcPct val="150000"/>
              </a:lnSpc>
              <a:buFont typeface="+mj-lt"/>
              <a:buAutoNum type="arabicPeriod"/>
            </a:pPr>
            <a:r>
              <a:rPr lang="de-DE" dirty="0"/>
              <a:t>WHO – Weltgesundheitsorganisation. </a:t>
            </a:r>
            <a:r>
              <a:rPr lang="de-DE" i="1" dirty="0"/>
              <a:t>Physische Aktivität im Alltag und Prävention.</a:t>
            </a:r>
            <a:r>
              <a:rPr lang="de-DE" dirty="0"/>
              <a:t> Genf, 2023.</a:t>
            </a:r>
          </a:p>
          <a:p>
            <a:pPr marL="342900" indent="-342900">
              <a:lnSpc>
                <a:spcPct val="150000"/>
              </a:lnSpc>
              <a:buFont typeface="+mj-lt"/>
              <a:buAutoNum type="arabicPeriod"/>
            </a:pPr>
            <a:r>
              <a:rPr lang="de-DE" dirty="0"/>
              <a:t>Sporthochschule Köln. </a:t>
            </a:r>
            <a:r>
              <a:rPr lang="de-DE" i="1" dirty="0"/>
              <a:t>Einführung in die Sportwissenschaft und Trainingslehre.</a:t>
            </a:r>
            <a:r>
              <a:rPr lang="de-DE" dirty="0"/>
              <a:t> 2024.</a:t>
            </a:r>
          </a:p>
          <a:p>
            <a:pPr marL="342900" indent="-342900">
              <a:lnSpc>
                <a:spcPct val="150000"/>
              </a:lnSpc>
              <a:buFont typeface="+mj-lt"/>
              <a:buAutoNum type="arabicPeriod"/>
            </a:pPr>
            <a:r>
              <a:rPr lang="de-DE" dirty="0"/>
              <a:t>Fitness Magazin Deutschland. </a:t>
            </a:r>
            <a:r>
              <a:rPr lang="de-DE" i="1" dirty="0"/>
              <a:t>Gesunde Ernährung und Muskelaufbau.</a:t>
            </a:r>
            <a:r>
              <a:rPr lang="de-DE" dirty="0"/>
              <a:t> Ausgabe Nr. 18, 2023.</a:t>
            </a:r>
          </a:p>
          <a:p>
            <a:pPr marL="342900" indent="-342900">
              <a:lnSpc>
                <a:spcPct val="150000"/>
              </a:lnSpc>
              <a:buFont typeface="+mj-lt"/>
              <a:buAutoNum type="arabicPeriod"/>
            </a:pPr>
            <a:r>
              <a:rPr lang="de-DE" dirty="0"/>
              <a:t>DSV Verlag. </a:t>
            </a:r>
            <a:r>
              <a:rPr lang="de-DE" i="1" dirty="0"/>
              <a:t>Sportarten, Trainingspläne und Psychologie des Sports.</a:t>
            </a:r>
            <a:r>
              <a:rPr lang="de-DE" dirty="0"/>
              <a:t> München, 2024.</a:t>
            </a:r>
          </a:p>
          <a:p>
            <a:pPr>
              <a:lnSpc>
                <a:spcPct val="150000"/>
              </a:lnSpc>
            </a:pPr>
            <a:endParaRPr lang="ru-RU" dirty="0"/>
          </a:p>
        </p:txBody>
      </p:sp>
      <p:sp>
        <p:nvSpPr>
          <p:cNvPr id="4" name="Дата 3">
            <a:extLst>
              <a:ext uri="{FF2B5EF4-FFF2-40B4-BE49-F238E27FC236}">
                <a16:creationId xmlns:a16="http://schemas.microsoft.com/office/drawing/2014/main" id="{0FAB3D24-5374-6B42-744C-DA7AE413A025}"/>
              </a:ext>
            </a:extLst>
          </p:cNvPr>
          <p:cNvSpPr>
            <a:spLocks noGrp="1"/>
          </p:cNvSpPr>
          <p:nvPr>
            <p:ph type="dt" sz="half" idx="10"/>
          </p:nvPr>
        </p:nvSpPr>
        <p:spPr/>
        <p:txBody>
          <a:bodyPr/>
          <a:lstStyle/>
          <a:p>
            <a:pPr rtl="0"/>
            <a:fld id="{6E13CF11-4D7C-4367-8D00-578223D03103}" type="datetime1">
              <a:rPr lang="ru-RU" smtClean="0"/>
              <a:t>06.12.2025</a:t>
            </a:fld>
            <a:endParaRPr lang="en-US" dirty="0"/>
          </a:p>
        </p:txBody>
      </p:sp>
    </p:spTree>
    <p:extLst>
      <p:ext uri="{BB962C8B-B14F-4D97-AF65-F5344CB8AC3E}">
        <p14:creationId xmlns:p14="http://schemas.microsoft.com/office/powerpoint/2010/main" val="4145473660"/>
      </p:ext>
    </p:extLst>
  </p:cSld>
  <p:clrMapOvr>
    <a:masterClrMapping/>
  </p:clrMapOvr>
</p:sld>
</file>

<file path=ppt/theme/theme1.xml><?xml version="1.0" encoding="utf-8"?>
<a:theme xmlns:a="http://schemas.openxmlformats.org/drawingml/2006/main" name="ДивидендVTI">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Office_41798998_TF33552983" id="{160FF37C-0DDC-4D2E-AEAD-253EF6364DF1}" vid="{EC99DBC3-C858-4F3A-82DD-48D686A36DB8}"/>
    </a:ext>
  </a:extLst>
</a:theme>
</file>

<file path=ppt/theme/theme2.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{D82F8BAF-FFF7-4312-8E11-3B34DD20BF4B}TF201209c3-d067-44f9-a26f-c8f216c44313c92a774a_win32-f353c8cd8117</Template>
  <TotalTime>11</TotalTime>
  <Words>638</Words>
  <Application>Microsoft Office PowerPoint</Application>
  <PresentationFormat>Широкоэкранный</PresentationFormat>
  <Paragraphs>64</Paragraphs>
  <Slides>9</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9</vt:i4>
      </vt:variant>
    </vt:vector>
  </HeadingPairs>
  <TitlesOfParts>
    <vt:vector size="15" baseType="lpstr">
      <vt:lpstr>Calibri</vt:lpstr>
      <vt:lpstr>Corbel</vt:lpstr>
      <vt:lpstr>Franklin Gothic Book</vt:lpstr>
      <vt:lpstr>Franklin Gothic Demi</vt:lpstr>
      <vt:lpstr>Wingdings 2</vt:lpstr>
      <vt:lpstr>ДивидендVTI</vt:lpstr>
      <vt:lpstr>Präsentation erstellt von: Yusupov Iftixor</vt:lpstr>
      <vt:lpstr>Sport und fitness</vt:lpstr>
      <vt:lpstr>Was bedeutet Sport? </vt:lpstr>
      <vt:lpstr>Was bedeutet Fitness?</vt:lpstr>
      <vt:lpstr>Warum sind Sport und Fitness wichtig? (Sport va fitnesning ahamiyati)</vt:lpstr>
      <vt:lpstr>Sport und Fitness im Alltag (Kundalik hayotda sport va fitnes)</vt:lpstr>
      <vt:lpstr>Презентация PowerPoint</vt:lpstr>
      <vt:lpstr>Fitnessstudios und Trainingsarten</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Fenix_Systems</dc:creator>
  <cp:lastModifiedBy>Fenix_Systems</cp:lastModifiedBy>
  <cp:revision>1</cp:revision>
  <dcterms:created xsi:type="dcterms:W3CDTF">2025-12-06T03:34:59Z</dcterms:created>
  <dcterms:modified xsi:type="dcterms:W3CDTF">2025-12-06T03:46:48Z</dcterms:modified>
</cp:coreProperties>
</file>