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DF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425466" y="5485366"/>
            <a:ext cx="1863089" cy="3221990"/>
          </a:xfrm>
          <a:custGeom>
            <a:avLst/>
            <a:gdLst/>
            <a:ahLst/>
            <a:cxnLst/>
            <a:rect l="l" t="t" r="r" b="b"/>
            <a:pathLst>
              <a:path w="1863090" h="3221990">
                <a:moveTo>
                  <a:pt x="142097" y="2104650"/>
                </a:moveTo>
                <a:lnTo>
                  <a:pt x="143361" y="2113369"/>
                </a:lnTo>
                <a:lnTo>
                  <a:pt x="142451" y="2112150"/>
                </a:lnTo>
                <a:lnTo>
                  <a:pt x="141855" y="2110919"/>
                </a:lnTo>
                <a:lnTo>
                  <a:pt x="141640" y="2109432"/>
                </a:lnTo>
                <a:lnTo>
                  <a:pt x="141579" y="2108441"/>
                </a:lnTo>
                <a:lnTo>
                  <a:pt x="141531" y="2107647"/>
                </a:lnTo>
                <a:lnTo>
                  <a:pt x="142097" y="2104650"/>
                </a:lnTo>
                <a:close/>
              </a:path>
              <a:path w="1863090" h="3221990">
                <a:moveTo>
                  <a:pt x="1862533" y="3205232"/>
                </a:moveTo>
                <a:lnTo>
                  <a:pt x="1862533" y="3221993"/>
                </a:lnTo>
                <a:lnTo>
                  <a:pt x="929821" y="3061582"/>
                </a:lnTo>
                <a:lnTo>
                  <a:pt x="929671" y="3061354"/>
                </a:lnTo>
                <a:lnTo>
                  <a:pt x="928300" y="3060986"/>
                </a:lnTo>
                <a:lnTo>
                  <a:pt x="927337" y="3060442"/>
                </a:lnTo>
                <a:lnTo>
                  <a:pt x="926110" y="3059452"/>
                </a:lnTo>
                <a:lnTo>
                  <a:pt x="925738" y="3059306"/>
                </a:lnTo>
                <a:lnTo>
                  <a:pt x="925359" y="3058877"/>
                </a:lnTo>
                <a:lnTo>
                  <a:pt x="925221" y="3058847"/>
                </a:lnTo>
                <a:lnTo>
                  <a:pt x="143336" y="2113539"/>
                </a:lnTo>
                <a:lnTo>
                  <a:pt x="143361" y="2113369"/>
                </a:lnTo>
                <a:lnTo>
                  <a:pt x="142097" y="2104650"/>
                </a:lnTo>
                <a:lnTo>
                  <a:pt x="155226" y="2035128"/>
                </a:lnTo>
                <a:lnTo>
                  <a:pt x="166996" y="2116260"/>
                </a:lnTo>
                <a:lnTo>
                  <a:pt x="929712" y="3038416"/>
                </a:lnTo>
                <a:lnTo>
                  <a:pt x="945809" y="3006016"/>
                </a:lnTo>
                <a:lnTo>
                  <a:pt x="949976" y="3034742"/>
                </a:lnTo>
                <a:lnTo>
                  <a:pt x="954789" y="3032283"/>
                </a:lnTo>
                <a:lnTo>
                  <a:pt x="957293" y="3049541"/>
                </a:lnTo>
                <a:lnTo>
                  <a:pt x="1862533" y="3205232"/>
                </a:lnTo>
                <a:close/>
              </a:path>
              <a:path w="1863090" h="3221990">
                <a:moveTo>
                  <a:pt x="1397339" y="2063241"/>
                </a:moveTo>
                <a:lnTo>
                  <a:pt x="1401147" y="2089489"/>
                </a:lnTo>
                <a:lnTo>
                  <a:pt x="166996" y="2116260"/>
                </a:lnTo>
                <a:lnTo>
                  <a:pt x="155226" y="2035128"/>
                </a:lnTo>
                <a:lnTo>
                  <a:pt x="156301" y="2029434"/>
                </a:lnTo>
                <a:lnTo>
                  <a:pt x="166505" y="2099771"/>
                </a:lnTo>
                <a:lnTo>
                  <a:pt x="1380688" y="2073428"/>
                </a:lnTo>
                <a:lnTo>
                  <a:pt x="1377816" y="2053624"/>
                </a:lnTo>
                <a:lnTo>
                  <a:pt x="1397339" y="2063241"/>
                </a:lnTo>
                <a:close/>
              </a:path>
              <a:path w="1863090" h="3221990">
                <a:moveTo>
                  <a:pt x="1377816" y="2053624"/>
                </a:moveTo>
                <a:lnTo>
                  <a:pt x="1380688" y="2073428"/>
                </a:lnTo>
                <a:lnTo>
                  <a:pt x="507355" y="1643227"/>
                </a:lnTo>
                <a:lnTo>
                  <a:pt x="166505" y="2099771"/>
                </a:lnTo>
                <a:lnTo>
                  <a:pt x="156301" y="2029434"/>
                </a:lnTo>
                <a:lnTo>
                  <a:pt x="157216" y="2024590"/>
                </a:lnTo>
                <a:lnTo>
                  <a:pt x="164509" y="2074861"/>
                </a:lnTo>
                <a:lnTo>
                  <a:pt x="488043" y="1641509"/>
                </a:lnTo>
                <a:lnTo>
                  <a:pt x="485667" y="1625125"/>
                </a:lnTo>
                <a:lnTo>
                  <a:pt x="492823" y="1624906"/>
                </a:lnTo>
                <a:lnTo>
                  <a:pt x="482637" y="1554690"/>
                </a:lnTo>
                <a:lnTo>
                  <a:pt x="509013" y="1620972"/>
                </a:lnTo>
                <a:lnTo>
                  <a:pt x="528405" y="1610021"/>
                </a:lnTo>
                <a:lnTo>
                  <a:pt x="532338" y="1637135"/>
                </a:lnTo>
                <a:lnTo>
                  <a:pt x="1377816" y="2053624"/>
                </a:lnTo>
                <a:close/>
              </a:path>
              <a:path w="1863090" h="3221990">
                <a:moveTo>
                  <a:pt x="485667" y="1625125"/>
                </a:moveTo>
                <a:lnTo>
                  <a:pt x="488043" y="1641509"/>
                </a:lnTo>
                <a:lnTo>
                  <a:pt x="244907" y="1649013"/>
                </a:lnTo>
                <a:lnTo>
                  <a:pt x="164509" y="2074861"/>
                </a:lnTo>
                <a:lnTo>
                  <a:pt x="157216" y="2024590"/>
                </a:lnTo>
                <a:lnTo>
                  <a:pt x="229664" y="1640968"/>
                </a:lnTo>
                <a:lnTo>
                  <a:pt x="165434" y="1198210"/>
                </a:lnTo>
                <a:lnTo>
                  <a:pt x="244864" y="1632508"/>
                </a:lnTo>
                <a:lnTo>
                  <a:pt x="485667" y="1625125"/>
                </a:lnTo>
                <a:close/>
              </a:path>
              <a:path w="1863090" h="3221990">
                <a:moveTo>
                  <a:pt x="165434" y="1198210"/>
                </a:moveTo>
                <a:lnTo>
                  <a:pt x="229664" y="1640968"/>
                </a:lnTo>
                <a:lnTo>
                  <a:pt x="262" y="386697"/>
                </a:lnTo>
                <a:lnTo>
                  <a:pt x="184" y="386391"/>
                </a:lnTo>
                <a:lnTo>
                  <a:pt x="18210" y="374420"/>
                </a:lnTo>
                <a:lnTo>
                  <a:pt x="31411" y="465415"/>
                </a:lnTo>
                <a:lnTo>
                  <a:pt x="165434" y="1198210"/>
                </a:lnTo>
                <a:close/>
              </a:path>
              <a:path w="1863090" h="3221990">
                <a:moveTo>
                  <a:pt x="482637" y="1554690"/>
                </a:moveTo>
                <a:lnTo>
                  <a:pt x="492823" y="1624906"/>
                </a:lnTo>
                <a:lnTo>
                  <a:pt x="31411" y="465415"/>
                </a:lnTo>
                <a:lnTo>
                  <a:pt x="18210" y="374420"/>
                </a:lnTo>
                <a:lnTo>
                  <a:pt x="20196" y="373970"/>
                </a:lnTo>
                <a:lnTo>
                  <a:pt x="24449" y="403284"/>
                </a:lnTo>
                <a:lnTo>
                  <a:pt x="482637" y="1554690"/>
                </a:lnTo>
                <a:close/>
              </a:path>
              <a:path w="1863090" h="3221990">
                <a:moveTo>
                  <a:pt x="1366130" y="1114994"/>
                </a:moveTo>
                <a:lnTo>
                  <a:pt x="1369070" y="1135255"/>
                </a:lnTo>
                <a:lnTo>
                  <a:pt x="24449" y="403284"/>
                </a:lnTo>
                <a:lnTo>
                  <a:pt x="20196" y="373970"/>
                </a:lnTo>
                <a:lnTo>
                  <a:pt x="29109" y="371949"/>
                </a:lnTo>
                <a:lnTo>
                  <a:pt x="31484" y="388321"/>
                </a:lnTo>
                <a:lnTo>
                  <a:pt x="1366130" y="1114994"/>
                </a:lnTo>
                <a:close/>
              </a:path>
              <a:path w="1863090" h="3221990">
                <a:moveTo>
                  <a:pt x="1656636" y="2967"/>
                </a:moveTo>
                <a:lnTo>
                  <a:pt x="1659010" y="19332"/>
                </a:lnTo>
                <a:lnTo>
                  <a:pt x="31484" y="388321"/>
                </a:lnTo>
                <a:lnTo>
                  <a:pt x="29109" y="371949"/>
                </a:lnTo>
                <a:lnTo>
                  <a:pt x="1656636" y="2967"/>
                </a:lnTo>
                <a:close/>
              </a:path>
              <a:path w="1863090" h="3221990">
                <a:moveTo>
                  <a:pt x="1386777" y="1496555"/>
                </a:moveTo>
                <a:lnTo>
                  <a:pt x="1389140" y="1512840"/>
                </a:lnTo>
                <a:lnTo>
                  <a:pt x="532338" y="1637135"/>
                </a:lnTo>
                <a:lnTo>
                  <a:pt x="528405" y="1610021"/>
                </a:lnTo>
                <a:lnTo>
                  <a:pt x="544636" y="1600854"/>
                </a:lnTo>
                <a:lnTo>
                  <a:pt x="547177" y="1618371"/>
                </a:lnTo>
                <a:lnTo>
                  <a:pt x="1386777" y="1496555"/>
                </a:lnTo>
                <a:close/>
              </a:path>
              <a:path w="1863090" h="3221990">
                <a:moveTo>
                  <a:pt x="1373790" y="1119164"/>
                </a:moveTo>
                <a:lnTo>
                  <a:pt x="1378133" y="1149100"/>
                </a:lnTo>
                <a:lnTo>
                  <a:pt x="547177" y="1618371"/>
                </a:lnTo>
                <a:lnTo>
                  <a:pt x="544636" y="1600854"/>
                </a:lnTo>
                <a:lnTo>
                  <a:pt x="1369070" y="1135255"/>
                </a:lnTo>
                <a:lnTo>
                  <a:pt x="1366130" y="1114994"/>
                </a:lnTo>
                <a:lnTo>
                  <a:pt x="1373790" y="1119164"/>
                </a:lnTo>
                <a:close/>
              </a:path>
              <a:path w="1863090" h="3221990">
                <a:moveTo>
                  <a:pt x="1785751" y="2570529"/>
                </a:moveTo>
                <a:lnTo>
                  <a:pt x="1790776" y="2605169"/>
                </a:lnTo>
                <a:lnTo>
                  <a:pt x="1415989" y="2096725"/>
                </a:lnTo>
                <a:lnTo>
                  <a:pt x="949976" y="3034742"/>
                </a:lnTo>
                <a:lnTo>
                  <a:pt x="945809" y="3006016"/>
                </a:lnTo>
                <a:lnTo>
                  <a:pt x="1401147" y="2089489"/>
                </a:lnTo>
                <a:lnTo>
                  <a:pt x="1397339" y="2063241"/>
                </a:lnTo>
                <a:lnTo>
                  <a:pt x="1405942" y="2067479"/>
                </a:lnTo>
                <a:lnTo>
                  <a:pt x="1401426" y="1918394"/>
                </a:lnTo>
                <a:lnTo>
                  <a:pt x="1422312" y="2062369"/>
                </a:lnTo>
                <a:lnTo>
                  <a:pt x="1422708" y="2061996"/>
                </a:lnTo>
                <a:lnTo>
                  <a:pt x="1425601" y="2081939"/>
                </a:lnTo>
                <a:lnTo>
                  <a:pt x="1785751" y="2570529"/>
                </a:lnTo>
                <a:close/>
              </a:path>
              <a:path w="1863090" h="3221990">
                <a:moveTo>
                  <a:pt x="1862533" y="2639791"/>
                </a:moveTo>
                <a:lnTo>
                  <a:pt x="1862533" y="2659975"/>
                </a:lnTo>
                <a:lnTo>
                  <a:pt x="1802537" y="2617722"/>
                </a:lnTo>
                <a:lnTo>
                  <a:pt x="957293" y="3049541"/>
                </a:lnTo>
                <a:lnTo>
                  <a:pt x="954789" y="3032283"/>
                </a:lnTo>
                <a:lnTo>
                  <a:pt x="1790776" y="2605169"/>
                </a:lnTo>
                <a:lnTo>
                  <a:pt x="1785751" y="2570529"/>
                </a:lnTo>
                <a:lnTo>
                  <a:pt x="1799808" y="2589600"/>
                </a:lnTo>
                <a:lnTo>
                  <a:pt x="1810817" y="2550294"/>
                </a:lnTo>
                <a:lnTo>
                  <a:pt x="1816667" y="2590623"/>
                </a:lnTo>
                <a:lnTo>
                  <a:pt x="1824966" y="2585747"/>
                </a:lnTo>
                <a:lnTo>
                  <a:pt x="1829423" y="2616474"/>
                </a:lnTo>
                <a:lnTo>
                  <a:pt x="1862533" y="2639791"/>
                </a:lnTo>
                <a:close/>
              </a:path>
              <a:path w="1863090" h="3221990">
                <a:moveTo>
                  <a:pt x="1862533" y="1427493"/>
                </a:moveTo>
                <a:lnTo>
                  <a:pt x="1862533" y="1444182"/>
                </a:lnTo>
                <a:lnTo>
                  <a:pt x="1405590" y="1510470"/>
                </a:lnTo>
                <a:lnTo>
                  <a:pt x="1422312" y="2062369"/>
                </a:lnTo>
                <a:lnTo>
                  <a:pt x="1401426" y="1918394"/>
                </a:lnTo>
                <a:lnTo>
                  <a:pt x="1389140" y="1512840"/>
                </a:lnTo>
                <a:lnTo>
                  <a:pt x="1386777" y="1496555"/>
                </a:lnTo>
                <a:lnTo>
                  <a:pt x="1388655" y="1496282"/>
                </a:lnTo>
                <a:lnTo>
                  <a:pt x="1384220" y="1349939"/>
                </a:lnTo>
                <a:lnTo>
                  <a:pt x="1405099" y="1493864"/>
                </a:lnTo>
                <a:lnTo>
                  <a:pt x="1862533" y="1427493"/>
                </a:lnTo>
                <a:close/>
              </a:path>
              <a:path w="1863090" h="3221990">
                <a:moveTo>
                  <a:pt x="1862533" y="1647846"/>
                </a:moveTo>
                <a:lnTo>
                  <a:pt x="1862533" y="1670505"/>
                </a:lnTo>
                <a:lnTo>
                  <a:pt x="1425601" y="2081939"/>
                </a:lnTo>
                <a:lnTo>
                  <a:pt x="1422708" y="2061996"/>
                </a:lnTo>
                <a:lnTo>
                  <a:pt x="1862533" y="1647846"/>
                </a:lnTo>
                <a:close/>
              </a:path>
              <a:path w="1863090" h="3221990">
                <a:moveTo>
                  <a:pt x="1862533" y="1290181"/>
                </a:moveTo>
                <a:lnTo>
                  <a:pt x="1862533" y="1307574"/>
                </a:lnTo>
                <a:lnTo>
                  <a:pt x="1394586" y="1146863"/>
                </a:lnTo>
                <a:lnTo>
                  <a:pt x="1405099" y="1493864"/>
                </a:lnTo>
                <a:lnTo>
                  <a:pt x="1384220" y="1349939"/>
                </a:lnTo>
                <a:lnTo>
                  <a:pt x="1378133" y="1149100"/>
                </a:lnTo>
                <a:lnTo>
                  <a:pt x="1373790" y="1119164"/>
                </a:lnTo>
                <a:lnTo>
                  <a:pt x="1380580" y="1122862"/>
                </a:lnTo>
                <a:lnTo>
                  <a:pt x="1390852" y="1082152"/>
                </a:lnTo>
                <a:lnTo>
                  <a:pt x="1397061" y="1124957"/>
                </a:lnTo>
                <a:lnTo>
                  <a:pt x="1416811" y="1121644"/>
                </a:lnTo>
                <a:lnTo>
                  <a:pt x="1419182" y="1137992"/>
                </a:lnTo>
                <a:lnTo>
                  <a:pt x="1862533" y="1290181"/>
                </a:lnTo>
                <a:close/>
              </a:path>
              <a:path w="1863090" h="3221990">
                <a:moveTo>
                  <a:pt x="1862533" y="136955"/>
                </a:moveTo>
                <a:lnTo>
                  <a:pt x="1862533" y="157317"/>
                </a:lnTo>
                <a:lnTo>
                  <a:pt x="1675343" y="22133"/>
                </a:lnTo>
                <a:lnTo>
                  <a:pt x="1397061" y="1124957"/>
                </a:lnTo>
                <a:lnTo>
                  <a:pt x="1390852" y="1082152"/>
                </a:lnTo>
                <a:lnTo>
                  <a:pt x="1659010" y="19332"/>
                </a:lnTo>
                <a:lnTo>
                  <a:pt x="1656636" y="2967"/>
                </a:lnTo>
                <a:lnTo>
                  <a:pt x="1668504" y="277"/>
                </a:lnTo>
                <a:lnTo>
                  <a:pt x="1669925" y="71"/>
                </a:lnTo>
                <a:lnTo>
                  <a:pt x="1671565" y="0"/>
                </a:lnTo>
                <a:lnTo>
                  <a:pt x="1673277" y="418"/>
                </a:lnTo>
                <a:lnTo>
                  <a:pt x="1674766" y="1370"/>
                </a:lnTo>
                <a:lnTo>
                  <a:pt x="1862533" y="136955"/>
                </a:lnTo>
                <a:close/>
              </a:path>
              <a:path w="1863090" h="3221990">
                <a:moveTo>
                  <a:pt x="1862533" y="1046882"/>
                </a:moveTo>
                <a:lnTo>
                  <a:pt x="1862533" y="1063630"/>
                </a:lnTo>
                <a:lnTo>
                  <a:pt x="1419182" y="1137992"/>
                </a:lnTo>
                <a:lnTo>
                  <a:pt x="1416811" y="1121644"/>
                </a:lnTo>
                <a:lnTo>
                  <a:pt x="1862533" y="1046882"/>
                </a:lnTo>
                <a:close/>
              </a:path>
              <a:path w="1863090" h="3221990">
                <a:moveTo>
                  <a:pt x="1862533" y="2365648"/>
                </a:moveTo>
                <a:lnTo>
                  <a:pt x="1862533" y="2426859"/>
                </a:lnTo>
                <a:lnTo>
                  <a:pt x="1816667" y="2590623"/>
                </a:lnTo>
                <a:lnTo>
                  <a:pt x="1810817" y="2550294"/>
                </a:lnTo>
                <a:lnTo>
                  <a:pt x="1862533" y="2365648"/>
                </a:lnTo>
                <a:close/>
              </a:path>
              <a:path w="1863090" h="3221990">
                <a:moveTo>
                  <a:pt x="1862533" y="2600120"/>
                </a:moveTo>
                <a:lnTo>
                  <a:pt x="1862533" y="2616625"/>
                </a:lnTo>
                <a:lnTo>
                  <a:pt x="1829423" y="2616474"/>
                </a:lnTo>
                <a:lnTo>
                  <a:pt x="1824966" y="2585747"/>
                </a:lnTo>
                <a:lnTo>
                  <a:pt x="1830729" y="2582360"/>
                </a:lnTo>
                <a:lnTo>
                  <a:pt x="1833286" y="2599987"/>
                </a:lnTo>
                <a:lnTo>
                  <a:pt x="1862533" y="2600120"/>
                </a:lnTo>
                <a:close/>
              </a:path>
              <a:path w="1863090" h="3221990">
                <a:moveTo>
                  <a:pt x="1862533" y="2563670"/>
                </a:moveTo>
                <a:lnTo>
                  <a:pt x="1862533" y="2582799"/>
                </a:lnTo>
                <a:lnTo>
                  <a:pt x="1833286" y="2599987"/>
                </a:lnTo>
                <a:lnTo>
                  <a:pt x="1830729" y="2582360"/>
                </a:lnTo>
                <a:lnTo>
                  <a:pt x="1862533" y="2563670"/>
                </a:lnTo>
                <a:close/>
              </a:path>
            </a:pathLst>
          </a:custGeom>
          <a:solidFill>
            <a:srgbClr val="C7AC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22246" y="6161808"/>
            <a:ext cx="7165753" cy="412519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84161" y="4280401"/>
            <a:ext cx="7903838" cy="6006598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0" y="2076567"/>
            <a:ext cx="1960880" cy="3404235"/>
          </a:xfrm>
          <a:custGeom>
            <a:avLst/>
            <a:gdLst/>
            <a:ahLst/>
            <a:cxnLst/>
            <a:rect l="l" t="t" r="r" b="b"/>
            <a:pathLst>
              <a:path w="1960880" h="3404235">
                <a:moveTo>
                  <a:pt x="1853964" y="3395466"/>
                </a:moveTo>
                <a:lnTo>
                  <a:pt x="1853760" y="3397514"/>
                </a:lnTo>
                <a:lnTo>
                  <a:pt x="1852961" y="3399248"/>
                </a:lnTo>
                <a:lnTo>
                  <a:pt x="1852682" y="3399855"/>
                </a:lnTo>
                <a:lnTo>
                  <a:pt x="1852343" y="3400388"/>
                </a:lnTo>
                <a:lnTo>
                  <a:pt x="1851062" y="3402025"/>
                </a:lnTo>
                <a:lnTo>
                  <a:pt x="1849830" y="3402954"/>
                </a:lnTo>
                <a:lnTo>
                  <a:pt x="1848342" y="3403503"/>
                </a:lnTo>
                <a:lnTo>
                  <a:pt x="1847917" y="3403682"/>
                </a:lnTo>
                <a:lnTo>
                  <a:pt x="1845720" y="3404067"/>
                </a:lnTo>
                <a:lnTo>
                  <a:pt x="1844818" y="3404048"/>
                </a:lnTo>
                <a:lnTo>
                  <a:pt x="1843926" y="3403877"/>
                </a:lnTo>
                <a:lnTo>
                  <a:pt x="0" y="3086757"/>
                </a:lnTo>
                <a:lnTo>
                  <a:pt x="0" y="3069990"/>
                </a:lnTo>
                <a:lnTo>
                  <a:pt x="1810766" y="3381420"/>
                </a:lnTo>
                <a:lnTo>
                  <a:pt x="1807504" y="3358936"/>
                </a:lnTo>
                <a:lnTo>
                  <a:pt x="1830333" y="3375012"/>
                </a:lnTo>
                <a:lnTo>
                  <a:pt x="1815405" y="3272109"/>
                </a:lnTo>
                <a:lnTo>
                  <a:pt x="1853392" y="3393481"/>
                </a:lnTo>
                <a:lnTo>
                  <a:pt x="1853964" y="3395466"/>
                </a:lnTo>
                <a:close/>
              </a:path>
              <a:path w="1960880" h="3404235">
                <a:moveTo>
                  <a:pt x="1807504" y="3358936"/>
                </a:moveTo>
                <a:lnTo>
                  <a:pt x="1810766" y="3381420"/>
                </a:lnTo>
                <a:lnTo>
                  <a:pt x="726347" y="2617722"/>
                </a:lnTo>
                <a:lnTo>
                  <a:pt x="0" y="2988799"/>
                </a:lnTo>
                <a:lnTo>
                  <a:pt x="0" y="2970258"/>
                </a:lnTo>
                <a:lnTo>
                  <a:pt x="714586" y="2605169"/>
                </a:lnTo>
                <a:lnTo>
                  <a:pt x="709561" y="2570529"/>
                </a:lnTo>
                <a:lnTo>
                  <a:pt x="723618" y="2589600"/>
                </a:lnTo>
                <a:lnTo>
                  <a:pt x="734627" y="2550294"/>
                </a:lnTo>
                <a:lnTo>
                  <a:pt x="740477" y="2590623"/>
                </a:lnTo>
                <a:lnTo>
                  <a:pt x="748776" y="2585747"/>
                </a:lnTo>
                <a:lnTo>
                  <a:pt x="753233" y="2616474"/>
                </a:lnTo>
                <a:lnTo>
                  <a:pt x="1807504" y="3358936"/>
                </a:lnTo>
                <a:close/>
              </a:path>
              <a:path w="1960880" h="3404235">
                <a:moveTo>
                  <a:pt x="709561" y="2570529"/>
                </a:moveTo>
                <a:lnTo>
                  <a:pt x="714586" y="2605169"/>
                </a:lnTo>
                <a:lnTo>
                  <a:pt x="339799" y="2096725"/>
                </a:lnTo>
                <a:lnTo>
                  <a:pt x="0" y="2780692"/>
                </a:lnTo>
                <a:lnTo>
                  <a:pt x="0" y="2743578"/>
                </a:lnTo>
                <a:lnTo>
                  <a:pt x="324957" y="2089489"/>
                </a:lnTo>
                <a:lnTo>
                  <a:pt x="321149" y="2063241"/>
                </a:lnTo>
                <a:lnTo>
                  <a:pt x="329752" y="2067479"/>
                </a:lnTo>
                <a:lnTo>
                  <a:pt x="325236" y="1918394"/>
                </a:lnTo>
                <a:lnTo>
                  <a:pt x="346122" y="2062369"/>
                </a:lnTo>
                <a:lnTo>
                  <a:pt x="346518" y="2061996"/>
                </a:lnTo>
                <a:lnTo>
                  <a:pt x="349411" y="2081939"/>
                </a:lnTo>
                <a:lnTo>
                  <a:pt x="709561" y="2570529"/>
                </a:lnTo>
                <a:close/>
              </a:path>
              <a:path w="1960880" h="3404235">
                <a:moveTo>
                  <a:pt x="321149" y="2063241"/>
                </a:moveTo>
                <a:lnTo>
                  <a:pt x="324957" y="2089489"/>
                </a:lnTo>
                <a:lnTo>
                  <a:pt x="0" y="2096538"/>
                </a:lnTo>
                <a:lnTo>
                  <a:pt x="0" y="2080034"/>
                </a:lnTo>
                <a:lnTo>
                  <a:pt x="304498" y="2073428"/>
                </a:lnTo>
                <a:lnTo>
                  <a:pt x="301625" y="2053624"/>
                </a:lnTo>
                <a:lnTo>
                  <a:pt x="321149" y="2063241"/>
                </a:lnTo>
                <a:close/>
              </a:path>
              <a:path w="1960880" h="3404235">
                <a:moveTo>
                  <a:pt x="301625" y="2053624"/>
                </a:moveTo>
                <a:lnTo>
                  <a:pt x="304498" y="2073428"/>
                </a:lnTo>
                <a:lnTo>
                  <a:pt x="0" y="1923433"/>
                </a:lnTo>
                <a:lnTo>
                  <a:pt x="0" y="1905040"/>
                </a:lnTo>
                <a:lnTo>
                  <a:pt x="301625" y="2053624"/>
                </a:lnTo>
                <a:close/>
              </a:path>
              <a:path w="1960880" h="3404235">
                <a:moveTo>
                  <a:pt x="310587" y="1496555"/>
                </a:moveTo>
                <a:lnTo>
                  <a:pt x="312949" y="1512840"/>
                </a:lnTo>
                <a:lnTo>
                  <a:pt x="0" y="1558239"/>
                </a:lnTo>
                <a:lnTo>
                  <a:pt x="0" y="1541618"/>
                </a:lnTo>
                <a:lnTo>
                  <a:pt x="310587" y="1496555"/>
                </a:lnTo>
                <a:close/>
              </a:path>
              <a:path w="1960880" h="3404235">
                <a:moveTo>
                  <a:pt x="297600" y="1119164"/>
                </a:moveTo>
                <a:lnTo>
                  <a:pt x="301942" y="1149100"/>
                </a:lnTo>
                <a:lnTo>
                  <a:pt x="0" y="1319618"/>
                </a:lnTo>
                <a:lnTo>
                  <a:pt x="0" y="1300659"/>
                </a:lnTo>
                <a:lnTo>
                  <a:pt x="292879" y="1135255"/>
                </a:lnTo>
                <a:lnTo>
                  <a:pt x="289940" y="1114994"/>
                </a:lnTo>
                <a:lnTo>
                  <a:pt x="297600" y="1119164"/>
                </a:lnTo>
                <a:close/>
              </a:path>
              <a:path w="1960880" h="3404235">
                <a:moveTo>
                  <a:pt x="289940" y="1114994"/>
                </a:moveTo>
                <a:lnTo>
                  <a:pt x="292879" y="1135255"/>
                </a:lnTo>
                <a:lnTo>
                  <a:pt x="0" y="975820"/>
                </a:lnTo>
                <a:lnTo>
                  <a:pt x="0" y="957130"/>
                </a:lnTo>
                <a:lnTo>
                  <a:pt x="289940" y="1114994"/>
                </a:lnTo>
                <a:close/>
              </a:path>
              <a:path w="1960880" h="3404235">
                <a:moveTo>
                  <a:pt x="580446" y="2967"/>
                </a:moveTo>
                <a:lnTo>
                  <a:pt x="582820" y="19332"/>
                </a:lnTo>
                <a:lnTo>
                  <a:pt x="0" y="151468"/>
                </a:lnTo>
                <a:lnTo>
                  <a:pt x="0" y="134562"/>
                </a:lnTo>
                <a:lnTo>
                  <a:pt x="580446" y="2967"/>
                </a:lnTo>
                <a:close/>
              </a:path>
              <a:path w="1960880" h="3404235">
                <a:moveTo>
                  <a:pt x="1037574" y="1376422"/>
                </a:moveTo>
                <a:lnTo>
                  <a:pt x="1042023" y="1407090"/>
                </a:lnTo>
                <a:lnTo>
                  <a:pt x="329400" y="1510470"/>
                </a:lnTo>
                <a:lnTo>
                  <a:pt x="346122" y="2062369"/>
                </a:lnTo>
                <a:lnTo>
                  <a:pt x="325236" y="1918394"/>
                </a:lnTo>
                <a:lnTo>
                  <a:pt x="312949" y="1512840"/>
                </a:lnTo>
                <a:lnTo>
                  <a:pt x="310587" y="1496555"/>
                </a:lnTo>
                <a:lnTo>
                  <a:pt x="312465" y="1496282"/>
                </a:lnTo>
                <a:lnTo>
                  <a:pt x="308030" y="1349939"/>
                </a:lnTo>
                <a:lnTo>
                  <a:pt x="328909" y="1493864"/>
                </a:lnTo>
                <a:lnTo>
                  <a:pt x="1031811" y="1391878"/>
                </a:lnTo>
                <a:lnTo>
                  <a:pt x="1029150" y="1373530"/>
                </a:lnTo>
                <a:lnTo>
                  <a:pt x="1037574" y="1376422"/>
                </a:lnTo>
                <a:close/>
              </a:path>
              <a:path w="1960880" h="3404235">
                <a:moveTo>
                  <a:pt x="1044595" y="1378832"/>
                </a:moveTo>
                <a:lnTo>
                  <a:pt x="1050784" y="1421496"/>
                </a:lnTo>
                <a:lnTo>
                  <a:pt x="349411" y="2081939"/>
                </a:lnTo>
                <a:lnTo>
                  <a:pt x="346518" y="2061996"/>
                </a:lnTo>
                <a:lnTo>
                  <a:pt x="1042023" y="1407090"/>
                </a:lnTo>
                <a:lnTo>
                  <a:pt x="1037574" y="1376422"/>
                </a:lnTo>
                <a:lnTo>
                  <a:pt x="1044595" y="1378832"/>
                </a:lnTo>
                <a:close/>
              </a:path>
              <a:path w="1960880" h="3404235">
                <a:moveTo>
                  <a:pt x="1029150" y="1373530"/>
                </a:moveTo>
                <a:lnTo>
                  <a:pt x="1031811" y="1391878"/>
                </a:lnTo>
                <a:lnTo>
                  <a:pt x="318395" y="1146863"/>
                </a:lnTo>
                <a:lnTo>
                  <a:pt x="328909" y="1493864"/>
                </a:lnTo>
                <a:lnTo>
                  <a:pt x="308030" y="1349939"/>
                </a:lnTo>
                <a:lnTo>
                  <a:pt x="301942" y="1149100"/>
                </a:lnTo>
                <a:lnTo>
                  <a:pt x="297600" y="1119164"/>
                </a:lnTo>
                <a:lnTo>
                  <a:pt x="304390" y="1122862"/>
                </a:lnTo>
                <a:lnTo>
                  <a:pt x="314662" y="1082152"/>
                </a:lnTo>
                <a:lnTo>
                  <a:pt x="320871" y="1124957"/>
                </a:lnTo>
                <a:lnTo>
                  <a:pt x="340621" y="1121644"/>
                </a:lnTo>
                <a:lnTo>
                  <a:pt x="342992" y="1137992"/>
                </a:lnTo>
                <a:lnTo>
                  <a:pt x="1029150" y="1373530"/>
                </a:lnTo>
                <a:close/>
              </a:path>
              <a:path w="1960880" h="3404235">
                <a:moveTo>
                  <a:pt x="1782663" y="856487"/>
                </a:moveTo>
                <a:lnTo>
                  <a:pt x="1785959" y="879214"/>
                </a:lnTo>
                <a:lnTo>
                  <a:pt x="599153" y="22133"/>
                </a:lnTo>
                <a:lnTo>
                  <a:pt x="320871" y="1124957"/>
                </a:lnTo>
                <a:lnTo>
                  <a:pt x="314662" y="1082152"/>
                </a:lnTo>
                <a:lnTo>
                  <a:pt x="582820" y="19332"/>
                </a:lnTo>
                <a:lnTo>
                  <a:pt x="580446" y="2967"/>
                </a:lnTo>
                <a:lnTo>
                  <a:pt x="592313" y="277"/>
                </a:lnTo>
                <a:lnTo>
                  <a:pt x="593734" y="71"/>
                </a:lnTo>
                <a:lnTo>
                  <a:pt x="595375" y="0"/>
                </a:lnTo>
                <a:lnTo>
                  <a:pt x="597087" y="418"/>
                </a:lnTo>
                <a:lnTo>
                  <a:pt x="598576" y="1370"/>
                </a:lnTo>
                <a:lnTo>
                  <a:pt x="1782663" y="856487"/>
                </a:lnTo>
                <a:close/>
              </a:path>
              <a:path w="1960880" h="3404235">
                <a:moveTo>
                  <a:pt x="1769239" y="882018"/>
                </a:moveTo>
                <a:lnTo>
                  <a:pt x="1771611" y="898373"/>
                </a:lnTo>
                <a:lnTo>
                  <a:pt x="342992" y="1137992"/>
                </a:lnTo>
                <a:lnTo>
                  <a:pt x="340621" y="1121644"/>
                </a:lnTo>
                <a:lnTo>
                  <a:pt x="1769239" y="882018"/>
                </a:lnTo>
                <a:close/>
              </a:path>
              <a:path w="1960880" h="3404235">
                <a:moveTo>
                  <a:pt x="1932835" y="1867643"/>
                </a:moveTo>
                <a:lnTo>
                  <a:pt x="1935816" y="1888191"/>
                </a:lnTo>
                <a:lnTo>
                  <a:pt x="1071847" y="1407467"/>
                </a:lnTo>
                <a:lnTo>
                  <a:pt x="740477" y="2590623"/>
                </a:lnTo>
                <a:lnTo>
                  <a:pt x="734627" y="2550294"/>
                </a:lnTo>
                <a:lnTo>
                  <a:pt x="1050784" y="1421496"/>
                </a:lnTo>
                <a:lnTo>
                  <a:pt x="1044595" y="1378832"/>
                </a:lnTo>
                <a:lnTo>
                  <a:pt x="1065464" y="1385995"/>
                </a:lnTo>
                <a:lnTo>
                  <a:pt x="1079698" y="1376166"/>
                </a:lnTo>
                <a:lnTo>
                  <a:pt x="1082344" y="1394404"/>
                </a:lnTo>
                <a:lnTo>
                  <a:pt x="1932835" y="1867643"/>
                </a:lnTo>
                <a:close/>
              </a:path>
              <a:path w="1960880" h="3404235">
                <a:moveTo>
                  <a:pt x="1815405" y="3272109"/>
                </a:moveTo>
                <a:lnTo>
                  <a:pt x="1830333" y="3375012"/>
                </a:lnTo>
                <a:lnTo>
                  <a:pt x="1594051" y="2620312"/>
                </a:lnTo>
                <a:lnTo>
                  <a:pt x="753233" y="2616474"/>
                </a:lnTo>
                <a:lnTo>
                  <a:pt x="748776" y="2585747"/>
                </a:lnTo>
                <a:lnTo>
                  <a:pt x="754538" y="2582360"/>
                </a:lnTo>
                <a:lnTo>
                  <a:pt x="757095" y="2599987"/>
                </a:lnTo>
                <a:lnTo>
                  <a:pt x="1594958" y="2603803"/>
                </a:lnTo>
                <a:lnTo>
                  <a:pt x="1604760" y="2583657"/>
                </a:lnTo>
                <a:lnTo>
                  <a:pt x="1608982" y="2612759"/>
                </a:lnTo>
                <a:lnTo>
                  <a:pt x="1815405" y="3272109"/>
                </a:lnTo>
                <a:close/>
              </a:path>
              <a:path w="1960880" h="3404235">
                <a:moveTo>
                  <a:pt x="1930499" y="1891316"/>
                </a:moveTo>
                <a:lnTo>
                  <a:pt x="1933055" y="1908938"/>
                </a:lnTo>
                <a:lnTo>
                  <a:pt x="757095" y="2599987"/>
                </a:lnTo>
                <a:lnTo>
                  <a:pt x="754538" y="2582360"/>
                </a:lnTo>
                <a:lnTo>
                  <a:pt x="1930499" y="1891316"/>
                </a:lnTo>
                <a:close/>
              </a:path>
              <a:path w="1960880" h="3404235">
                <a:moveTo>
                  <a:pt x="1795833" y="865999"/>
                </a:moveTo>
                <a:lnTo>
                  <a:pt x="1800538" y="898429"/>
                </a:lnTo>
                <a:lnTo>
                  <a:pt x="1082344" y="1394404"/>
                </a:lnTo>
                <a:lnTo>
                  <a:pt x="1079698" y="1376166"/>
                </a:lnTo>
                <a:lnTo>
                  <a:pt x="1771611" y="898373"/>
                </a:lnTo>
                <a:lnTo>
                  <a:pt x="1769239" y="882018"/>
                </a:lnTo>
                <a:lnTo>
                  <a:pt x="1785959" y="879214"/>
                </a:lnTo>
                <a:lnTo>
                  <a:pt x="1782663" y="856487"/>
                </a:lnTo>
                <a:lnTo>
                  <a:pt x="1795833" y="865999"/>
                </a:lnTo>
                <a:close/>
              </a:path>
              <a:path w="1960880" h="3404235">
                <a:moveTo>
                  <a:pt x="1960700" y="1887166"/>
                </a:moveTo>
                <a:lnTo>
                  <a:pt x="1960717" y="1889232"/>
                </a:lnTo>
                <a:lnTo>
                  <a:pt x="1960418" y="1890509"/>
                </a:lnTo>
                <a:lnTo>
                  <a:pt x="1608982" y="2612759"/>
                </a:lnTo>
                <a:lnTo>
                  <a:pt x="1604760" y="2583657"/>
                </a:lnTo>
                <a:lnTo>
                  <a:pt x="1933055" y="1908938"/>
                </a:lnTo>
                <a:lnTo>
                  <a:pt x="1930499" y="1891316"/>
                </a:lnTo>
                <a:lnTo>
                  <a:pt x="1935816" y="1888191"/>
                </a:lnTo>
                <a:lnTo>
                  <a:pt x="1932835" y="1867643"/>
                </a:lnTo>
                <a:lnTo>
                  <a:pt x="1941870" y="1872670"/>
                </a:lnTo>
                <a:lnTo>
                  <a:pt x="1795833" y="865999"/>
                </a:lnTo>
                <a:lnTo>
                  <a:pt x="1811631" y="877407"/>
                </a:lnTo>
                <a:lnTo>
                  <a:pt x="1812856" y="878264"/>
                </a:lnTo>
                <a:lnTo>
                  <a:pt x="1813853" y="879503"/>
                </a:lnTo>
                <a:lnTo>
                  <a:pt x="1814710" y="881614"/>
                </a:lnTo>
                <a:lnTo>
                  <a:pt x="1814888" y="882272"/>
                </a:lnTo>
                <a:lnTo>
                  <a:pt x="1960611" y="1886779"/>
                </a:lnTo>
                <a:lnTo>
                  <a:pt x="1960700" y="1887166"/>
                </a:lnTo>
                <a:close/>
              </a:path>
              <a:path w="1960880" h="3404235">
                <a:moveTo>
                  <a:pt x="1852966" y="3399280"/>
                </a:moveTo>
                <a:close/>
              </a:path>
            </a:pathLst>
          </a:custGeom>
          <a:solidFill>
            <a:srgbClr val="C7AC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6957782" cy="453265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6587889" cy="6589172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542353" y="3114509"/>
            <a:ext cx="3543264" cy="39267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98918" y="3115244"/>
            <a:ext cx="3546655" cy="38802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49939" y="3089899"/>
            <a:ext cx="786896" cy="103504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355664" y="5480741"/>
            <a:ext cx="7572374" cy="18954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44562" y="1803338"/>
            <a:ext cx="13398875" cy="826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50" b="0" i="0">
                <a:solidFill>
                  <a:srgbClr val="74482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7150" b="0" i="0">
                <a:solidFill>
                  <a:srgbClr val="56AEF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50" b="0" i="0">
                <a:solidFill>
                  <a:srgbClr val="74482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50" b="0" i="0">
                <a:solidFill>
                  <a:srgbClr val="74482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17213" y="280050"/>
            <a:ext cx="14453573" cy="2557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50" b="0" i="0">
                <a:solidFill>
                  <a:srgbClr val="74482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31413" y="3813912"/>
            <a:ext cx="13225173" cy="5089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150" b="0" i="0">
                <a:solidFill>
                  <a:srgbClr val="56AEF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26" Type="http://schemas.openxmlformats.org/officeDocument/2006/relationships/image" Target="../media/image164.png"/><Relationship Id="rId39" Type="http://schemas.openxmlformats.org/officeDocument/2006/relationships/image" Target="../media/image176.png"/><Relationship Id="rId21" Type="http://schemas.openxmlformats.org/officeDocument/2006/relationships/image" Target="../media/image159.png"/><Relationship Id="rId34" Type="http://schemas.openxmlformats.org/officeDocument/2006/relationships/image" Target="../media/image171.png"/><Relationship Id="rId42" Type="http://schemas.openxmlformats.org/officeDocument/2006/relationships/image" Target="../media/image179.png"/><Relationship Id="rId7" Type="http://schemas.openxmlformats.org/officeDocument/2006/relationships/image" Target="../media/image145.png"/><Relationship Id="rId2" Type="http://schemas.openxmlformats.org/officeDocument/2006/relationships/image" Target="../media/image140.png"/><Relationship Id="rId16" Type="http://schemas.openxmlformats.org/officeDocument/2006/relationships/image" Target="../media/image154.png"/><Relationship Id="rId29" Type="http://schemas.openxmlformats.org/officeDocument/2006/relationships/image" Target="../media/image16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24" Type="http://schemas.openxmlformats.org/officeDocument/2006/relationships/image" Target="../media/image162.png"/><Relationship Id="rId32" Type="http://schemas.openxmlformats.org/officeDocument/2006/relationships/image" Target="../media/image170.png"/><Relationship Id="rId37" Type="http://schemas.openxmlformats.org/officeDocument/2006/relationships/image" Target="../media/image174.png"/><Relationship Id="rId40" Type="http://schemas.openxmlformats.org/officeDocument/2006/relationships/image" Target="../media/image177.png"/><Relationship Id="rId45" Type="http://schemas.openxmlformats.org/officeDocument/2006/relationships/image" Target="../media/image182.png"/><Relationship Id="rId5" Type="http://schemas.openxmlformats.org/officeDocument/2006/relationships/image" Target="../media/image143.png"/><Relationship Id="rId15" Type="http://schemas.openxmlformats.org/officeDocument/2006/relationships/image" Target="../media/image153.png"/><Relationship Id="rId23" Type="http://schemas.openxmlformats.org/officeDocument/2006/relationships/image" Target="../media/image161.png"/><Relationship Id="rId28" Type="http://schemas.openxmlformats.org/officeDocument/2006/relationships/image" Target="../media/image166.png"/><Relationship Id="rId36" Type="http://schemas.openxmlformats.org/officeDocument/2006/relationships/image" Target="../media/image173.png"/><Relationship Id="rId10" Type="http://schemas.openxmlformats.org/officeDocument/2006/relationships/image" Target="../media/image148.png"/><Relationship Id="rId19" Type="http://schemas.openxmlformats.org/officeDocument/2006/relationships/image" Target="../media/image157.png"/><Relationship Id="rId31" Type="http://schemas.openxmlformats.org/officeDocument/2006/relationships/image" Target="../media/image169.png"/><Relationship Id="rId44" Type="http://schemas.openxmlformats.org/officeDocument/2006/relationships/image" Target="../media/image181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Relationship Id="rId22" Type="http://schemas.openxmlformats.org/officeDocument/2006/relationships/image" Target="../media/image160.png"/><Relationship Id="rId27" Type="http://schemas.openxmlformats.org/officeDocument/2006/relationships/image" Target="../media/image165.png"/><Relationship Id="rId30" Type="http://schemas.openxmlformats.org/officeDocument/2006/relationships/image" Target="../media/image168.png"/><Relationship Id="rId35" Type="http://schemas.openxmlformats.org/officeDocument/2006/relationships/image" Target="../media/image172.png"/><Relationship Id="rId43" Type="http://schemas.openxmlformats.org/officeDocument/2006/relationships/image" Target="../media/image180.png"/><Relationship Id="rId8" Type="http://schemas.openxmlformats.org/officeDocument/2006/relationships/image" Target="../media/image146.png"/><Relationship Id="rId3" Type="http://schemas.openxmlformats.org/officeDocument/2006/relationships/image" Target="../media/image141.jp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5" Type="http://schemas.openxmlformats.org/officeDocument/2006/relationships/image" Target="../media/image163.png"/><Relationship Id="rId33" Type="http://schemas.openxmlformats.org/officeDocument/2006/relationships/image" Target="../media/image63.png"/><Relationship Id="rId38" Type="http://schemas.openxmlformats.org/officeDocument/2006/relationships/image" Target="../media/image175.png"/><Relationship Id="rId46" Type="http://schemas.openxmlformats.org/officeDocument/2006/relationships/image" Target="../media/image183.png"/><Relationship Id="rId20" Type="http://schemas.openxmlformats.org/officeDocument/2006/relationships/image" Target="../media/image158.png"/><Relationship Id="rId41" Type="http://schemas.openxmlformats.org/officeDocument/2006/relationships/image" Target="../media/image178.png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63.png"/><Relationship Id="rId21" Type="http://schemas.openxmlformats.org/officeDocument/2006/relationships/image" Target="../media/image158.png"/><Relationship Id="rId42" Type="http://schemas.openxmlformats.org/officeDocument/2006/relationships/image" Target="../media/image178.png"/><Relationship Id="rId47" Type="http://schemas.openxmlformats.org/officeDocument/2006/relationships/image" Target="../media/image183.png"/><Relationship Id="rId63" Type="http://schemas.openxmlformats.org/officeDocument/2006/relationships/image" Target="../media/image202.png"/><Relationship Id="rId68" Type="http://schemas.openxmlformats.org/officeDocument/2006/relationships/image" Target="../media/image207.png"/><Relationship Id="rId2" Type="http://schemas.openxmlformats.org/officeDocument/2006/relationships/image" Target="../media/image184.png"/><Relationship Id="rId16" Type="http://schemas.openxmlformats.org/officeDocument/2006/relationships/image" Target="../media/image153.png"/><Relationship Id="rId29" Type="http://schemas.openxmlformats.org/officeDocument/2006/relationships/image" Target="../media/image166.png"/><Relationship Id="rId11" Type="http://schemas.openxmlformats.org/officeDocument/2006/relationships/image" Target="../media/image148.png"/><Relationship Id="rId24" Type="http://schemas.openxmlformats.org/officeDocument/2006/relationships/image" Target="../media/image161.png"/><Relationship Id="rId32" Type="http://schemas.openxmlformats.org/officeDocument/2006/relationships/image" Target="../media/image169.png"/><Relationship Id="rId37" Type="http://schemas.openxmlformats.org/officeDocument/2006/relationships/image" Target="../media/image173.png"/><Relationship Id="rId40" Type="http://schemas.openxmlformats.org/officeDocument/2006/relationships/image" Target="../media/image176.png"/><Relationship Id="rId45" Type="http://schemas.openxmlformats.org/officeDocument/2006/relationships/image" Target="../media/image181.png"/><Relationship Id="rId53" Type="http://schemas.openxmlformats.org/officeDocument/2006/relationships/image" Target="../media/image193.png"/><Relationship Id="rId58" Type="http://schemas.openxmlformats.org/officeDocument/2006/relationships/image" Target="../media/image197.png"/><Relationship Id="rId66" Type="http://schemas.openxmlformats.org/officeDocument/2006/relationships/image" Target="../media/image205.png"/><Relationship Id="rId74" Type="http://schemas.openxmlformats.org/officeDocument/2006/relationships/image" Target="../media/image213.png"/><Relationship Id="rId5" Type="http://schemas.openxmlformats.org/officeDocument/2006/relationships/image" Target="../media/image187.png"/><Relationship Id="rId61" Type="http://schemas.openxmlformats.org/officeDocument/2006/relationships/image" Target="../media/image200.png"/><Relationship Id="rId19" Type="http://schemas.openxmlformats.org/officeDocument/2006/relationships/image" Target="../media/image156.png"/><Relationship Id="rId14" Type="http://schemas.openxmlformats.org/officeDocument/2006/relationships/image" Target="../media/image151.png"/><Relationship Id="rId22" Type="http://schemas.openxmlformats.org/officeDocument/2006/relationships/image" Target="../media/image159.png"/><Relationship Id="rId27" Type="http://schemas.openxmlformats.org/officeDocument/2006/relationships/image" Target="../media/image164.png"/><Relationship Id="rId30" Type="http://schemas.openxmlformats.org/officeDocument/2006/relationships/image" Target="../media/image167.png"/><Relationship Id="rId35" Type="http://schemas.openxmlformats.org/officeDocument/2006/relationships/image" Target="../media/image171.png"/><Relationship Id="rId43" Type="http://schemas.openxmlformats.org/officeDocument/2006/relationships/image" Target="../media/image179.png"/><Relationship Id="rId48" Type="http://schemas.openxmlformats.org/officeDocument/2006/relationships/image" Target="../media/image188.png"/><Relationship Id="rId56" Type="http://schemas.openxmlformats.org/officeDocument/2006/relationships/image" Target="../media/image196.png"/><Relationship Id="rId64" Type="http://schemas.openxmlformats.org/officeDocument/2006/relationships/image" Target="../media/image203.png"/><Relationship Id="rId69" Type="http://schemas.openxmlformats.org/officeDocument/2006/relationships/image" Target="../media/image208.png"/><Relationship Id="rId8" Type="http://schemas.openxmlformats.org/officeDocument/2006/relationships/image" Target="../media/image145.png"/><Relationship Id="rId51" Type="http://schemas.openxmlformats.org/officeDocument/2006/relationships/image" Target="../media/image191.png"/><Relationship Id="rId72" Type="http://schemas.openxmlformats.org/officeDocument/2006/relationships/image" Target="../media/image211.png"/><Relationship Id="rId3" Type="http://schemas.openxmlformats.org/officeDocument/2006/relationships/image" Target="../media/image185.png"/><Relationship Id="rId12" Type="http://schemas.openxmlformats.org/officeDocument/2006/relationships/image" Target="../media/image149.png"/><Relationship Id="rId17" Type="http://schemas.openxmlformats.org/officeDocument/2006/relationships/image" Target="../media/image154.png"/><Relationship Id="rId25" Type="http://schemas.openxmlformats.org/officeDocument/2006/relationships/image" Target="../media/image162.png"/><Relationship Id="rId33" Type="http://schemas.openxmlformats.org/officeDocument/2006/relationships/image" Target="../media/image170.png"/><Relationship Id="rId38" Type="http://schemas.openxmlformats.org/officeDocument/2006/relationships/image" Target="../media/image174.png"/><Relationship Id="rId46" Type="http://schemas.openxmlformats.org/officeDocument/2006/relationships/image" Target="../media/image182.png"/><Relationship Id="rId59" Type="http://schemas.openxmlformats.org/officeDocument/2006/relationships/image" Target="../media/image198.png"/><Relationship Id="rId67" Type="http://schemas.openxmlformats.org/officeDocument/2006/relationships/image" Target="../media/image206.png"/><Relationship Id="rId20" Type="http://schemas.openxmlformats.org/officeDocument/2006/relationships/image" Target="../media/image157.png"/><Relationship Id="rId41" Type="http://schemas.openxmlformats.org/officeDocument/2006/relationships/image" Target="../media/image177.png"/><Relationship Id="rId54" Type="http://schemas.openxmlformats.org/officeDocument/2006/relationships/image" Target="../media/image194.png"/><Relationship Id="rId62" Type="http://schemas.openxmlformats.org/officeDocument/2006/relationships/image" Target="../media/image201.png"/><Relationship Id="rId70" Type="http://schemas.openxmlformats.org/officeDocument/2006/relationships/image" Target="../media/image209.png"/><Relationship Id="rId75" Type="http://schemas.openxmlformats.org/officeDocument/2006/relationships/image" Target="../media/image2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15" Type="http://schemas.openxmlformats.org/officeDocument/2006/relationships/image" Target="../media/image152.png"/><Relationship Id="rId23" Type="http://schemas.openxmlformats.org/officeDocument/2006/relationships/image" Target="../media/image160.png"/><Relationship Id="rId28" Type="http://schemas.openxmlformats.org/officeDocument/2006/relationships/image" Target="../media/image165.png"/><Relationship Id="rId36" Type="http://schemas.openxmlformats.org/officeDocument/2006/relationships/image" Target="../media/image172.png"/><Relationship Id="rId49" Type="http://schemas.openxmlformats.org/officeDocument/2006/relationships/image" Target="../media/image189.png"/><Relationship Id="rId57" Type="http://schemas.openxmlformats.org/officeDocument/2006/relationships/image" Target="../media/image103.png"/><Relationship Id="rId10" Type="http://schemas.openxmlformats.org/officeDocument/2006/relationships/image" Target="../media/image147.png"/><Relationship Id="rId31" Type="http://schemas.openxmlformats.org/officeDocument/2006/relationships/image" Target="../media/image168.png"/><Relationship Id="rId44" Type="http://schemas.openxmlformats.org/officeDocument/2006/relationships/image" Target="../media/image180.png"/><Relationship Id="rId52" Type="http://schemas.openxmlformats.org/officeDocument/2006/relationships/image" Target="../media/image192.png"/><Relationship Id="rId60" Type="http://schemas.openxmlformats.org/officeDocument/2006/relationships/image" Target="../media/image199.png"/><Relationship Id="rId65" Type="http://schemas.openxmlformats.org/officeDocument/2006/relationships/image" Target="../media/image204.png"/><Relationship Id="rId73" Type="http://schemas.openxmlformats.org/officeDocument/2006/relationships/image" Target="../media/image212.png"/><Relationship Id="rId4" Type="http://schemas.openxmlformats.org/officeDocument/2006/relationships/image" Target="../media/image186.png"/><Relationship Id="rId9" Type="http://schemas.openxmlformats.org/officeDocument/2006/relationships/image" Target="../media/image146.png"/><Relationship Id="rId13" Type="http://schemas.openxmlformats.org/officeDocument/2006/relationships/image" Target="../media/image150.png"/><Relationship Id="rId18" Type="http://schemas.openxmlformats.org/officeDocument/2006/relationships/image" Target="../media/image155.png"/><Relationship Id="rId39" Type="http://schemas.openxmlformats.org/officeDocument/2006/relationships/image" Target="../media/image175.png"/><Relationship Id="rId34" Type="http://schemas.openxmlformats.org/officeDocument/2006/relationships/image" Target="../media/image63.png"/><Relationship Id="rId50" Type="http://schemas.openxmlformats.org/officeDocument/2006/relationships/image" Target="../media/image190.png"/><Relationship Id="rId55" Type="http://schemas.openxmlformats.org/officeDocument/2006/relationships/image" Target="../media/image195.png"/><Relationship Id="rId7" Type="http://schemas.openxmlformats.org/officeDocument/2006/relationships/image" Target="../media/image144.png"/><Relationship Id="rId71" Type="http://schemas.openxmlformats.org/officeDocument/2006/relationships/image" Target="../media/image2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221.png"/><Relationship Id="rId18" Type="http://schemas.openxmlformats.org/officeDocument/2006/relationships/image" Target="../media/image177.png"/><Relationship Id="rId26" Type="http://schemas.openxmlformats.org/officeDocument/2006/relationships/image" Target="../media/image224.png"/><Relationship Id="rId3" Type="http://schemas.openxmlformats.org/officeDocument/2006/relationships/image" Target="../media/image215.png"/><Relationship Id="rId21" Type="http://schemas.openxmlformats.org/officeDocument/2006/relationships/image" Target="../media/image155.png"/><Relationship Id="rId7" Type="http://schemas.openxmlformats.org/officeDocument/2006/relationships/image" Target="../media/image168.png"/><Relationship Id="rId12" Type="http://schemas.openxmlformats.org/officeDocument/2006/relationships/image" Target="../media/image220.png"/><Relationship Id="rId17" Type="http://schemas.openxmlformats.org/officeDocument/2006/relationships/image" Target="../media/image172.png"/><Relationship Id="rId25" Type="http://schemas.openxmlformats.org/officeDocument/2006/relationships/image" Target="../media/image150.png"/><Relationship Id="rId2" Type="http://schemas.openxmlformats.org/officeDocument/2006/relationships/image" Target="../media/image132.png"/><Relationship Id="rId16" Type="http://schemas.openxmlformats.org/officeDocument/2006/relationships/image" Target="../media/image175.png"/><Relationship Id="rId20" Type="http://schemas.openxmlformats.org/officeDocument/2006/relationships/image" Target="../media/image145.png"/><Relationship Id="rId29" Type="http://schemas.openxmlformats.org/officeDocument/2006/relationships/image" Target="../media/image2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8.png"/><Relationship Id="rId11" Type="http://schemas.openxmlformats.org/officeDocument/2006/relationships/image" Target="../media/image219.png"/><Relationship Id="rId24" Type="http://schemas.openxmlformats.org/officeDocument/2006/relationships/image" Target="../media/image223.png"/><Relationship Id="rId5" Type="http://schemas.openxmlformats.org/officeDocument/2006/relationships/image" Target="../media/image217.jpg"/><Relationship Id="rId15" Type="http://schemas.openxmlformats.org/officeDocument/2006/relationships/image" Target="../media/image178.png"/><Relationship Id="rId23" Type="http://schemas.openxmlformats.org/officeDocument/2006/relationships/image" Target="../media/image161.png"/><Relationship Id="rId28" Type="http://schemas.openxmlformats.org/officeDocument/2006/relationships/image" Target="../media/image225.png"/><Relationship Id="rId10" Type="http://schemas.openxmlformats.org/officeDocument/2006/relationships/image" Target="../media/image151.png"/><Relationship Id="rId19" Type="http://schemas.openxmlformats.org/officeDocument/2006/relationships/image" Target="../media/image222.png"/><Relationship Id="rId31" Type="http://schemas.openxmlformats.org/officeDocument/2006/relationships/image" Target="../media/image152.png"/><Relationship Id="rId4" Type="http://schemas.openxmlformats.org/officeDocument/2006/relationships/image" Target="../media/image216.png"/><Relationship Id="rId9" Type="http://schemas.openxmlformats.org/officeDocument/2006/relationships/image" Target="../media/image149.png"/><Relationship Id="rId14" Type="http://schemas.openxmlformats.org/officeDocument/2006/relationships/image" Target="../media/image144.png"/><Relationship Id="rId22" Type="http://schemas.openxmlformats.org/officeDocument/2006/relationships/image" Target="../media/image148.png"/><Relationship Id="rId27" Type="http://schemas.openxmlformats.org/officeDocument/2006/relationships/image" Target="../media/image176.png"/><Relationship Id="rId30" Type="http://schemas.openxmlformats.org/officeDocument/2006/relationships/image" Target="../media/image10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jpg"/><Relationship Id="rId2" Type="http://schemas.openxmlformats.org/officeDocument/2006/relationships/image" Target="../media/image22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3.png"/><Relationship Id="rId4" Type="http://schemas.openxmlformats.org/officeDocument/2006/relationships/image" Target="../media/image2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jpg"/><Relationship Id="rId2" Type="http://schemas.openxmlformats.org/officeDocument/2006/relationships/image" Target="../media/image23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jpg"/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jpg"/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7" Type="http://schemas.openxmlformats.org/officeDocument/2006/relationships/image" Target="../media/image24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3.png"/><Relationship Id="rId5" Type="http://schemas.openxmlformats.org/officeDocument/2006/relationships/image" Target="../media/image242.png"/><Relationship Id="rId4" Type="http://schemas.openxmlformats.org/officeDocument/2006/relationships/image" Target="../media/image2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5.png"/><Relationship Id="rId21" Type="http://schemas.openxmlformats.org/officeDocument/2006/relationships/image" Target="../media/image40.png"/><Relationship Id="rId42" Type="http://schemas.openxmlformats.org/officeDocument/2006/relationships/image" Target="../media/image61.png"/><Relationship Id="rId47" Type="http://schemas.openxmlformats.org/officeDocument/2006/relationships/image" Target="../media/image66.png"/><Relationship Id="rId63" Type="http://schemas.openxmlformats.org/officeDocument/2006/relationships/image" Target="../media/image82.png"/><Relationship Id="rId68" Type="http://schemas.openxmlformats.org/officeDocument/2006/relationships/image" Target="../media/image87.png"/><Relationship Id="rId84" Type="http://schemas.openxmlformats.org/officeDocument/2006/relationships/image" Target="../media/image103.png"/><Relationship Id="rId89" Type="http://schemas.openxmlformats.org/officeDocument/2006/relationships/image" Target="../media/image108.png"/><Relationship Id="rId16" Type="http://schemas.openxmlformats.org/officeDocument/2006/relationships/image" Target="../media/image35.png"/><Relationship Id="rId107" Type="http://schemas.openxmlformats.org/officeDocument/2006/relationships/image" Target="../media/image126.png"/><Relationship Id="rId11" Type="http://schemas.openxmlformats.org/officeDocument/2006/relationships/image" Target="../media/image30.png"/><Relationship Id="rId32" Type="http://schemas.openxmlformats.org/officeDocument/2006/relationships/image" Target="../media/image51.png"/><Relationship Id="rId37" Type="http://schemas.openxmlformats.org/officeDocument/2006/relationships/image" Target="../media/image56.png"/><Relationship Id="rId53" Type="http://schemas.openxmlformats.org/officeDocument/2006/relationships/image" Target="../media/image72.png"/><Relationship Id="rId58" Type="http://schemas.openxmlformats.org/officeDocument/2006/relationships/image" Target="../media/image77.png"/><Relationship Id="rId74" Type="http://schemas.openxmlformats.org/officeDocument/2006/relationships/image" Target="../media/image93.png"/><Relationship Id="rId79" Type="http://schemas.openxmlformats.org/officeDocument/2006/relationships/image" Target="../media/image98.png"/><Relationship Id="rId102" Type="http://schemas.openxmlformats.org/officeDocument/2006/relationships/image" Target="../media/image121.png"/><Relationship Id="rId5" Type="http://schemas.openxmlformats.org/officeDocument/2006/relationships/image" Target="../media/image24.png"/><Relationship Id="rId90" Type="http://schemas.openxmlformats.org/officeDocument/2006/relationships/image" Target="../media/image109.png"/><Relationship Id="rId95" Type="http://schemas.openxmlformats.org/officeDocument/2006/relationships/image" Target="../media/image114.png"/><Relationship Id="rId22" Type="http://schemas.openxmlformats.org/officeDocument/2006/relationships/image" Target="../media/image41.png"/><Relationship Id="rId27" Type="http://schemas.openxmlformats.org/officeDocument/2006/relationships/image" Target="../media/image46.png"/><Relationship Id="rId43" Type="http://schemas.openxmlformats.org/officeDocument/2006/relationships/image" Target="../media/image62.png"/><Relationship Id="rId48" Type="http://schemas.openxmlformats.org/officeDocument/2006/relationships/image" Target="../media/image67.png"/><Relationship Id="rId64" Type="http://schemas.openxmlformats.org/officeDocument/2006/relationships/image" Target="../media/image83.png"/><Relationship Id="rId69" Type="http://schemas.openxmlformats.org/officeDocument/2006/relationships/image" Target="../media/image88.png"/><Relationship Id="rId80" Type="http://schemas.openxmlformats.org/officeDocument/2006/relationships/image" Target="../media/image99.png"/><Relationship Id="rId85" Type="http://schemas.openxmlformats.org/officeDocument/2006/relationships/image" Target="../media/image104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33" Type="http://schemas.openxmlformats.org/officeDocument/2006/relationships/image" Target="../media/image52.png"/><Relationship Id="rId38" Type="http://schemas.openxmlformats.org/officeDocument/2006/relationships/image" Target="../media/image57.png"/><Relationship Id="rId59" Type="http://schemas.openxmlformats.org/officeDocument/2006/relationships/image" Target="../media/image78.png"/><Relationship Id="rId103" Type="http://schemas.openxmlformats.org/officeDocument/2006/relationships/image" Target="../media/image122.png"/><Relationship Id="rId108" Type="http://schemas.openxmlformats.org/officeDocument/2006/relationships/image" Target="../media/image127.png"/><Relationship Id="rId54" Type="http://schemas.openxmlformats.org/officeDocument/2006/relationships/image" Target="../media/image73.png"/><Relationship Id="rId70" Type="http://schemas.openxmlformats.org/officeDocument/2006/relationships/image" Target="../media/image89.png"/><Relationship Id="rId75" Type="http://schemas.openxmlformats.org/officeDocument/2006/relationships/image" Target="../media/image94.png"/><Relationship Id="rId91" Type="http://schemas.openxmlformats.org/officeDocument/2006/relationships/image" Target="../media/image110.png"/><Relationship Id="rId96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36" Type="http://schemas.openxmlformats.org/officeDocument/2006/relationships/image" Target="../media/image55.png"/><Relationship Id="rId49" Type="http://schemas.openxmlformats.org/officeDocument/2006/relationships/image" Target="../media/image68.png"/><Relationship Id="rId57" Type="http://schemas.openxmlformats.org/officeDocument/2006/relationships/image" Target="../media/image76.png"/><Relationship Id="rId106" Type="http://schemas.openxmlformats.org/officeDocument/2006/relationships/image" Target="../media/image125.png"/><Relationship Id="rId10" Type="http://schemas.openxmlformats.org/officeDocument/2006/relationships/image" Target="../media/image29.png"/><Relationship Id="rId31" Type="http://schemas.openxmlformats.org/officeDocument/2006/relationships/image" Target="../media/image50.png"/><Relationship Id="rId44" Type="http://schemas.openxmlformats.org/officeDocument/2006/relationships/image" Target="../media/image63.png"/><Relationship Id="rId52" Type="http://schemas.openxmlformats.org/officeDocument/2006/relationships/image" Target="../media/image71.png"/><Relationship Id="rId60" Type="http://schemas.openxmlformats.org/officeDocument/2006/relationships/image" Target="../media/image79.png"/><Relationship Id="rId65" Type="http://schemas.openxmlformats.org/officeDocument/2006/relationships/image" Target="../media/image84.png"/><Relationship Id="rId73" Type="http://schemas.openxmlformats.org/officeDocument/2006/relationships/image" Target="../media/image92.png"/><Relationship Id="rId78" Type="http://schemas.openxmlformats.org/officeDocument/2006/relationships/image" Target="../media/image97.png"/><Relationship Id="rId81" Type="http://schemas.openxmlformats.org/officeDocument/2006/relationships/image" Target="../media/image100.png"/><Relationship Id="rId86" Type="http://schemas.openxmlformats.org/officeDocument/2006/relationships/image" Target="../media/image105.png"/><Relationship Id="rId94" Type="http://schemas.openxmlformats.org/officeDocument/2006/relationships/image" Target="../media/image113.png"/><Relationship Id="rId99" Type="http://schemas.openxmlformats.org/officeDocument/2006/relationships/image" Target="../media/image118.png"/><Relationship Id="rId101" Type="http://schemas.openxmlformats.org/officeDocument/2006/relationships/image" Target="../media/image120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9" Type="http://schemas.openxmlformats.org/officeDocument/2006/relationships/image" Target="../media/image58.png"/><Relationship Id="rId109" Type="http://schemas.openxmlformats.org/officeDocument/2006/relationships/image" Target="../media/image128.png"/><Relationship Id="rId34" Type="http://schemas.openxmlformats.org/officeDocument/2006/relationships/image" Target="../media/image53.png"/><Relationship Id="rId50" Type="http://schemas.openxmlformats.org/officeDocument/2006/relationships/image" Target="../media/image69.png"/><Relationship Id="rId55" Type="http://schemas.openxmlformats.org/officeDocument/2006/relationships/image" Target="../media/image74.png"/><Relationship Id="rId76" Type="http://schemas.openxmlformats.org/officeDocument/2006/relationships/image" Target="../media/image95.png"/><Relationship Id="rId97" Type="http://schemas.openxmlformats.org/officeDocument/2006/relationships/image" Target="../media/image116.png"/><Relationship Id="rId104" Type="http://schemas.openxmlformats.org/officeDocument/2006/relationships/image" Target="../media/image123.png"/><Relationship Id="rId7" Type="http://schemas.openxmlformats.org/officeDocument/2006/relationships/image" Target="../media/image26.png"/><Relationship Id="rId71" Type="http://schemas.openxmlformats.org/officeDocument/2006/relationships/image" Target="../media/image90.png"/><Relationship Id="rId92" Type="http://schemas.openxmlformats.org/officeDocument/2006/relationships/image" Target="../media/image111.png"/><Relationship Id="rId2" Type="http://schemas.openxmlformats.org/officeDocument/2006/relationships/image" Target="../media/image21.png"/><Relationship Id="rId29" Type="http://schemas.openxmlformats.org/officeDocument/2006/relationships/image" Target="../media/image48.png"/><Relationship Id="rId24" Type="http://schemas.openxmlformats.org/officeDocument/2006/relationships/image" Target="../media/image43.png"/><Relationship Id="rId40" Type="http://schemas.openxmlformats.org/officeDocument/2006/relationships/image" Target="../media/image59.png"/><Relationship Id="rId45" Type="http://schemas.openxmlformats.org/officeDocument/2006/relationships/image" Target="../media/image64.png"/><Relationship Id="rId66" Type="http://schemas.openxmlformats.org/officeDocument/2006/relationships/image" Target="../media/image85.png"/><Relationship Id="rId87" Type="http://schemas.openxmlformats.org/officeDocument/2006/relationships/image" Target="../media/image106.png"/><Relationship Id="rId61" Type="http://schemas.openxmlformats.org/officeDocument/2006/relationships/image" Target="../media/image80.png"/><Relationship Id="rId82" Type="http://schemas.openxmlformats.org/officeDocument/2006/relationships/image" Target="../media/image101.png"/><Relationship Id="rId19" Type="http://schemas.openxmlformats.org/officeDocument/2006/relationships/image" Target="../media/image38.png"/><Relationship Id="rId14" Type="http://schemas.openxmlformats.org/officeDocument/2006/relationships/image" Target="../media/image33.png"/><Relationship Id="rId30" Type="http://schemas.openxmlformats.org/officeDocument/2006/relationships/image" Target="../media/image49.png"/><Relationship Id="rId35" Type="http://schemas.openxmlformats.org/officeDocument/2006/relationships/image" Target="../media/image54.png"/><Relationship Id="rId56" Type="http://schemas.openxmlformats.org/officeDocument/2006/relationships/image" Target="../media/image75.png"/><Relationship Id="rId77" Type="http://schemas.openxmlformats.org/officeDocument/2006/relationships/image" Target="../media/image96.png"/><Relationship Id="rId100" Type="http://schemas.openxmlformats.org/officeDocument/2006/relationships/image" Target="../media/image119.png"/><Relationship Id="rId105" Type="http://schemas.openxmlformats.org/officeDocument/2006/relationships/image" Target="../media/image124.png"/><Relationship Id="rId8" Type="http://schemas.openxmlformats.org/officeDocument/2006/relationships/image" Target="../media/image27.png"/><Relationship Id="rId51" Type="http://schemas.openxmlformats.org/officeDocument/2006/relationships/image" Target="../media/image70.png"/><Relationship Id="rId72" Type="http://schemas.openxmlformats.org/officeDocument/2006/relationships/image" Target="../media/image91.png"/><Relationship Id="rId93" Type="http://schemas.openxmlformats.org/officeDocument/2006/relationships/image" Target="../media/image112.png"/><Relationship Id="rId98" Type="http://schemas.openxmlformats.org/officeDocument/2006/relationships/image" Target="../media/image117.png"/><Relationship Id="rId3" Type="http://schemas.openxmlformats.org/officeDocument/2006/relationships/image" Target="../media/image22.png"/><Relationship Id="rId25" Type="http://schemas.openxmlformats.org/officeDocument/2006/relationships/image" Target="../media/image44.png"/><Relationship Id="rId46" Type="http://schemas.openxmlformats.org/officeDocument/2006/relationships/image" Target="../media/image65.png"/><Relationship Id="rId67" Type="http://schemas.openxmlformats.org/officeDocument/2006/relationships/image" Target="../media/image86.png"/><Relationship Id="rId20" Type="http://schemas.openxmlformats.org/officeDocument/2006/relationships/image" Target="../media/image39.png"/><Relationship Id="rId41" Type="http://schemas.openxmlformats.org/officeDocument/2006/relationships/image" Target="../media/image60.png"/><Relationship Id="rId62" Type="http://schemas.openxmlformats.org/officeDocument/2006/relationships/image" Target="../media/image81.png"/><Relationship Id="rId83" Type="http://schemas.openxmlformats.org/officeDocument/2006/relationships/image" Target="../media/image102.png"/><Relationship Id="rId88" Type="http://schemas.openxmlformats.org/officeDocument/2006/relationships/image" Target="../media/image10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g"/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7999" cy="10286999"/>
            <a:chOff x="0" y="0"/>
            <a:chExt cx="18287999" cy="102869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20380" y="1085820"/>
              <a:ext cx="10538494" cy="4964376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-10602" y="0"/>
            <a:ext cx="18309590" cy="10302875"/>
            <a:chOff x="-10602" y="0"/>
            <a:chExt cx="18309590" cy="10302875"/>
          </a:xfrm>
        </p:grpSpPr>
        <p:sp>
          <p:nvSpPr>
            <p:cNvPr id="7" name="object 7"/>
            <p:cNvSpPr/>
            <p:nvPr/>
          </p:nvSpPr>
          <p:spPr>
            <a:xfrm>
              <a:off x="11245393" y="1587891"/>
              <a:ext cx="1884045" cy="1456055"/>
            </a:xfrm>
            <a:custGeom>
              <a:avLst/>
              <a:gdLst/>
              <a:ahLst/>
              <a:cxnLst/>
              <a:rect l="l" t="t" r="r" b="b"/>
              <a:pathLst>
                <a:path w="1884044" h="1456055">
                  <a:moveTo>
                    <a:pt x="649298" y="643278"/>
                  </a:moveTo>
                  <a:lnTo>
                    <a:pt x="573265" y="618144"/>
                  </a:lnTo>
                  <a:lnTo>
                    <a:pt x="698920" y="490808"/>
                  </a:lnTo>
                  <a:lnTo>
                    <a:pt x="916638" y="269614"/>
                  </a:lnTo>
                  <a:lnTo>
                    <a:pt x="1130725" y="51852"/>
                  </a:lnTo>
                  <a:lnTo>
                    <a:pt x="1139072" y="45543"/>
                  </a:lnTo>
                  <a:lnTo>
                    <a:pt x="1148682" y="41954"/>
                  </a:lnTo>
                  <a:lnTo>
                    <a:pt x="1158912" y="41225"/>
                  </a:lnTo>
                  <a:lnTo>
                    <a:pt x="1169121" y="43495"/>
                  </a:lnTo>
                  <a:lnTo>
                    <a:pt x="1192155" y="75357"/>
                  </a:lnTo>
                  <a:lnTo>
                    <a:pt x="1195700" y="154135"/>
                  </a:lnTo>
                  <a:lnTo>
                    <a:pt x="1197046" y="184941"/>
                  </a:lnTo>
                  <a:lnTo>
                    <a:pt x="1124189" y="160857"/>
                  </a:lnTo>
                  <a:lnTo>
                    <a:pt x="974008" y="313570"/>
                  </a:lnTo>
                  <a:lnTo>
                    <a:pt x="774755" y="516057"/>
                  </a:lnTo>
                  <a:lnTo>
                    <a:pt x="748057" y="543167"/>
                  </a:lnTo>
                  <a:lnTo>
                    <a:pt x="649298" y="643278"/>
                  </a:lnTo>
                  <a:close/>
                </a:path>
                <a:path w="1884044" h="1456055">
                  <a:moveTo>
                    <a:pt x="1174385" y="831831"/>
                  </a:moveTo>
                  <a:lnTo>
                    <a:pt x="1148202" y="796385"/>
                  </a:lnTo>
                  <a:lnTo>
                    <a:pt x="1148209" y="777269"/>
                  </a:lnTo>
                  <a:lnTo>
                    <a:pt x="1147620" y="747477"/>
                  </a:lnTo>
                  <a:lnTo>
                    <a:pt x="1146513" y="708567"/>
                  </a:lnTo>
                  <a:lnTo>
                    <a:pt x="1144967" y="662098"/>
                  </a:lnTo>
                  <a:lnTo>
                    <a:pt x="1143059" y="609629"/>
                  </a:lnTo>
                  <a:lnTo>
                    <a:pt x="1140868" y="552717"/>
                  </a:lnTo>
                  <a:lnTo>
                    <a:pt x="1138472" y="492921"/>
                  </a:lnTo>
                  <a:lnTo>
                    <a:pt x="1133167" y="365960"/>
                  </a:lnTo>
                  <a:lnTo>
                    <a:pt x="1124189" y="160857"/>
                  </a:lnTo>
                  <a:lnTo>
                    <a:pt x="1197046" y="184941"/>
                  </a:lnTo>
                  <a:lnTo>
                    <a:pt x="1203857" y="340844"/>
                  </a:lnTo>
                  <a:lnTo>
                    <a:pt x="1212904" y="561048"/>
                  </a:lnTo>
                  <a:lnTo>
                    <a:pt x="1219122" y="740310"/>
                  </a:lnTo>
                  <a:lnTo>
                    <a:pt x="1317859" y="772949"/>
                  </a:lnTo>
                  <a:lnTo>
                    <a:pt x="1240298" y="809497"/>
                  </a:lnTo>
                  <a:lnTo>
                    <a:pt x="1215091" y="821672"/>
                  </a:lnTo>
                  <a:lnTo>
                    <a:pt x="1201791" y="828472"/>
                  </a:lnTo>
                  <a:lnTo>
                    <a:pt x="1192933" y="832042"/>
                  </a:lnTo>
                  <a:lnTo>
                    <a:pt x="1183660" y="833156"/>
                  </a:lnTo>
                  <a:lnTo>
                    <a:pt x="1174385" y="831831"/>
                  </a:lnTo>
                  <a:close/>
                </a:path>
                <a:path w="1884044" h="1456055">
                  <a:moveTo>
                    <a:pt x="1317859" y="772949"/>
                  </a:moveTo>
                  <a:lnTo>
                    <a:pt x="1219122" y="740310"/>
                  </a:lnTo>
                  <a:lnTo>
                    <a:pt x="1271023" y="716029"/>
                  </a:lnTo>
                  <a:lnTo>
                    <a:pt x="1833149" y="455916"/>
                  </a:lnTo>
                  <a:lnTo>
                    <a:pt x="1844107" y="452868"/>
                  </a:lnTo>
                  <a:lnTo>
                    <a:pt x="1855203" y="453355"/>
                  </a:lnTo>
                  <a:lnTo>
                    <a:pt x="1865619" y="457209"/>
                  </a:lnTo>
                  <a:lnTo>
                    <a:pt x="1874538" y="464266"/>
                  </a:lnTo>
                  <a:lnTo>
                    <a:pt x="1880807" y="473756"/>
                  </a:lnTo>
                  <a:lnTo>
                    <a:pt x="1883757" y="484468"/>
                  </a:lnTo>
                  <a:lnTo>
                    <a:pt x="1883293" y="495567"/>
                  </a:lnTo>
                  <a:lnTo>
                    <a:pt x="1879322" y="506222"/>
                  </a:lnTo>
                  <a:lnTo>
                    <a:pt x="1831543" y="590487"/>
                  </a:lnTo>
                  <a:lnTo>
                    <a:pt x="1762082" y="567526"/>
                  </a:lnTo>
                  <a:lnTo>
                    <a:pt x="1369835" y="748704"/>
                  </a:lnTo>
                  <a:lnTo>
                    <a:pt x="1317859" y="772949"/>
                  </a:lnTo>
                  <a:close/>
                </a:path>
                <a:path w="1884044" h="1456055">
                  <a:moveTo>
                    <a:pt x="1312529" y="1454429"/>
                  </a:moveTo>
                  <a:lnTo>
                    <a:pt x="21041" y="1027508"/>
                  </a:lnTo>
                  <a:lnTo>
                    <a:pt x="0" y="993628"/>
                  </a:lnTo>
                  <a:lnTo>
                    <a:pt x="5999" y="870015"/>
                  </a:lnTo>
                  <a:lnTo>
                    <a:pt x="20543" y="586187"/>
                  </a:lnTo>
                  <a:lnTo>
                    <a:pt x="38461" y="272484"/>
                  </a:lnTo>
                  <a:lnTo>
                    <a:pt x="54530" y="59949"/>
                  </a:lnTo>
                  <a:lnTo>
                    <a:pt x="62679" y="21554"/>
                  </a:lnTo>
                  <a:lnTo>
                    <a:pt x="96378" y="0"/>
                  </a:lnTo>
                  <a:lnTo>
                    <a:pt x="103802" y="920"/>
                  </a:lnTo>
                  <a:lnTo>
                    <a:pt x="136234" y="23959"/>
                  </a:lnTo>
                  <a:lnTo>
                    <a:pt x="172200" y="66416"/>
                  </a:lnTo>
                  <a:lnTo>
                    <a:pt x="196461" y="96920"/>
                  </a:lnTo>
                  <a:lnTo>
                    <a:pt x="224085" y="132488"/>
                  </a:lnTo>
                  <a:lnTo>
                    <a:pt x="121310" y="117396"/>
                  </a:lnTo>
                  <a:lnTo>
                    <a:pt x="120619" y="124845"/>
                  </a:lnTo>
                  <a:lnTo>
                    <a:pt x="116189" y="183757"/>
                  </a:lnTo>
                  <a:lnTo>
                    <a:pt x="112868" y="232791"/>
                  </a:lnTo>
                  <a:lnTo>
                    <a:pt x="109445" y="286431"/>
                  </a:lnTo>
                  <a:lnTo>
                    <a:pt x="105960" y="343726"/>
                  </a:lnTo>
                  <a:lnTo>
                    <a:pt x="102450" y="403724"/>
                  </a:lnTo>
                  <a:lnTo>
                    <a:pt x="98684" y="470323"/>
                  </a:lnTo>
                  <a:lnTo>
                    <a:pt x="95504" y="528019"/>
                  </a:lnTo>
                  <a:lnTo>
                    <a:pt x="92144" y="590413"/>
                  </a:lnTo>
                  <a:lnTo>
                    <a:pt x="88910" y="651701"/>
                  </a:lnTo>
                  <a:lnTo>
                    <a:pt x="85839" y="710932"/>
                  </a:lnTo>
                  <a:lnTo>
                    <a:pt x="80338" y="819415"/>
                  </a:lnTo>
                  <a:lnTo>
                    <a:pt x="75943" y="908245"/>
                  </a:lnTo>
                  <a:lnTo>
                    <a:pt x="72956" y="969807"/>
                  </a:lnTo>
                  <a:lnTo>
                    <a:pt x="1372827" y="1399498"/>
                  </a:lnTo>
                  <a:lnTo>
                    <a:pt x="1351268" y="1437520"/>
                  </a:lnTo>
                  <a:lnTo>
                    <a:pt x="1343353" y="1447115"/>
                  </a:lnTo>
                  <a:lnTo>
                    <a:pt x="1332960" y="1453300"/>
                  </a:lnTo>
                  <a:lnTo>
                    <a:pt x="1321103" y="1455686"/>
                  </a:lnTo>
                  <a:lnTo>
                    <a:pt x="1312529" y="1454429"/>
                  </a:lnTo>
                  <a:close/>
                </a:path>
                <a:path w="1884044" h="1456055">
                  <a:moveTo>
                    <a:pt x="1372827" y="1399498"/>
                  </a:moveTo>
                  <a:lnTo>
                    <a:pt x="1303375" y="1376540"/>
                  </a:lnTo>
                  <a:lnTo>
                    <a:pt x="1762082" y="567526"/>
                  </a:lnTo>
                  <a:lnTo>
                    <a:pt x="1831543" y="590487"/>
                  </a:lnTo>
                  <a:lnTo>
                    <a:pt x="1372827" y="1399498"/>
                  </a:lnTo>
                  <a:close/>
                </a:path>
                <a:path w="1884044" h="1456055">
                  <a:moveTo>
                    <a:pt x="554694" y="708860"/>
                  </a:moveTo>
                  <a:lnTo>
                    <a:pt x="547575" y="705314"/>
                  </a:lnTo>
                  <a:lnTo>
                    <a:pt x="541412" y="700288"/>
                  </a:lnTo>
                  <a:lnTo>
                    <a:pt x="536461" y="693946"/>
                  </a:lnTo>
                  <a:lnTo>
                    <a:pt x="517946" y="664664"/>
                  </a:lnTo>
                  <a:lnTo>
                    <a:pt x="495209" y="630141"/>
                  </a:lnTo>
                  <a:lnTo>
                    <a:pt x="468878" y="591228"/>
                  </a:lnTo>
                  <a:lnTo>
                    <a:pt x="439580" y="548779"/>
                  </a:lnTo>
                  <a:lnTo>
                    <a:pt x="377558" y="460864"/>
                  </a:lnTo>
                  <a:lnTo>
                    <a:pt x="339742" y="408181"/>
                  </a:lnTo>
                  <a:lnTo>
                    <a:pt x="305251" y="360675"/>
                  </a:lnTo>
                  <a:lnTo>
                    <a:pt x="236582" y="267577"/>
                  </a:lnTo>
                  <a:lnTo>
                    <a:pt x="173596" y="184210"/>
                  </a:lnTo>
                  <a:lnTo>
                    <a:pt x="145802" y="148307"/>
                  </a:lnTo>
                  <a:lnTo>
                    <a:pt x="121310" y="117396"/>
                  </a:lnTo>
                  <a:lnTo>
                    <a:pt x="243355" y="157739"/>
                  </a:lnTo>
                  <a:lnTo>
                    <a:pt x="286949" y="215463"/>
                  </a:lnTo>
                  <a:lnTo>
                    <a:pt x="355854" y="308634"/>
                  </a:lnTo>
                  <a:lnTo>
                    <a:pt x="425858" y="405290"/>
                  </a:lnTo>
                  <a:lnTo>
                    <a:pt x="455096" y="446324"/>
                  </a:lnTo>
                  <a:lnTo>
                    <a:pt x="492023" y="498721"/>
                  </a:lnTo>
                  <a:lnTo>
                    <a:pt x="522122" y="542130"/>
                  </a:lnTo>
                  <a:lnTo>
                    <a:pt x="549408" y="582217"/>
                  </a:lnTo>
                  <a:lnTo>
                    <a:pt x="573265" y="618144"/>
                  </a:lnTo>
                  <a:lnTo>
                    <a:pt x="649298" y="643278"/>
                  </a:lnTo>
                  <a:lnTo>
                    <a:pt x="618253" y="674649"/>
                  </a:lnTo>
                  <a:lnTo>
                    <a:pt x="585574" y="705880"/>
                  </a:lnTo>
                  <a:lnTo>
                    <a:pt x="570567" y="710871"/>
                  </a:lnTo>
                  <a:lnTo>
                    <a:pt x="562516" y="710762"/>
                  </a:lnTo>
                  <a:lnTo>
                    <a:pt x="554694" y="7088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5728" y="0"/>
              <a:ext cx="2104980" cy="245496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31751" y="7505669"/>
              <a:ext cx="2066786" cy="278608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55072" y="2406903"/>
              <a:ext cx="11694795" cy="5582285"/>
            </a:xfrm>
            <a:custGeom>
              <a:avLst/>
              <a:gdLst/>
              <a:ahLst/>
              <a:cxnLst/>
              <a:rect l="l" t="t" r="r" b="b"/>
              <a:pathLst>
                <a:path w="11694794" h="5582284">
                  <a:moveTo>
                    <a:pt x="131914" y="61404"/>
                  </a:moveTo>
                  <a:lnTo>
                    <a:pt x="121221" y="25603"/>
                  </a:lnTo>
                  <a:lnTo>
                    <a:pt x="88912" y="6032"/>
                  </a:lnTo>
                  <a:lnTo>
                    <a:pt x="50152" y="0"/>
                  </a:lnTo>
                  <a:lnTo>
                    <a:pt x="20078" y="4787"/>
                  </a:lnTo>
                  <a:lnTo>
                    <a:pt x="0" y="39992"/>
                  </a:lnTo>
                  <a:lnTo>
                    <a:pt x="863" y="49441"/>
                  </a:lnTo>
                  <a:lnTo>
                    <a:pt x="6858" y="100291"/>
                  </a:lnTo>
                  <a:lnTo>
                    <a:pt x="12814" y="151130"/>
                  </a:lnTo>
                  <a:lnTo>
                    <a:pt x="24701" y="252844"/>
                  </a:lnTo>
                  <a:lnTo>
                    <a:pt x="42011" y="290042"/>
                  </a:lnTo>
                  <a:lnTo>
                    <a:pt x="74472" y="293636"/>
                  </a:lnTo>
                  <a:lnTo>
                    <a:pt x="97675" y="270268"/>
                  </a:lnTo>
                  <a:lnTo>
                    <a:pt x="113245" y="228866"/>
                  </a:lnTo>
                  <a:lnTo>
                    <a:pt x="122834" y="178346"/>
                  </a:lnTo>
                  <a:lnTo>
                    <a:pt x="128041" y="127635"/>
                  </a:lnTo>
                  <a:lnTo>
                    <a:pt x="130530" y="85686"/>
                  </a:lnTo>
                  <a:lnTo>
                    <a:pt x="131914" y="61404"/>
                  </a:lnTo>
                  <a:close/>
                </a:path>
                <a:path w="11694794" h="5582284">
                  <a:moveTo>
                    <a:pt x="11559959" y="4136606"/>
                  </a:moveTo>
                  <a:lnTo>
                    <a:pt x="11555794" y="4086060"/>
                  </a:lnTo>
                  <a:lnTo>
                    <a:pt x="11546472" y="4036555"/>
                  </a:lnTo>
                  <a:lnTo>
                    <a:pt x="11532083" y="3988638"/>
                  </a:lnTo>
                  <a:lnTo>
                    <a:pt x="11530419" y="3984714"/>
                  </a:lnTo>
                  <a:lnTo>
                    <a:pt x="11530419" y="4137825"/>
                  </a:lnTo>
                  <a:lnTo>
                    <a:pt x="11529403" y="4185704"/>
                  </a:lnTo>
                  <a:lnTo>
                    <a:pt x="11523421" y="4233557"/>
                  </a:lnTo>
                  <a:lnTo>
                    <a:pt x="11512398" y="4280840"/>
                  </a:lnTo>
                  <a:lnTo>
                    <a:pt x="11495926" y="4329620"/>
                  </a:lnTo>
                  <a:lnTo>
                    <a:pt x="11475339" y="4376979"/>
                  </a:lnTo>
                  <a:lnTo>
                    <a:pt x="11451031" y="4422356"/>
                  </a:lnTo>
                  <a:lnTo>
                    <a:pt x="11423396" y="4465180"/>
                  </a:lnTo>
                  <a:lnTo>
                    <a:pt x="11392814" y="4504893"/>
                  </a:lnTo>
                  <a:lnTo>
                    <a:pt x="11359706" y="4540948"/>
                  </a:lnTo>
                  <a:lnTo>
                    <a:pt x="11324450" y="4572762"/>
                  </a:lnTo>
                  <a:lnTo>
                    <a:pt x="11287430" y="4599775"/>
                  </a:lnTo>
                  <a:lnTo>
                    <a:pt x="11245418" y="4623981"/>
                  </a:lnTo>
                  <a:lnTo>
                    <a:pt x="11200930" y="4643831"/>
                  </a:lnTo>
                  <a:lnTo>
                    <a:pt x="11154347" y="4659325"/>
                  </a:lnTo>
                  <a:lnTo>
                    <a:pt x="11106010" y="4670437"/>
                  </a:lnTo>
                  <a:lnTo>
                    <a:pt x="11056315" y="4677156"/>
                  </a:lnTo>
                  <a:lnTo>
                    <a:pt x="11005604" y="4679467"/>
                  </a:lnTo>
                  <a:lnTo>
                    <a:pt x="10954245" y="4677346"/>
                  </a:lnTo>
                  <a:lnTo>
                    <a:pt x="10902594" y="4670780"/>
                  </a:lnTo>
                  <a:lnTo>
                    <a:pt x="10851020" y="4659769"/>
                  </a:lnTo>
                  <a:lnTo>
                    <a:pt x="10799890" y="4644275"/>
                  </a:lnTo>
                  <a:lnTo>
                    <a:pt x="10749547" y="4624298"/>
                  </a:lnTo>
                  <a:lnTo>
                    <a:pt x="10707484" y="4603064"/>
                  </a:lnTo>
                  <a:lnTo>
                    <a:pt x="10667695" y="4578058"/>
                  </a:lnTo>
                  <a:lnTo>
                    <a:pt x="10630395" y="4549597"/>
                  </a:lnTo>
                  <a:lnTo>
                    <a:pt x="10595801" y="4517974"/>
                  </a:lnTo>
                  <a:lnTo>
                    <a:pt x="10564139" y="4483519"/>
                  </a:lnTo>
                  <a:lnTo>
                    <a:pt x="10535628" y="4446549"/>
                  </a:lnTo>
                  <a:lnTo>
                    <a:pt x="10510482" y="4407344"/>
                  </a:lnTo>
                  <a:lnTo>
                    <a:pt x="10488917" y="4366247"/>
                  </a:lnTo>
                  <a:lnTo>
                    <a:pt x="10471175" y="4323550"/>
                  </a:lnTo>
                  <a:lnTo>
                    <a:pt x="10457447" y="4279557"/>
                  </a:lnTo>
                  <a:lnTo>
                    <a:pt x="10447960" y="4234612"/>
                  </a:lnTo>
                  <a:lnTo>
                    <a:pt x="10442943" y="4188980"/>
                  </a:lnTo>
                  <a:lnTo>
                    <a:pt x="10442588" y="4142765"/>
                  </a:lnTo>
                  <a:lnTo>
                    <a:pt x="10446855" y="4097286"/>
                  </a:lnTo>
                  <a:lnTo>
                    <a:pt x="10455529" y="4052455"/>
                  </a:lnTo>
                  <a:lnTo>
                    <a:pt x="10468381" y="4008882"/>
                  </a:lnTo>
                  <a:lnTo>
                    <a:pt x="10485171" y="3966705"/>
                  </a:lnTo>
                  <a:lnTo>
                    <a:pt x="10505656" y="3926179"/>
                  </a:lnTo>
                  <a:lnTo>
                    <a:pt x="10529646" y="3887559"/>
                  </a:lnTo>
                  <a:lnTo>
                    <a:pt x="10556875" y="3851122"/>
                  </a:lnTo>
                  <a:lnTo>
                    <a:pt x="10587038" y="3817213"/>
                  </a:lnTo>
                  <a:lnTo>
                    <a:pt x="10620185" y="3785781"/>
                  </a:lnTo>
                  <a:lnTo>
                    <a:pt x="10655795" y="3757396"/>
                  </a:lnTo>
                  <a:lnTo>
                    <a:pt x="10693743" y="3732225"/>
                  </a:lnTo>
                  <a:lnTo>
                    <a:pt x="10733811" y="3710508"/>
                  </a:lnTo>
                  <a:lnTo>
                    <a:pt x="10775734" y="3692512"/>
                  </a:lnTo>
                  <a:lnTo>
                    <a:pt x="10819321" y="3678491"/>
                  </a:lnTo>
                  <a:lnTo>
                    <a:pt x="10864329" y="3668712"/>
                  </a:lnTo>
                  <a:lnTo>
                    <a:pt x="10910507" y="3663416"/>
                  </a:lnTo>
                  <a:lnTo>
                    <a:pt x="10952544" y="3662286"/>
                  </a:lnTo>
                  <a:lnTo>
                    <a:pt x="10973765" y="3662883"/>
                  </a:lnTo>
                  <a:lnTo>
                    <a:pt x="11036694" y="3669042"/>
                  </a:lnTo>
                  <a:lnTo>
                    <a:pt x="11078680" y="3676688"/>
                  </a:lnTo>
                  <a:lnTo>
                    <a:pt x="11120996" y="3687178"/>
                  </a:lnTo>
                  <a:lnTo>
                    <a:pt x="11163567" y="3700500"/>
                  </a:lnTo>
                  <a:lnTo>
                    <a:pt x="11200422" y="3714204"/>
                  </a:lnTo>
                  <a:lnTo>
                    <a:pt x="11239487" y="3731120"/>
                  </a:lnTo>
                  <a:lnTo>
                    <a:pt x="11279734" y="3751529"/>
                  </a:lnTo>
                  <a:lnTo>
                    <a:pt x="11320170" y="3775735"/>
                  </a:lnTo>
                  <a:lnTo>
                    <a:pt x="11359769" y="3803993"/>
                  </a:lnTo>
                  <a:lnTo>
                    <a:pt x="11397539" y="3836593"/>
                  </a:lnTo>
                  <a:lnTo>
                    <a:pt x="11432451" y="3873830"/>
                  </a:lnTo>
                  <a:lnTo>
                    <a:pt x="11463515" y="3915968"/>
                  </a:lnTo>
                  <a:lnTo>
                    <a:pt x="11486274" y="3956253"/>
                  </a:lnTo>
                  <a:lnTo>
                    <a:pt x="11504409" y="3999103"/>
                  </a:lnTo>
                  <a:lnTo>
                    <a:pt x="11517859" y="4043997"/>
                  </a:lnTo>
                  <a:lnTo>
                    <a:pt x="11526558" y="4090403"/>
                  </a:lnTo>
                  <a:lnTo>
                    <a:pt x="11530419" y="4137825"/>
                  </a:lnTo>
                  <a:lnTo>
                    <a:pt x="11530419" y="3984714"/>
                  </a:lnTo>
                  <a:lnTo>
                    <a:pt x="11512702" y="3942880"/>
                  </a:lnTo>
                  <a:lnTo>
                    <a:pt x="11488395" y="3899827"/>
                  </a:lnTo>
                  <a:lnTo>
                    <a:pt x="11455527" y="3855199"/>
                  </a:lnTo>
                  <a:lnTo>
                    <a:pt x="11418697" y="3815816"/>
                  </a:lnTo>
                  <a:lnTo>
                    <a:pt x="11378959" y="3781361"/>
                  </a:lnTo>
                  <a:lnTo>
                    <a:pt x="11337354" y="3751542"/>
                  </a:lnTo>
                  <a:lnTo>
                    <a:pt x="11294936" y="3726040"/>
                  </a:lnTo>
                  <a:lnTo>
                    <a:pt x="11252746" y="3704564"/>
                  </a:lnTo>
                  <a:lnTo>
                    <a:pt x="11211839" y="3686797"/>
                  </a:lnTo>
                  <a:lnTo>
                    <a:pt x="11195126" y="3680587"/>
                  </a:lnTo>
                  <a:lnTo>
                    <a:pt x="11173257" y="3672446"/>
                  </a:lnTo>
                  <a:lnTo>
                    <a:pt x="11119320" y="3655999"/>
                  </a:lnTo>
                  <a:lnTo>
                    <a:pt x="11065764" y="3643896"/>
                  </a:lnTo>
                  <a:lnTo>
                    <a:pt x="11012742" y="3636162"/>
                  </a:lnTo>
                  <a:lnTo>
                    <a:pt x="10960341" y="3632784"/>
                  </a:lnTo>
                  <a:lnTo>
                    <a:pt x="10908703" y="3633813"/>
                  </a:lnTo>
                  <a:lnTo>
                    <a:pt x="10859160" y="3639616"/>
                  </a:lnTo>
                  <a:lnTo>
                    <a:pt x="10810215" y="3650602"/>
                  </a:lnTo>
                  <a:lnTo>
                    <a:pt x="10762247" y="3666566"/>
                  </a:lnTo>
                  <a:lnTo>
                    <a:pt x="10715663" y="3687318"/>
                  </a:lnTo>
                  <a:lnTo>
                    <a:pt x="10670845" y="3712667"/>
                  </a:lnTo>
                  <a:lnTo>
                    <a:pt x="10628186" y="3742398"/>
                  </a:lnTo>
                  <a:lnTo>
                    <a:pt x="10588079" y="3776332"/>
                  </a:lnTo>
                  <a:lnTo>
                    <a:pt x="10550906" y="3814267"/>
                  </a:lnTo>
                  <a:lnTo>
                    <a:pt x="10517327" y="3855618"/>
                  </a:lnTo>
                  <a:lnTo>
                    <a:pt x="10488143" y="3899420"/>
                  </a:lnTo>
                  <a:lnTo>
                    <a:pt x="10463479" y="3945267"/>
                  </a:lnTo>
                  <a:lnTo>
                    <a:pt x="10443502" y="3992753"/>
                  </a:lnTo>
                  <a:lnTo>
                    <a:pt x="10428351" y="4041444"/>
                  </a:lnTo>
                  <a:lnTo>
                    <a:pt x="10418191" y="4090949"/>
                  </a:lnTo>
                  <a:lnTo>
                    <a:pt x="10413162" y="4140847"/>
                  </a:lnTo>
                  <a:lnTo>
                    <a:pt x="10413416" y="4190720"/>
                  </a:lnTo>
                  <a:lnTo>
                    <a:pt x="10418724" y="4239006"/>
                  </a:lnTo>
                  <a:lnTo>
                    <a:pt x="10428745" y="4286580"/>
                  </a:lnTo>
                  <a:lnTo>
                    <a:pt x="10443248" y="4333125"/>
                  </a:lnTo>
                  <a:lnTo>
                    <a:pt x="10462006" y="4378312"/>
                  </a:lnTo>
                  <a:lnTo>
                    <a:pt x="10484790" y="4421797"/>
                  </a:lnTo>
                  <a:lnTo>
                    <a:pt x="10511358" y="4463262"/>
                  </a:lnTo>
                  <a:lnTo>
                    <a:pt x="10541495" y="4502378"/>
                  </a:lnTo>
                  <a:lnTo>
                    <a:pt x="10574947" y="4538827"/>
                  </a:lnTo>
                  <a:lnTo>
                    <a:pt x="10611434" y="4572190"/>
                  </a:lnTo>
                  <a:lnTo>
                    <a:pt x="10650931" y="4602378"/>
                  </a:lnTo>
                  <a:lnTo>
                    <a:pt x="10692994" y="4628820"/>
                  </a:lnTo>
                  <a:lnTo>
                    <a:pt x="10737469" y="4651273"/>
                  </a:lnTo>
                  <a:lnTo>
                    <a:pt x="10790453" y="4672279"/>
                  </a:lnTo>
                  <a:lnTo>
                    <a:pt x="10844314" y="4688522"/>
                  </a:lnTo>
                  <a:lnTo>
                    <a:pt x="10898670" y="4700028"/>
                  </a:lnTo>
                  <a:lnTo>
                    <a:pt x="10953102" y="4706823"/>
                  </a:lnTo>
                  <a:lnTo>
                    <a:pt x="11007052" y="4708918"/>
                  </a:lnTo>
                  <a:lnTo>
                    <a:pt x="11060354" y="4706366"/>
                  </a:lnTo>
                  <a:lnTo>
                    <a:pt x="11112602" y="4699203"/>
                  </a:lnTo>
                  <a:lnTo>
                    <a:pt x="11141062" y="4692599"/>
                  </a:lnTo>
                  <a:lnTo>
                    <a:pt x="11163427" y="4687417"/>
                  </a:lnTo>
                  <a:lnTo>
                    <a:pt x="11212462" y="4671047"/>
                  </a:lnTo>
                  <a:lnTo>
                    <a:pt x="11259299" y="4650079"/>
                  </a:lnTo>
                  <a:lnTo>
                    <a:pt x="11303584" y="4624565"/>
                  </a:lnTo>
                  <a:lnTo>
                    <a:pt x="11342675" y="4596015"/>
                  </a:lnTo>
                  <a:lnTo>
                    <a:pt x="11379911" y="4562462"/>
                  </a:lnTo>
                  <a:lnTo>
                    <a:pt x="11414862" y="4524489"/>
                  </a:lnTo>
                  <a:lnTo>
                    <a:pt x="11447120" y="4482693"/>
                  </a:lnTo>
                  <a:lnTo>
                    <a:pt x="11476266" y="4437646"/>
                  </a:lnTo>
                  <a:lnTo>
                    <a:pt x="11501882" y="4389958"/>
                  </a:lnTo>
                  <a:lnTo>
                    <a:pt x="11523548" y="4340212"/>
                  </a:lnTo>
                  <a:lnTo>
                    <a:pt x="11540846" y="4288980"/>
                  </a:lnTo>
                  <a:lnTo>
                    <a:pt x="11552568" y="4238625"/>
                  </a:lnTo>
                  <a:lnTo>
                    <a:pt x="11558905" y="4187647"/>
                  </a:lnTo>
                  <a:lnTo>
                    <a:pt x="11559959" y="4136606"/>
                  </a:lnTo>
                  <a:close/>
                </a:path>
                <a:path w="11694794" h="5582284">
                  <a:moveTo>
                    <a:pt x="11694389" y="4166158"/>
                  </a:moveTo>
                  <a:lnTo>
                    <a:pt x="11693881" y="4115905"/>
                  </a:lnTo>
                  <a:lnTo>
                    <a:pt x="11689271" y="4066133"/>
                  </a:lnTo>
                  <a:lnTo>
                    <a:pt x="11680596" y="4017187"/>
                  </a:lnTo>
                  <a:lnTo>
                    <a:pt x="11667896" y="3969410"/>
                  </a:lnTo>
                  <a:lnTo>
                    <a:pt x="11664810" y="3960850"/>
                  </a:lnTo>
                  <a:lnTo>
                    <a:pt x="11664810" y="4165460"/>
                  </a:lnTo>
                  <a:lnTo>
                    <a:pt x="11661610" y="4209351"/>
                  </a:lnTo>
                  <a:lnTo>
                    <a:pt x="11653838" y="4260977"/>
                  </a:lnTo>
                  <a:lnTo>
                    <a:pt x="11642319" y="4308119"/>
                  </a:lnTo>
                  <a:lnTo>
                    <a:pt x="11626329" y="4356862"/>
                  </a:lnTo>
                  <a:lnTo>
                    <a:pt x="11607000" y="4404550"/>
                  </a:lnTo>
                  <a:lnTo>
                    <a:pt x="11584572" y="4450842"/>
                  </a:lnTo>
                  <a:lnTo>
                    <a:pt x="11559299" y="4495368"/>
                  </a:lnTo>
                  <a:lnTo>
                    <a:pt x="11531448" y="4537773"/>
                  </a:lnTo>
                  <a:lnTo>
                    <a:pt x="11501234" y="4577702"/>
                  </a:lnTo>
                  <a:lnTo>
                    <a:pt x="11468938" y="4614811"/>
                  </a:lnTo>
                  <a:lnTo>
                    <a:pt x="11434788" y="4648720"/>
                  </a:lnTo>
                  <a:lnTo>
                    <a:pt x="11399063" y="4679086"/>
                  </a:lnTo>
                  <a:lnTo>
                    <a:pt x="11361979" y="4705540"/>
                  </a:lnTo>
                  <a:lnTo>
                    <a:pt x="11321098" y="4729696"/>
                  </a:lnTo>
                  <a:lnTo>
                    <a:pt x="11278248" y="4750511"/>
                  </a:lnTo>
                  <a:lnTo>
                    <a:pt x="11233683" y="4767973"/>
                  </a:lnTo>
                  <a:lnTo>
                    <a:pt x="11187595" y="4782083"/>
                  </a:lnTo>
                  <a:lnTo>
                    <a:pt x="11140211" y="4792815"/>
                  </a:lnTo>
                  <a:lnTo>
                    <a:pt x="11091748" y="4800181"/>
                  </a:lnTo>
                  <a:lnTo>
                    <a:pt x="11042434" y="4804143"/>
                  </a:lnTo>
                  <a:lnTo>
                    <a:pt x="10992472" y="4804715"/>
                  </a:lnTo>
                  <a:lnTo>
                    <a:pt x="10942104" y="4801870"/>
                  </a:lnTo>
                  <a:lnTo>
                    <a:pt x="10891533" y="4795609"/>
                  </a:lnTo>
                  <a:lnTo>
                    <a:pt x="10840974" y="4785919"/>
                  </a:lnTo>
                  <a:lnTo>
                    <a:pt x="10790669" y="4772799"/>
                  </a:lnTo>
                  <a:lnTo>
                    <a:pt x="10740809" y="4756213"/>
                  </a:lnTo>
                  <a:lnTo>
                    <a:pt x="10716324" y="4744986"/>
                  </a:lnTo>
                  <a:lnTo>
                    <a:pt x="10714025" y="4745317"/>
                  </a:lnTo>
                  <a:lnTo>
                    <a:pt x="10691635" y="4736185"/>
                  </a:lnTo>
                  <a:lnTo>
                    <a:pt x="10691432" y="4736096"/>
                  </a:lnTo>
                  <a:lnTo>
                    <a:pt x="10691432" y="4768113"/>
                  </a:lnTo>
                  <a:lnTo>
                    <a:pt x="10338283" y="5323471"/>
                  </a:lnTo>
                  <a:lnTo>
                    <a:pt x="10312616" y="5363845"/>
                  </a:lnTo>
                  <a:lnTo>
                    <a:pt x="10261257" y="5444604"/>
                  </a:lnTo>
                  <a:lnTo>
                    <a:pt x="10235552" y="5484977"/>
                  </a:lnTo>
                  <a:lnTo>
                    <a:pt x="10212095" y="5518645"/>
                  </a:lnTo>
                  <a:lnTo>
                    <a:pt x="10181463" y="5544515"/>
                  </a:lnTo>
                  <a:lnTo>
                    <a:pt x="10155060" y="5551856"/>
                  </a:lnTo>
                  <a:lnTo>
                    <a:pt x="10124351" y="5549633"/>
                  </a:lnTo>
                  <a:lnTo>
                    <a:pt x="10049078" y="5516232"/>
                  </a:lnTo>
                  <a:lnTo>
                    <a:pt x="10004425" y="5482768"/>
                  </a:lnTo>
                  <a:lnTo>
                    <a:pt x="9977730" y="5438330"/>
                  </a:lnTo>
                  <a:lnTo>
                    <a:pt x="9976193" y="5424106"/>
                  </a:lnTo>
                  <a:lnTo>
                    <a:pt x="9976498" y="5416740"/>
                  </a:lnTo>
                  <a:lnTo>
                    <a:pt x="9988563" y="5377281"/>
                  </a:lnTo>
                  <a:lnTo>
                    <a:pt x="10013671" y="5336527"/>
                  </a:lnTo>
                  <a:lnTo>
                    <a:pt x="10049815" y="5287454"/>
                  </a:lnTo>
                  <a:lnTo>
                    <a:pt x="10080434" y="5246814"/>
                  </a:lnTo>
                  <a:lnTo>
                    <a:pt x="10111334" y="5206466"/>
                  </a:lnTo>
                  <a:lnTo>
                    <a:pt x="10142512" y="5166436"/>
                  </a:lnTo>
                  <a:lnTo>
                    <a:pt x="10173906" y="5126698"/>
                  </a:lnTo>
                  <a:lnTo>
                    <a:pt x="10205491" y="5087264"/>
                  </a:lnTo>
                  <a:lnTo>
                    <a:pt x="10237241" y="5048135"/>
                  </a:lnTo>
                  <a:lnTo>
                    <a:pt x="10269118" y="5009312"/>
                  </a:lnTo>
                  <a:lnTo>
                    <a:pt x="10301084" y="4970792"/>
                  </a:lnTo>
                  <a:lnTo>
                    <a:pt x="10333101" y="4932565"/>
                  </a:lnTo>
                  <a:lnTo>
                    <a:pt x="10365156" y="4894656"/>
                  </a:lnTo>
                  <a:lnTo>
                    <a:pt x="10397198" y="4857039"/>
                  </a:lnTo>
                  <a:lnTo>
                    <a:pt x="10429202" y="4819726"/>
                  </a:lnTo>
                  <a:lnTo>
                    <a:pt x="10461130" y="4782718"/>
                  </a:lnTo>
                  <a:lnTo>
                    <a:pt x="10492956" y="4746015"/>
                  </a:lnTo>
                  <a:lnTo>
                    <a:pt x="10524642" y="4709604"/>
                  </a:lnTo>
                  <a:lnTo>
                    <a:pt x="10547096" y="4683861"/>
                  </a:lnTo>
                  <a:lnTo>
                    <a:pt x="10560431" y="4694821"/>
                  </a:lnTo>
                  <a:lnTo>
                    <a:pt x="10611930" y="4728172"/>
                  </a:lnTo>
                  <a:lnTo>
                    <a:pt x="10662183" y="4755197"/>
                  </a:lnTo>
                  <a:lnTo>
                    <a:pt x="10691432" y="4768113"/>
                  </a:lnTo>
                  <a:lnTo>
                    <a:pt x="10691432" y="4736096"/>
                  </a:lnTo>
                  <a:lnTo>
                    <a:pt x="10675061" y="4728476"/>
                  </a:lnTo>
                  <a:lnTo>
                    <a:pt x="10658691" y="4720298"/>
                  </a:lnTo>
                  <a:lnTo>
                    <a:pt x="10642613" y="4711649"/>
                  </a:lnTo>
                  <a:lnTo>
                    <a:pt x="10626890" y="4702581"/>
                  </a:lnTo>
                  <a:lnTo>
                    <a:pt x="10626141" y="4702162"/>
                  </a:lnTo>
                  <a:lnTo>
                    <a:pt x="10577195" y="4670349"/>
                  </a:lnTo>
                  <a:lnTo>
                    <a:pt x="10531285" y="4632350"/>
                  </a:lnTo>
                  <a:lnTo>
                    <a:pt x="10497147" y="4600384"/>
                  </a:lnTo>
                  <a:lnTo>
                    <a:pt x="10450449" y="4548695"/>
                  </a:lnTo>
                  <a:lnTo>
                    <a:pt x="10420617" y="4508779"/>
                  </a:lnTo>
                  <a:lnTo>
                    <a:pt x="10394074" y="4467161"/>
                  </a:lnTo>
                  <a:lnTo>
                    <a:pt x="10370934" y="4424045"/>
                  </a:lnTo>
                  <a:lnTo>
                    <a:pt x="10351275" y="4379658"/>
                  </a:lnTo>
                  <a:lnTo>
                    <a:pt x="10335196" y="4334192"/>
                  </a:lnTo>
                  <a:lnTo>
                    <a:pt x="10322789" y="4287875"/>
                  </a:lnTo>
                  <a:lnTo>
                    <a:pt x="10314153" y="4240911"/>
                  </a:lnTo>
                  <a:lnTo>
                    <a:pt x="10309365" y="4193514"/>
                  </a:lnTo>
                  <a:lnTo>
                    <a:pt x="10308552" y="4146791"/>
                  </a:lnTo>
                  <a:lnTo>
                    <a:pt x="10311333" y="4103865"/>
                  </a:lnTo>
                  <a:lnTo>
                    <a:pt x="10318217" y="4054919"/>
                  </a:lnTo>
                  <a:lnTo>
                    <a:pt x="10328402" y="4010114"/>
                  </a:lnTo>
                  <a:lnTo>
                    <a:pt x="10341940" y="3966286"/>
                  </a:lnTo>
                  <a:lnTo>
                    <a:pt x="10358704" y="3923627"/>
                  </a:lnTo>
                  <a:lnTo>
                    <a:pt x="10378529" y="3882275"/>
                  </a:lnTo>
                  <a:lnTo>
                    <a:pt x="10401275" y="3842423"/>
                  </a:lnTo>
                  <a:lnTo>
                    <a:pt x="10426763" y="3804247"/>
                  </a:lnTo>
                  <a:lnTo>
                    <a:pt x="10454856" y="3767886"/>
                  </a:lnTo>
                  <a:lnTo>
                    <a:pt x="10485412" y="3733546"/>
                  </a:lnTo>
                  <a:lnTo>
                    <a:pt x="10518267" y="3701377"/>
                  </a:lnTo>
                  <a:lnTo>
                    <a:pt x="10553268" y="3671557"/>
                  </a:lnTo>
                  <a:lnTo>
                    <a:pt x="10590263" y="3644265"/>
                  </a:lnTo>
                  <a:lnTo>
                    <a:pt x="10629113" y="3619652"/>
                  </a:lnTo>
                  <a:lnTo>
                    <a:pt x="10669651" y="3597897"/>
                  </a:lnTo>
                  <a:lnTo>
                    <a:pt x="10711637" y="3579215"/>
                  </a:lnTo>
                  <a:lnTo>
                    <a:pt x="10755211" y="3563658"/>
                  </a:lnTo>
                  <a:lnTo>
                    <a:pt x="10799915" y="3551504"/>
                  </a:lnTo>
                  <a:lnTo>
                    <a:pt x="10845711" y="3542906"/>
                  </a:lnTo>
                  <a:lnTo>
                    <a:pt x="10892434" y="3538004"/>
                  </a:lnTo>
                  <a:lnTo>
                    <a:pt x="10944822" y="3536607"/>
                  </a:lnTo>
                  <a:lnTo>
                    <a:pt x="10971289" y="3537343"/>
                  </a:lnTo>
                  <a:lnTo>
                    <a:pt x="11049673" y="3545014"/>
                  </a:lnTo>
                  <a:lnTo>
                    <a:pt x="11101908" y="3554526"/>
                  </a:lnTo>
                  <a:lnTo>
                    <a:pt x="11154550" y="3567569"/>
                  </a:lnTo>
                  <a:lnTo>
                    <a:pt x="11207560" y="3584117"/>
                  </a:lnTo>
                  <a:lnTo>
                    <a:pt x="11248200" y="3599103"/>
                  </a:lnTo>
                  <a:lnTo>
                    <a:pt x="11291113" y="3617214"/>
                  </a:lnTo>
                  <a:lnTo>
                    <a:pt x="11335423" y="3638715"/>
                  </a:lnTo>
                  <a:lnTo>
                    <a:pt x="11380254" y="3663835"/>
                  </a:lnTo>
                  <a:lnTo>
                    <a:pt x="11424717" y="3692855"/>
                  </a:lnTo>
                  <a:lnTo>
                    <a:pt x="11467935" y="3726002"/>
                  </a:lnTo>
                  <a:lnTo>
                    <a:pt x="11509032" y="3763530"/>
                  </a:lnTo>
                  <a:lnTo>
                    <a:pt x="11547119" y="3805694"/>
                  </a:lnTo>
                  <a:lnTo>
                    <a:pt x="11581333" y="3852735"/>
                  </a:lnTo>
                  <a:lnTo>
                    <a:pt x="11604498" y="3892702"/>
                  </a:lnTo>
                  <a:lnTo>
                    <a:pt x="11623993" y="3934790"/>
                  </a:lnTo>
                  <a:lnTo>
                    <a:pt x="11639779" y="3978668"/>
                  </a:lnTo>
                  <a:lnTo>
                    <a:pt x="11651793" y="4024007"/>
                  </a:lnTo>
                  <a:lnTo>
                    <a:pt x="11660010" y="4070464"/>
                  </a:lnTo>
                  <a:lnTo>
                    <a:pt x="11664366" y="4117733"/>
                  </a:lnTo>
                  <a:lnTo>
                    <a:pt x="11664810" y="4165460"/>
                  </a:lnTo>
                  <a:lnTo>
                    <a:pt x="11664810" y="3960850"/>
                  </a:lnTo>
                  <a:lnTo>
                    <a:pt x="11651234" y="3923169"/>
                  </a:lnTo>
                  <a:lnTo>
                    <a:pt x="11630647" y="3878808"/>
                  </a:lnTo>
                  <a:lnTo>
                    <a:pt x="11606200" y="3836682"/>
                  </a:lnTo>
                  <a:lnTo>
                    <a:pt x="11574183" y="3792105"/>
                  </a:lnTo>
                  <a:lnTo>
                    <a:pt x="11538877" y="3751719"/>
                  </a:lnTo>
                  <a:lnTo>
                    <a:pt x="11500942" y="3715321"/>
                  </a:lnTo>
                  <a:lnTo>
                    <a:pt x="11461026" y="3682733"/>
                  </a:lnTo>
                  <a:lnTo>
                    <a:pt x="11419802" y="3653752"/>
                  </a:lnTo>
                  <a:lnTo>
                    <a:pt x="11377930" y="3628174"/>
                  </a:lnTo>
                  <a:lnTo>
                    <a:pt x="11336084" y="3605822"/>
                  </a:lnTo>
                  <a:lnTo>
                    <a:pt x="11294910" y="3586505"/>
                  </a:lnTo>
                  <a:lnTo>
                    <a:pt x="11255070" y="3570008"/>
                  </a:lnTo>
                  <a:lnTo>
                    <a:pt x="11220044" y="3557181"/>
                  </a:lnTo>
                  <a:lnTo>
                    <a:pt x="11217250" y="3556152"/>
                  </a:lnTo>
                  <a:lnTo>
                    <a:pt x="11169625" y="3541039"/>
                  </a:lnTo>
                  <a:lnTo>
                    <a:pt x="11122228" y="3528682"/>
                  </a:lnTo>
                  <a:lnTo>
                    <a:pt x="11075111" y="3519081"/>
                  </a:lnTo>
                  <a:lnTo>
                    <a:pt x="11028324" y="3512248"/>
                  </a:lnTo>
                  <a:lnTo>
                    <a:pt x="10981931" y="3508184"/>
                  </a:lnTo>
                  <a:lnTo>
                    <a:pt x="10935995" y="3506901"/>
                  </a:lnTo>
                  <a:lnTo>
                    <a:pt x="10890542" y="3508387"/>
                  </a:lnTo>
                  <a:lnTo>
                    <a:pt x="10841634" y="3513607"/>
                  </a:lnTo>
                  <a:lnTo>
                    <a:pt x="10793133" y="3522942"/>
                  </a:lnTo>
                  <a:lnTo>
                    <a:pt x="10745267" y="3536264"/>
                  </a:lnTo>
                  <a:lnTo>
                    <a:pt x="10698315" y="3553447"/>
                  </a:lnTo>
                  <a:lnTo>
                    <a:pt x="10652595" y="3574351"/>
                  </a:lnTo>
                  <a:lnTo>
                    <a:pt x="10608081" y="3598951"/>
                  </a:lnTo>
                  <a:lnTo>
                    <a:pt x="10565295" y="3627005"/>
                  </a:lnTo>
                  <a:lnTo>
                    <a:pt x="10524388" y="3658425"/>
                  </a:lnTo>
                  <a:lnTo>
                    <a:pt x="10485615" y="3693096"/>
                  </a:lnTo>
                  <a:lnTo>
                    <a:pt x="10449217" y="3730891"/>
                  </a:lnTo>
                  <a:lnTo>
                    <a:pt x="10415676" y="3771442"/>
                  </a:lnTo>
                  <a:lnTo>
                    <a:pt x="10385577" y="3813987"/>
                  </a:lnTo>
                  <a:lnTo>
                    <a:pt x="10358996" y="3858272"/>
                  </a:lnTo>
                  <a:lnTo>
                    <a:pt x="10336047" y="3904043"/>
                  </a:lnTo>
                  <a:lnTo>
                    <a:pt x="10316807" y="3951020"/>
                  </a:lnTo>
                  <a:lnTo>
                    <a:pt x="10301376" y="3998963"/>
                  </a:lnTo>
                  <a:lnTo>
                    <a:pt x="10289857" y="4047604"/>
                  </a:lnTo>
                  <a:lnTo>
                    <a:pt x="10282339" y="4096689"/>
                  </a:lnTo>
                  <a:lnTo>
                    <a:pt x="10278910" y="4145953"/>
                  </a:lnTo>
                  <a:lnTo>
                    <a:pt x="10279685" y="4195140"/>
                  </a:lnTo>
                  <a:lnTo>
                    <a:pt x="10284689" y="4244835"/>
                  </a:lnTo>
                  <a:lnTo>
                    <a:pt x="10293731" y="4294048"/>
                  </a:lnTo>
                  <a:lnTo>
                    <a:pt x="10306698" y="4342587"/>
                  </a:lnTo>
                  <a:lnTo>
                    <a:pt x="10323525" y="4390212"/>
                  </a:lnTo>
                  <a:lnTo>
                    <a:pt x="10344074" y="4436707"/>
                  </a:lnTo>
                  <a:lnTo>
                    <a:pt x="10368280" y="4481855"/>
                  </a:lnTo>
                  <a:lnTo>
                    <a:pt x="10396042" y="4525429"/>
                  </a:lnTo>
                  <a:lnTo>
                    <a:pt x="10427246" y="4567199"/>
                  </a:lnTo>
                  <a:lnTo>
                    <a:pt x="10461815" y="4606976"/>
                  </a:lnTo>
                  <a:lnTo>
                    <a:pt x="10512806" y="4655642"/>
                  </a:lnTo>
                  <a:lnTo>
                    <a:pt x="10524274" y="4665091"/>
                  </a:lnTo>
                  <a:lnTo>
                    <a:pt x="10502341" y="4690224"/>
                  </a:lnTo>
                  <a:lnTo>
                    <a:pt x="10470591" y="4726711"/>
                  </a:lnTo>
                  <a:lnTo>
                    <a:pt x="10438689" y="4763503"/>
                  </a:lnTo>
                  <a:lnTo>
                    <a:pt x="10406685" y="4800600"/>
                  </a:lnTo>
                  <a:lnTo>
                    <a:pt x="10374605" y="4838001"/>
                  </a:lnTo>
                  <a:lnTo>
                    <a:pt x="10342474" y="4875720"/>
                  </a:lnTo>
                  <a:lnTo>
                    <a:pt x="10310343" y="4913744"/>
                  </a:lnTo>
                  <a:lnTo>
                    <a:pt x="10278224" y="4952073"/>
                  </a:lnTo>
                  <a:lnTo>
                    <a:pt x="10246169" y="4990719"/>
                  </a:lnTo>
                  <a:lnTo>
                    <a:pt x="10214204" y="5029670"/>
                  </a:lnTo>
                  <a:lnTo>
                    <a:pt x="10182352" y="5068925"/>
                  </a:lnTo>
                  <a:lnTo>
                    <a:pt x="10150665" y="5108486"/>
                  </a:lnTo>
                  <a:lnTo>
                    <a:pt x="10119157" y="5148364"/>
                  </a:lnTo>
                  <a:lnTo>
                    <a:pt x="10087889" y="5188547"/>
                  </a:lnTo>
                  <a:lnTo>
                    <a:pt x="10056863" y="5229034"/>
                  </a:lnTo>
                  <a:lnTo>
                    <a:pt x="10026129" y="5269827"/>
                  </a:lnTo>
                  <a:lnTo>
                    <a:pt x="9995725" y="5310924"/>
                  </a:lnTo>
                  <a:lnTo>
                    <a:pt x="9969170" y="5350840"/>
                  </a:lnTo>
                  <a:lnTo>
                    <a:pt x="9951453" y="5391366"/>
                  </a:lnTo>
                  <a:lnTo>
                    <a:pt x="9946767" y="5424576"/>
                  </a:lnTo>
                  <a:lnTo>
                    <a:pt x="9947351" y="5434660"/>
                  </a:lnTo>
                  <a:lnTo>
                    <a:pt x="9961042" y="5475414"/>
                  </a:lnTo>
                  <a:lnTo>
                    <a:pt x="10006317" y="5523014"/>
                  </a:lnTo>
                  <a:lnTo>
                    <a:pt x="10062019" y="5557583"/>
                  </a:lnTo>
                  <a:lnTo>
                    <a:pt x="10113835" y="5577598"/>
                  </a:lnTo>
                  <a:lnTo>
                    <a:pt x="10152748" y="5581802"/>
                  </a:lnTo>
                  <a:lnTo>
                    <a:pt x="10167429" y="5580164"/>
                  </a:lnTo>
                  <a:lnTo>
                    <a:pt x="10215867" y="5556897"/>
                  </a:lnTo>
                  <a:lnTo>
                    <a:pt x="10248011" y="5519890"/>
                  </a:lnTo>
                  <a:lnTo>
                    <a:pt x="10286162" y="5460479"/>
                  </a:lnTo>
                  <a:lnTo>
                    <a:pt x="10311854" y="5420106"/>
                  </a:lnTo>
                  <a:lnTo>
                    <a:pt x="10363175" y="5339359"/>
                  </a:lnTo>
                  <a:lnTo>
                    <a:pt x="10718825" y="4780216"/>
                  </a:lnTo>
                  <a:lnTo>
                    <a:pt x="10719372" y="4779442"/>
                  </a:lnTo>
                  <a:lnTo>
                    <a:pt x="10731691" y="4784433"/>
                  </a:lnTo>
                  <a:lnTo>
                    <a:pt x="10784675" y="4801882"/>
                  </a:lnTo>
                  <a:lnTo>
                    <a:pt x="10838167" y="4815598"/>
                  </a:lnTo>
                  <a:lnTo>
                    <a:pt x="10891926" y="4825581"/>
                  </a:lnTo>
                  <a:lnTo>
                    <a:pt x="10945724" y="4831829"/>
                  </a:lnTo>
                  <a:lnTo>
                    <a:pt x="10997540" y="4834306"/>
                  </a:lnTo>
                  <a:lnTo>
                    <a:pt x="11048924" y="4833328"/>
                  </a:lnTo>
                  <a:lnTo>
                    <a:pt x="11099660" y="4828908"/>
                  </a:lnTo>
                  <a:lnTo>
                    <a:pt x="11149521" y="4821034"/>
                  </a:lnTo>
                  <a:lnTo>
                    <a:pt x="11198289" y="4809731"/>
                  </a:lnTo>
                  <a:lnTo>
                    <a:pt x="11245748" y="4794999"/>
                  </a:lnTo>
                  <a:lnTo>
                    <a:pt x="11291672" y="4776851"/>
                  </a:lnTo>
                  <a:lnTo>
                    <a:pt x="11335842" y="4755286"/>
                  </a:lnTo>
                  <a:lnTo>
                    <a:pt x="11378044" y="4730318"/>
                  </a:lnTo>
                  <a:lnTo>
                    <a:pt x="11416792" y="4702683"/>
                  </a:lnTo>
                  <a:lnTo>
                    <a:pt x="11454143" y="4670984"/>
                  </a:lnTo>
                  <a:lnTo>
                    <a:pt x="11489817" y="4635627"/>
                  </a:lnTo>
                  <a:lnTo>
                    <a:pt x="11523574" y="4596955"/>
                  </a:lnTo>
                  <a:lnTo>
                    <a:pt x="11555120" y="4555337"/>
                  </a:lnTo>
                  <a:lnTo>
                    <a:pt x="11584216" y="4511167"/>
                  </a:lnTo>
                  <a:lnTo>
                    <a:pt x="11610594" y="4464812"/>
                  </a:lnTo>
                  <a:lnTo>
                    <a:pt x="11633987" y="4416628"/>
                  </a:lnTo>
                  <a:lnTo>
                    <a:pt x="11654130" y="4366984"/>
                  </a:lnTo>
                  <a:lnTo>
                    <a:pt x="11670754" y="4316260"/>
                  </a:lnTo>
                  <a:lnTo>
                    <a:pt x="11682870" y="4266692"/>
                  </a:lnTo>
                  <a:lnTo>
                    <a:pt x="11690731" y="4216539"/>
                  </a:lnTo>
                  <a:lnTo>
                    <a:pt x="11694389" y="41661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956402" y="7652372"/>
              <a:ext cx="209056" cy="17276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3920194" y="7748272"/>
              <a:ext cx="268605" cy="151130"/>
            </a:xfrm>
            <a:custGeom>
              <a:avLst/>
              <a:gdLst/>
              <a:ahLst/>
              <a:cxnLst/>
              <a:rect l="l" t="t" r="r" b="b"/>
              <a:pathLst>
                <a:path w="268605" h="151129">
                  <a:moveTo>
                    <a:pt x="256771" y="151041"/>
                  </a:moveTo>
                  <a:lnTo>
                    <a:pt x="250287" y="150512"/>
                  </a:lnTo>
                  <a:lnTo>
                    <a:pt x="248973" y="150404"/>
                  </a:lnTo>
                  <a:lnTo>
                    <a:pt x="247585" y="150115"/>
                  </a:lnTo>
                  <a:lnTo>
                    <a:pt x="246306" y="149569"/>
                  </a:lnTo>
                  <a:lnTo>
                    <a:pt x="187230" y="124985"/>
                  </a:lnTo>
                  <a:lnTo>
                    <a:pt x="131002" y="97929"/>
                  </a:lnTo>
                  <a:lnTo>
                    <a:pt x="80595" y="71144"/>
                  </a:lnTo>
                  <a:lnTo>
                    <a:pt x="38981" y="47377"/>
                  </a:lnTo>
                  <a:lnTo>
                    <a:pt x="2161" y="25098"/>
                  </a:lnTo>
                  <a:lnTo>
                    <a:pt x="0" y="15924"/>
                  </a:lnTo>
                  <a:lnTo>
                    <a:pt x="4354" y="9046"/>
                  </a:lnTo>
                  <a:lnTo>
                    <a:pt x="8629" y="2074"/>
                  </a:lnTo>
                  <a:lnTo>
                    <a:pt x="17796" y="0"/>
                  </a:lnTo>
                  <a:lnTo>
                    <a:pt x="24680" y="4267"/>
                  </a:lnTo>
                  <a:lnTo>
                    <a:pt x="53928" y="21934"/>
                  </a:lnTo>
                  <a:lnTo>
                    <a:pt x="94683" y="45225"/>
                  </a:lnTo>
                  <a:lnTo>
                    <a:pt x="144013" y="71447"/>
                  </a:lnTo>
                  <a:lnTo>
                    <a:pt x="198989" y="97911"/>
                  </a:lnTo>
                  <a:lnTo>
                    <a:pt x="256680" y="121924"/>
                  </a:lnTo>
                  <a:lnTo>
                    <a:pt x="264292" y="124839"/>
                  </a:lnTo>
                  <a:lnTo>
                    <a:pt x="268183" y="133361"/>
                  </a:lnTo>
                  <a:lnTo>
                    <a:pt x="265268" y="140973"/>
                  </a:lnTo>
                  <a:lnTo>
                    <a:pt x="262986" y="147315"/>
                  </a:lnTo>
                  <a:lnTo>
                    <a:pt x="256771" y="1510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01450" y="7796678"/>
              <a:ext cx="243321" cy="13854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485765" y="6160005"/>
              <a:ext cx="418465" cy="382270"/>
            </a:xfrm>
            <a:custGeom>
              <a:avLst/>
              <a:gdLst/>
              <a:ahLst/>
              <a:cxnLst/>
              <a:rect l="l" t="t" r="r" b="b"/>
              <a:pathLst>
                <a:path w="418465" h="382270">
                  <a:moveTo>
                    <a:pt x="31501" y="382016"/>
                  </a:moveTo>
                  <a:lnTo>
                    <a:pt x="0" y="344611"/>
                  </a:lnTo>
                  <a:lnTo>
                    <a:pt x="1524" y="331982"/>
                  </a:lnTo>
                  <a:lnTo>
                    <a:pt x="20626" y="278320"/>
                  </a:lnTo>
                  <a:lnTo>
                    <a:pt x="43476" y="233163"/>
                  </a:lnTo>
                  <a:lnTo>
                    <a:pt x="71662" y="188796"/>
                  </a:lnTo>
                  <a:lnTo>
                    <a:pt x="104454" y="146268"/>
                  </a:lnTo>
                  <a:lnTo>
                    <a:pt x="141122" y="106629"/>
                  </a:lnTo>
                  <a:lnTo>
                    <a:pt x="180935" y="70929"/>
                  </a:lnTo>
                  <a:lnTo>
                    <a:pt x="224343" y="40672"/>
                  </a:lnTo>
                  <a:lnTo>
                    <a:pt x="269780" y="18478"/>
                  </a:lnTo>
                  <a:lnTo>
                    <a:pt x="316128" y="4778"/>
                  </a:lnTo>
                  <a:lnTo>
                    <a:pt x="362268" y="0"/>
                  </a:lnTo>
                  <a:lnTo>
                    <a:pt x="382152" y="2034"/>
                  </a:lnTo>
                  <a:lnTo>
                    <a:pt x="398358" y="8086"/>
                  </a:lnTo>
                  <a:lnTo>
                    <a:pt x="410248" y="17787"/>
                  </a:lnTo>
                  <a:lnTo>
                    <a:pt x="417180" y="30771"/>
                  </a:lnTo>
                  <a:lnTo>
                    <a:pt x="417316" y="33870"/>
                  </a:lnTo>
                  <a:lnTo>
                    <a:pt x="366106" y="29687"/>
                  </a:lnTo>
                  <a:lnTo>
                    <a:pt x="364171" y="29617"/>
                  </a:lnTo>
                  <a:lnTo>
                    <a:pt x="321224" y="33948"/>
                  </a:lnTo>
                  <a:lnTo>
                    <a:pt x="279743" y="46351"/>
                  </a:lnTo>
                  <a:lnTo>
                    <a:pt x="238872" y="66461"/>
                  </a:lnTo>
                  <a:lnTo>
                    <a:pt x="199612" y="93890"/>
                  </a:lnTo>
                  <a:lnTo>
                    <a:pt x="161904" y="127706"/>
                  </a:lnTo>
                  <a:lnTo>
                    <a:pt x="127187" y="165175"/>
                  </a:lnTo>
                  <a:lnTo>
                    <a:pt x="96159" y="205308"/>
                  </a:lnTo>
                  <a:lnTo>
                    <a:pt x="69515" y="247114"/>
                  </a:lnTo>
                  <a:lnTo>
                    <a:pt x="47951" y="289605"/>
                  </a:lnTo>
                  <a:lnTo>
                    <a:pt x="32163" y="331790"/>
                  </a:lnTo>
                  <a:lnTo>
                    <a:pt x="27704" y="346422"/>
                  </a:lnTo>
                  <a:lnTo>
                    <a:pt x="30274" y="350601"/>
                  </a:lnTo>
                  <a:lnTo>
                    <a:pt x="31173" y="351469"/>
                  </a:lnTo>
                  <a:lnTo>
                    <a:pt x="33045" y="353386"/>
                  </a:lnTo>
                  <a:lnTo>
                    <a:pt x="75710" y="356871"/>
                  </a:lnTo>
                  <a:lnTo>
                    <a:pt x="75160" y="357785"/>
                  </a:lnTo>
                  <a:lnTo>
                    <a:pt x="69045" y="365758"/>
                  </a:lnTo>
                  <a:lnTo>
                    <a:pt x="61443" y="372906"/>
                  </a:lnTo>
                  <a:lnTo>
                    <a:pt x="54847" y="377150"/>
                  </a:lnTo>
                  <a:lnTo>
                    <a:pt x="47440" y="380187"/>
                  </a:lnTo>
                  <a:lnTo>
                    <a:pt x="39549" y="381861"/>
                  </a:lnTo>
                  <a:lnTo>
                    <a:pt x="31501" y="382016"/>
                  </a:lnTo>
                  <a:close/>
                </a:path>
                <a:path w="418465" h="382270">
                  <a:moveTo>
                    <a:pt x="75710" y="356871"/>
                  </a:moveTo>
                  <a:lnTo>
                    <a:pt x="33045" y="353386"/>
                  </a:lnTo>
                  <a:lnTo>
                    <a:pt x="39178" y="352828"/>
                  </a:lnTo>
                  <a:lnTo>
                    <a:pt x="43414" y="349558"/>
                  </a:lnTo>
                  <a:lnTo>
                    <a:pt x="47679" y="345403"/>
                  </a:lnTo>
                  <a:lnTo>
                    <a:pt x="51435" y="340190"/>
                  </a:lnTo>
                  <a:lnTo>
                    <a:pt x="54889" y="334208"/>
                  </a:lnTo>
                  <a:lnTo>
                    <a:pt x="59088" y="326139"/>
                  </a:lnTo>
                  <a:lnTo>
                    <a:pt x="84423" y="282029"/>
                  </a:lnTo>
                  <a:lnTo>
                    <a:pt x="113836" y="240576"/>
                  </a:lnTo>
                  <a:lnTo>
                    <a:pt x="147000" y="202070"/>
                  </a:lnTo>
                  <a:lnTo>
                    <a:pt x="183590" y="166800"/>
                  </a:lnTo>
                  <a:lnTo>
                    <a:pt x="223278" y="135053"/>
                  </a:lnTo>
                  <a:lnTo>
                    <a:pt x="265739" y="107119"/>
                  </a:lnTo>
                  <a:lnTo>
                    <a:pt x="310645" y="83285"/>
                  </a:lnTo>
                  <a:lnTo>
                    <a:pt x="357671" y="63842"/>
                  </a:lnTo>
                  <a:lnTo>
                    <a:pt x="369937" y="58648"/>
                  </a:lnTo>
                  <a:lnTo>
                    <a:pt x="380438" y="52392"/>
                  </a:lnTo>
                  <a:lnTo>
                    <a:pt x="387339" y="45661"/>
                  </a:lnTo>
                  <a:lnTo>
                    <a:pt x="388806" y="39039"/>
                  </a:lnTo>
                  <a:lnTo>
                    <a:pt x="387220" y="33617"/>
                  </a:lnTo>
                  <a:lnTo>
                    <a:pt x="377673" y="30632"/>
                  </a:lnTo>
                  <a:lnTo>
                    <a:pt x="417316" y="33870"/>
                  </a:lnTo>
                  <a:lnTo>
                    <a:pt x="392715" y="79856"/>
                  </a:lnTo>
                  <a:lnTo>
                    <a:pt x="323114" y="110102"/>
                  </a:lnTo>
                  <a:lnTo>
                    <a:pt x="280669" y="132617"/>
                  </a:lnTo>
                  <a:lnTo>
                    <a:pt x="240536" y="159005"/>
                  </a:lnTo>
                  <a:lnTo>
                    <a:pt x="203025" y="188996"/>
                  </a:lnTo>
                  <a:lnTo>
                    <a:pt x="168442" y="222318"/>
                  </a:lnTo>
                  <a:lnTo>
                    <a:pt x="137094" y="258703"/>
                  </a:lnTo>
                  <a:lnTo>
                    <a:pt x="109290" y="297878"/>
                  </a:lnTo>
                  <a:lnTo>
                    <a:pt x="85336" y="339574"/>
                  </a:lnTo>
                  <a:lnTo>
                    <a:pt x="80180" y="349442"/>
                  </a:lnTo>
                  <a:lnTo>
                    <a:pt x="75710" y="3568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461084" y="6575614"/>
              <a:ext cx="93480" cy="15263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202589" y="0"/>
              <a:ext cx="3082957" cy="189778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-10591" y="8083777"/>
              <a:ext cx="2160270" cy="2203450"/>
            </a:xfrm>
            <a:custGeom>
              <a:avLst/>
              <a:gdLst/>
              <a:ahLst/>
              <a:cxnLst/>
              <a:rect l="l" t="t" r="r" b="b"/>
              <a:pathLst>
                <a:path w="2160270" h="2203450">
                  <a:moveTo>
                    <a:pt x="95135" y="1364310"/>
                  </a:moveTo>
                  <a:lnTo>
                    <a:pt x="86233" y="1374952"/>
                  </a:lnTo>
                  <a:lnTo>
                    <a:pt x="94615" y="1368767"/>
                  </a:lnTo>
                  <a:lnTo>
                    <a:pt x="95135" y="1364310"/>
                  </a:lnTo>
                  <a:close/>
                </a:path>
                <a:path w="2160270" h="2203450">
                  <a:moveTo>
                    <a:pt x="1013421" y="900569"/>
                  </a:moveTo>
                  <a:lnTo>
                    <a:pt x="1009434" y="892505"/>
                  </a:lnTo>
                  <a:lnTo>
                    <a:pt x="994130" y="890219"/>
                  </a:lnTo>
                  <a:lnTo>
                    <a:pt x="1006106" y="914425"/>
                  </a:lnTo>
                  <a:lnTo>
                    <a:pt x="1013421" y="900569"/>
                  </a:lnTo>
                  <a:close/>
                </a:path>
                <a:path w="2160270" h="2203450">
                  <a:moveTo>
                    <a:pt x="1158557" y="449262"/>
                  </a:moveTo>
                  <a:lnTo>
                    <a:pt x="1135494" y="431279"/>
                  </a:lnTo>
                  <a:lnTo>
                    <a:pt x="1106271" y="400875"/>
                  </a:lnTo>
                  <a:lnTo>
                    <a:pt x="1135697" y="460336"/>
                  </a:lnTo>
                  <a:lnTo>
                    <a:pt x="1148283" y="457136"/>
                  </a:lnTo>
                  <a:lnTo>
                    <a:pt x="1149413" y="459435"/>
                  </a:lnTo>
                  <a:lnTo>
                    <a:pt x="1158557" y="449262"/>
                  </a:lnTo>
                  <a:close/>
                </a:path>
                <a:path w="2160270" h="2203450">
                  <a:moveTo>
                    <a:pt x="1259624" y="710831"/>
                  </a:moveTo>
                  <a:lnTo>
                    <a:pt x="1256334" y="675551"/>
                  </a:lnTo>
                  <a:lnTo>
                    <a:pt x="1251064" y="636257"/>
                  </a:lnTo>
                  <a:lnTo>
                    <a:pt x="1198308" y="529615"/>
                  </a:lnTo>
                  <a:lnTo>
                    <a:pt x="1177226" y="515645"/>
                  </a:lnTo>
                  <a:lnTo>
                    <a:pt x="1167688" y="496379"/>
                  </a:lnTo>
                  <a:lnTo>
                    <a:pt x="1146937" y="483069"/>
                  </a:lnTo>
                  <a:lnTo>
                    <a:pt x="1259611" y="710844"/>
                  </a:lnTo>
                  <a:close/>
                </a:path>
                <a:path w="2160270" h="2203450">
                  <a:moveTo>
                    <a:pt x="1293914" y="837450"/>
                  </a:moveTo>
                  <a:lnTo>
                    <a:pt x="1275372" y="828598"/>
                  </a:lnTo>
                  <a:lnTo>
                    <a:pt x="1288986" y="856107"/>
                  </a:lnTo>
                  <a:lnTo>
                    <a:pt x="1293914" y="837450"/>
                  </a:lnTo>
                  <a:close/>
                </a:path>
                <a:path w="2160270" h="2203450">
                  <a:moveTo>
                    <a:pt x="1301115" y="884986"/>
                  </a:moveTo>
                  <a:lnTo>
                    <a:pt x="1297622" y="881468"/>
                  </a:lnTo>
                  <a:lnTo>
                    <a:pt x="1294917" y="879513"/>
                  </a:lnTo>
                  <a:lnTo>
                    <a:pt x="1291005" y="881443"/>
                  </a:lnTo>
                  <a:lnTo>
                    <a:pt x="1292313" y="886815"/>
                  </a:lnTo>
                  <a:lnTo>
                    <a:pt x="1294320" y="890485"/>
                  </a:lnTo>
                  <a:lnTo>
                    <a:pt x="1301115" y="884986"/>
                  </a:lnTo>
                  <a:close/>
                </a:path>
                <a:path w="2160270" h="2203450">
                  <a:moveTo>
                    <a:pt x="1680235" y="1021727"/>
                  </a:moveTo>
                  <a:lnTo>
                    <a:pt x="1679422" y="1013002"/>
                  </a:lnTo>
                  <a:lnTo>
                    <a:pt x="1674749" y="1014158"/>
                  </a:lnTo>
                  <a:lnTo>
                    <a:pt x="1671701" y="1015466"/>
                  </a:lnTo>
                  <a:lnTo>
                    <a:pt x="1671294" y="1019746"/>
                  </a:lnTo>
                  <a:lnTo>
                    <a:pt x="1676273" y="1021549"/>
                  </a:lnTo>
                  <a:lnTo>
                    <a:pt x="1680235" y="1021727"/>
                  </a:lnTo>
                  <a:close/>
                </a:path>
                <a:path w="2160270" h="2203450">
                  <a:moveTo>
                    <a:pt x="2044141" y="1351495"/>
                  </a:moveTo>
                  <a:lnTo>
                    <a:pt x="2020481" y="1332306"/>
                  </a:lnTo>
                  <a:lnTo>
                    <a:pt x="2009813" y="1310754"/>
                  </a:lnTo>
                  <a:lnTo>
                    <a:pt x="1991004" y="1301356"/>
                  </a:lnTo>
                  <a:lnTo>
                    <a:pt x="2036787" y="1393913"/>
                  </a:lnTo>
                  <a:lnTo>
                    <a:pt x="2043163" y="1378153"/>
                  </a:lnTo>
                  <a:lnTo>
                    <a:pt x="2044141" y="1351495"/>
                  </a:lnTo>
                  <a:close/>
                </a:path>
                <a:path w="2160270" h="2203450">
                  <a:moveTo>
                    <a:pt x="2160092" y="1910829"/>
                  </a:moveTo>
                  <a:lnTo>
                    <a:pt x="2150122" y="1909419"/>
                  </a:lnTo>
                  <a:lnTo>
                    <a:pt x="2149183" y="1907501"/>
                  </a:lnTo>
                  <a:lnTo>
                    <a:pt x="2153348" y="1887296"/>
                  </a:lnTo>
                  <a:lnTo>
                    <a:pt x="2144179" y="1868754"/>
                  </a:lnTo>
                  <a:lnTo>
                    <a:pt x="2146770" y="1845373"/>
                  </a:lnTo>
                  <a:lnTo>
                    <a:pt x="2154415" y="1803514"/>
                  </a:lnTo>
                  <a:lnTo>
                    <a:pt x="2145347" y="1727911"/>
                  </a:lnTo>
                  <a:lnTo>
                    <a:pt x="2152332" y="1684743"/>
                  </a:lnTo>
                  <a:lnTo>
                    <a:pt x="2135098" y="1592643"/>
                  </a:lnTo>
                  <a:lnTo>
                    <a:pt x="2119477" y="1503768"/>
                  </a:lnTo>
                  <a:lnTo>
                    <a:pt x="2100122" y="1464652"/>
                  </a:lnTo>
                  <a:lnTo>
                    <a:pt x="2068868" y="1430108"/>
                  </a:lnTo>
                  <a:lnTo>
                    <a:pt x="2036787" y="1393913"/>
                  </a:lnTo>
                  <a:lnTo>
                    <a:pt x="1967953" y="1254760"/>
                  </a:lnTo>
                  <a:lnTo>
                    <a:pt x="1953310" y="1253807"/>
                  </a:lnTo>
                  <a:lnTo>
                    <a:pt x="1938528" y="1252562"/>
                  </a:lnTo>
                  <a:lnTo>
                    <a:pt x="1934984" y="1245400"/>
                  </a:lnTo>
                  <a:lnTo>
                    <a:pt x="1919909" y="1243571"/>
                  </a:lnTo>
                  <a:lnTo>
                    <a:pt x="1924227" y="1223683"/>
                  </a:lnTo>
                  <a:lnTo>
                    <a:pt x="1877491" y="1157833"/>
                  </a:lnTo>
                  <a:lnTo>
                    <a:pt x="1786115" y="1087691"/>
                  </a:lnTo>
                  <a:lnTo>
                    <a:pt x="1743100" y="1058037"/>
                  </a:lnTo>
                  <a:lnTo>
                    <a:pt x="1704619" y="1037539"/>
                  </a:lnTo>
                  <a:lnTo>
                    <a:pt x="1684020" y="1024521"/>
                  </a:lnTo>
                  <a:lnTo>
                    <a:pt x="1686864" y="1030287"/>
                  </a:lnTo>
                  <a:lnTo>
                    <a:pt x="1676488" y="1037958"/>
                  </a:lnTo>
                  <a:lnTo>
                    <a:pt x="1664411" y="1042174"/>
                  </a:lnTo>
                  <a:lnTo>
                    <a:pt x="1658620" y="1030478"/>
                  </a:lnTo>
                  <a:lnTo>
                    <a:pt x="1668081" y="1020953"/>
                  </a:lnTo>
                  <a:lnTo>
                    <a:pt x="1660398" y="1005433"/>
                  </a:lnTo>
                  <a:lnTo>
                    <a:pt x="1643405" y="999705"/>
                  </a:lnTo>
                  <a:lnTo>
                    <a:pt x="1628508" y="998245"/>
                  </a:lnTo>
                  <a:lnTo>
                    <a:pt x="1615795" y="1001179"/>
                  </a:lnTo>
                  <a:lnTo>
                    <a:pt x="1592313" y="982357"/>
                  </a:lnTo>
                  <a:lnTo>
                    <a:pt x="1570951" y="967828"/>
                  </a:lnTo>
                  <a:lnTo>
                    <a:pt x="1552321" y="958799"/>
                  </a:lnTo>
                  <a:lnTo>
                    <a:pt x="1525612" y="962101"/>
                  </a:lnTo>
                  <a:lnTo>
                    <a:pt x="1515745" y="942149"/>
                  </a:lnTo>
                  <a:lnTo>
                    <a:pt x="1498434" y="935812"/>
                  </a:lnTo>
                  <a:lnTo>
                    <a:pt x="1480845" y="928903"/>
                  </a:lnTo>
                  <a:lnTo>
                    <a:pt x="1463649" y="922769"/>
                  </a:lnTo>
                  <a:lnTo>
                    <a:pt x="1430553" y="913142"/>
                  </a:lnTo>
                  <a:lnTo>
                    <a:pt x="1415173" y="910704"/>
                  </a:lnTo>
                  <a:lnTo>
                    <a:pt x="1381417" y="899756"/>
                  </a:lnTo>
                  <a:lnTo>
                    <a:pt x="1349349" y="892225"/>
                  </a:lnTo>
                  <a:lnTo>
                    <a:pt x="1307477" y="893508"/>
                  </a:lnTo>
                  <a:lnTo>
                    <a:pt x="1278458" y="892124"/>
                  </a:lnTo>
                  <a:lnTo>
                    <a:pt x="1275448" y="886040"/>
                  </a:lnTo>
                  <a:lnTo>
                    <a:pt x="1287678" y="882116"/>
                  </a:lnTo>
                  <a:lnTo>
                    <a:pt x="1294549" y="867359"/>
                  </a:lnTo>
                  <a:lnTo>
                    <a:pt x="1275372" y="828598"/>
                  </a:lnTo>
                  <a:lnTo>
                    <a:pt x="1275499" y="800227"/>
                  </a:lnTo>
                  <a:lnTo>
                    <a:pt x="1278102" y="776846"/>
                  </a:lnTo>
                  <a:lnTo>
                    <a:pt x="1255306" y="730745"/>
                  </a:lnTo>
                  <a:lnTo>
                    <a:pt x="1076274" y="368858"/>
                  </a:lnTo>
                  <a:lnTo>
                    <a:pt x="1050810" y="346049"/>
                  </a:lnTo>
                  <a:lnTo>
                    <a:pt x="1034986" y="314045"/>
                  </a:lnTo>
                  <a:lnTo>
                    <a:pt x="1015149" y="302602"/>
                  </a:lnTo>
                  <a:lnTo>
                    <a:pt x="998601" y="297789"/>
                  </a:lnTo>
                  <a:lnTo>
                    <a:pt x="985227" y="299402"/>
                  </a:lnTo>
                  <a:lnTo>
                    <a:pt x="958481" y="302602"/>
                  </a:lnTo>
                  <a:lnTo>
                    <a:pt x="968197" y="293598"/>
                  </a:lnTo>
                  <a:lnTo>
                    <a:pt x="976871" y="282498"/>
                  </a:lnTo>
                  <a:lnTo>
                    <a:pt x="967828" y="264223"/>
                  </a:lnTo>
                  <a:lnTo>
                    <a:pt x="955675" y="268300"/>
                  </a:lnTo>
                  <a:lnTo>
                    <a:pt x="954595" y="266115"/>
                  </a:lnTo>
                  <a:lnTo>
                    <a:pt x="941806" y="268909"/>
                  </a:lnTo>
                  <a:lnTo>
                    <a:pt x="947496" y="251777"/>
                  </a:lnTo>
                  <a:lnTo>
                    <a:pt x="929982" y="244995"/>
                  </a:lnTo>
                  <a:lnTo>
                    <a:pt x="939279" y="263804"/>
                  </a:lnTo>
                  <a:lnTo>
                    <a:pt x="923112" y="231127"/>
                  </a:lnTo>
                  <a:lnTo>
                    <a:pt x="903871" y="220865"/>
                  </a:lnTo>
                  <a:lnTo>
                    <a:pt x="892136" y="197154"/>
                  </a:lnTo>
                  <a:lnTo>
                    <a:pt x="878890" y="199009"/>
                  </a:lnTo>
                  <a:lnTo>
                    <a:pt x="876528" y="194221"/>
                  </a:lnTo>
                  <a:lnTo>
                    <a:pt x="862266" y="194043"/>
                  </a:lnTo>
                  <a:lnTo>
                    <a:pt x="847496" y="192836"/>
                  </a:lnTo>
                  <a:lnTo>
                    <a:pt x="833107" y="163741"/>
                  </a:lnTo>
                  <a:lnTo>
                    <a:pt x="814247" y="154279"/>
                  </a:lnTo>
                  <a:lnTo>
                    <a:pt x="808482" y="142608"/>
                  </a:lnTo>
                  <a:lnTo>
                    <a:pt x="791438" y="136804"/>
                  </a:lnTo>
                  <a:lnTo>
                    <a:pt x="777709" y="137693"/>
                  </a:lnTo>
                  <a:lnTo>
                    <a:pt x="776490" y="135229"/>
                  </a:lnTo>
                  <a:lnTo>
                    <a:pt x="762838" y="136258"/>
                  </a:lnTo>
                  <a:lnTo>
                    <a:pt x="744766" y="128384"/>
                  </a:lnTo>
                  <a:lnTo>
                    <a:pt x="737730" y="114160"/>
                  </a:lnTo>
                  <a:lnTo>
                    <a:pt x="719048" y="105054"/>
                  </a:lnTo>
                  <a:lnTo>
                    <a:pt x="681342" y="86093"/>
                  </a:lnTo>
                  <a:lnTo>
                    <a:pt x="662952" y="77558"/>
                  </a:lnTo>
                  <a:lnTo>
                    <a:pt x="645287" y="70497"/>
                  </a:lnTo>
                  <a:lnTo>
                    <a:pt x="628586" y="65392"/>
                  </a:lnTo>
                  <a:lnTo>
                    <a:pt x="619963" y="76606"/>
                  </a:lnTo>
                  <a:lnTo>
                    <a:pt x="622122" y="80962"/>
                  </a:lnTo>
                  <a:lnTo>
                    <a:pt x="612292" y="89725"/>
                  </a:lnTo>
                  <a:lnTo>
                    <a:pt x="601840" y="97256"/>
                  </a:lnTo>
                  <a:lnTo>
                    <a:pt x="579462" y="52019"/>
                  </a:lnTo>
                  <a:lnTo>
                    <a:pt x="567613" y="56705"/>
                  </a:lnTo>
                  <a:lnTo>
                    <a:pt x="556691" y="63271"/>
                  </a:lnTo>
                  <a:lnTo>
                    <a:pt x="549617" y="48958"/>
                  </a:lnTo>
                  <a:lnTo>
                    <a:pt x="531698" y="41389"/>
                  </a:lnTo>
                  <a:lnTo>
                    <a:pt x="514388" y="35026"/>
                  </a:lnTo>
                  <a:lnTo>
                    <a:pt x="497700" y="29933"/>
                  </a:lnTo>
                  <a:lnTo>
                    <a:pt x="466293" y="23749"/>
                  </a:lnTo>
                  <a:lnTo>
                    <a:pt x="450672" y="20802"/>
                  </a:lnTo>
                  <a:lnTo>
                    <a:pt x="438759" y="25374"/>
                  </a:lnTo>
                  <a:lnTo>
                    <a:pt x="418515" y="41732"/>
                  </a:lnTo>
                  <a:lnTo>
                    <a:pt x="400646" y="34251"/>
                  </a:lnTo>
                  <a:lnTo>
                    <a:pt x="368122" y="25781"/>
                  </a:lnTo>
                  <a:lnTo>
                    <a:pt x="346456" y="10642"/>
                  </a:lnTo>
                  <a:lnTo>
                    <a:pt x="327025" y="0"/>
                  </a:lnTo>
                  <a:lnTo>
                    <a:pt x="301764" y="6235"/>
                  </a:lnTo>
                  <a:lnTo>
                    <a:pt x="289077" y="9207"/>
                  </a:lnTo>
                  <a:lnTo>
                    <a:pt x="277558" y="14579"/>
                  </a:lnTo>
                  <a:lnTo>
                    <a:pt x="255866" y="28016"/>
                  </a:lnTo>
                  <a:lnTo>
                    <a:pt x="246443" y="8966"/>
                  </a:lnTo>
                  <a:lnTo>
                    <a:pt x="232448" y="9309"/>
                  </a:lnTo>
                  <a:lnTo>
                    <a:pt x="217271" y="7264"/>
                  </a:lnTo>
                  <a:lnTo>
                    <a:pt x="202882" y="6845"/>
                  </a:lnTo>
                  <a:lnTo>
                    <a:pt x="201282" y="3594"/>
                  </a:lnTo>
                  <a:lnTo>
                    <a:pt x="178879" y="15608"/>
                  </a:lnTo>
                  <a:lnTo>
                    <a:pt x="169392" y="25044"/>
                  </a:lnTo>
                  <a:lnTo>
                    <a:pt x="180467" y="47447"/>
                  </a:lnTo>
                  <a:lnTo>
                    <a:pt x="167703" y="50292"/>
                  </a:lnTo>
                  <a:lnTo>
                    <a:pt x="167170" y="49199"/>
                  </a:lnTo>
                  <a:lnTo>
                    <a:pt x="156057" y="55397"/>
                  </a:lnTo>
                  <a:lnTo>
                    <a:pt x="160921" y="65214"/>
                  </a:lnTo>
                  <a:lnTo>
                    <a:pt x="175704" y="66471"/>
                  </a:lnTo>
                  <a:lnTo>
                    <a:pt x="178752" y="72631"/>
                  </a:lnTo>
                  <a:lnTo>
                    <a:pt x="192811" y="72402"/>
                  </a:lnTo>
                  <a:lnTo>
                    <a:pt x="167767" y="79057"/>
                  </a:lnTo>
                  <a:lnTo>
                    <a:pt x="151561" y="74955"/>
                  </a:lnTo>
                  <a:lnTo>
                    <a:pt x="134747" y="40944"/>
                  </a:lnTo>
                  <a:lnTo>
                    <a:pt x="117754" y="35242"/>
                  </a:lnTo>
                  <a:lnTo>
                    <a:pt x="100901" y="29819"/>
                  </a:lnTo>
                  <a:lnTo>
                    <a:pt x="95542" y="18986"/>
                  </a:lnTo>
                  <a:lnTo>
                    <a:pt x="62268" y="9004"/>
                  </a:lnTo>
                  <a:lnTo>
                    <a:pt x="49072" y="10960"/>
                  </a:lnTo>
                  <a:lnTo>
                    <a:pt x="39204" y="19685"/>
                  </a:lnTo>
                  <a:lnTo>
                    <a:pt x="43980" y="29324"/>
                  </a:lnTo>
                  <a:lnTo>
                    <a:pt x="31648" y="33045"/>
                  </a:lnTo>
                  <a:lnTo>
                    <a:pt x="6680" y="39827"/>
                  </a:lnTo>
                  <a:lnTo>
                    <a:pt x="6616" y="39700"/>
                  </a:lnTo>
                  <a:lnTo>
                    <a:pt x="0" y="169519"/>
                  </a:lnTo>
                  <a:lnTo>
                    <a:pt x="38569" y="161607"/>
                  </a:lnTo>
                  <a:lnTo>
                    <a:pt x="91008" y="153022"/>
                  </a:lnTo>
                  <a:lnTo>
                    <a:pt x="132943" y="151879"/>
                  </a:lnTo>
                  <a:lnTo>
                    <a:pt x="175069" y="151091"/>
                  </a:lnTo>
                  <a:lnTo>
                    <a:pt x="202311" y="148894"/>
                  </a:lnTo>
                  <a:lnTo>
                    <a:pt x="229069" y="145694"/>
                  </a:lnTo>
                  <a:lnTo>
                    <a:pt x="244360" y="147955"/>
                  </a:lnTo>
                  <a:lnTo>
                    <a:pt x="271348" y="145211"/>
                  </a:lnTo>
                  <a:lnTo>
                    <a:pt x="286981" y="148183"/>
                  </a:lnTo>
                  <a:lnTo>
                    <a:pt x="303136" y="152209"/>
                  </a:lnTo>
                  <a:lnTo>
                    <a:pt x="331546" y="152349"/>
                  </a:lnTo>
                  <a:lnTo>
                    <a:pt x="349796" y="160591"/>
                  </a:lnTo>
                  <a:lnTo>
                    <a:pt x="398589" y="173291"/>
                  </a:lnTo>
                  <a:lnTo>
                    <a:pt x="458063" y="178968"/>
                  </a:lnTo>
                  <a:lnTo>
                    <a:pt x="506514" y="190969"/>
                  </a:lnTo>
                  <a:lnTo>
                    <a:pt x="606069" y="220357"/>
                  </a:lnTo>
                  <a:lnTo>
                    <a:pt x="656323" y="236029"/>
                  </a:lnTo>
                  <a:lnTo>
                    <a:pt x="695731" y="258394"/>
                  </a:lnTo>
                  <a:lnTo>
                    <a:pt x="735622" y="281762"/>
                  </a:lnTo>
                  <a:lnTo>
                    <a:pt x="775995" y="306070"/>
                  </a:lnTo>
                  <a:lnTo>
                    <a:pt x="816660" y="331000"/>
                  </a:lnTo>
                  <a:lnTo>
                    <a:pt x="857783" y="356831"/>
                  </a:lnTo>
                  <a:lnTo>
                    <a:pt x="899363" y="383603"/>
                  </a:lnTo>
                  <a:lnTo>
                    <a:pt x="930046" y="416966"/>
                  </a:lnTo>
                  <a:lnTo>
                    <a:pt x="972604" y="445719"/>
                  </a:lnTo>
                  <a:lnTo>
                    <a:pt x="1004074" y="480695"/>
                  </a:lnTo>
                  <a:lnTo>
                    <a:pt x="1024547" y="522084"/>
                  </a:lnTo>
                  <a:lnTo>
                    <a:pt x="1056690" y="558419"/>
                  </a:lnTo>
                  <a:lnTo>
                    <a:pt x="1098715" y="643382"/>
                  </a:lnTo>
                  <a:lnTo>
                    <a:pt x="1108519" y="691819"/>
                  </a:lnTo>
                  <a:lnTo>
                    <a:pt x="1129461" y="734148"/>
                  </a:lnTo>
                  <a:lnTo>
                    <a:pt x="1156131" y="873988"/>
                  </a:lnTo>
                  <a:lnTo>
                    <a:pt x="1156525" y="874776"/>
                  </a:lnTo>
                  <a:lnTo>
                    <a:pt x="1141996" y="874052"/>
                  </a:lnTo>
                  <a:lnTo>
                    <a:pt x="1127760" y="873925"/>
                  </a:lnTo>
                  <a:lnTo>
                    <a:pt x="1113980" y="874712"/>
                  </a:lnTo>
                  <a:lnTo>
                    <a:pt x="1100797" y="876706"/>
                  </a:lnTo>
                  <a:lnTo>
                    <a:pt x="1086027" y="875487"/>
                  </a:lnTo>
                  <a:lnTo>
                    <a:pt x="1071257" y="874268"/>
                  </a:lnTo>
                  <a:lnTo>
                    <a:pt x="1045806" y="880122"/>
                  </a:lnTo>
                  <a:lnTo>
                    <a:pt x="1035570" y="888060"/>
                  </a:lnTo>
                  <a:lnTo>
                    <a:pt x="1006106" y="914425"/>
                  </a:lnTo>
                  <a:lnTo>
                    <a:pt x="990282" y="882446"/>
                  </a:lnTo>
                  <a:lnTo>
                    <a:pt x="980897" y="892111"/>
                  </a:lnTo>
                  <a:lnTo>
                    <a:pt x="984021" y="898423"/>
                  </a:lnTo>
                  <a:lnTo>
                    <a:pt x="973772" y="906335"/>
                  </a:lnTo>
                  <a:lnTo>
                    <a:pt x="967524" y="893724"/>
                  </a:lnTo>
                  <a:lnTo>
                    <a:pt x="952576" y="892136"/>
                  </a:lnTo>
                  <a:lnTo>
                    <a:pt x="927493" y="898728"/>
                  </a:lnTo>
                  <a:lnTo>
                    <a:pt x="913650" y="899375"/>
                  </a:lnTo>
                  <a:lnTo>
                    <a:pt x="894003" y="888314"/>
                  </a:lnTo>
                  <a:lnTo>
                    <a:pt x="884453" y="897661"/>
                  </a:lnTo>
                  <a:lnTo>
                    <a:pt x="874382" y="905941"/>
                  </a:lnTo>
                  <a:lnTo>
                    <a:pt x="863765" y="913117"/>
                  </a:lnTo>
                  <a:lnTo>
                    <a:pt x="852563" y="919111"/>
                  </a:lnTo>
                  <a:lnTo>
                    <a:pt x="838073" y="918464"/>
                  </a:lnTo>
                  <a:lnTo>
                    <a:pt x="807046" y="913015"/>
                  </a:lnTo>
                  <a:lnTo>
                    <a:pt x="792988" y="913244"/>
                  </a:lnTo>
                  <a:lnTo>
                    <a:pt x="780643" y="916952"/>
                  </a:lnTo>
                  <a:lnTo>
                    <a:pt x="770623" y="925322"/>
                  </a:lnTo>
                  <a:lnTo>
                    <a:pt x="761098" y="934707"/>
                  </a:lnTo>
                  <a:lnTo>
                    <a:pt x="761619" y="935761"/>
                  </a:lnTo>
                  <a:lnTo>
                    <a:pt x="723239" y="944105"/>
                  </a:lnTo>
                  <a:lnTo>
                    <a:pt x="683501" y="949706"/>
                  </a:lnTo>
                  <a:lnTo>
                    <a:pt x="644740" y="957287"/>
                  </a:lnTo>
                  <a:lnTo>
                    <a:pt x="609269" y="971511"/>
                  </a:lnTo>
                  <a:lnTo>
                    <a:pt x="620915" y="995045"/>
                  </a:lnTo>
                  <a:lnTo>
                    <a:pt x="612940" y="1007554"/>
                  </a:lnTo>
                  <a:lnTo>
                    <a:pt x="598512" y="1007046"/>
                  </a:lnTo>
                  <a:lnTo>
                    <a:pt x="594944" y="999832"/>
                  </a:lnTo>
                  <a:lnTo>
                    <a:pt x="579462" y="997165"/>
                  </a:lnTo>
                  <a:lnTo>
                    <a:pt x="574814" y="987780"/>
                  </a:lnTo>
                  <a:lnTo>
                    <a:pt x="564362" y="995286"/>
                  </a:lnTo>
                  <a:lnTo>
                    <a:pt x="554748" y="1004506"/>
                  </a:lnTo>
                  <a:lnTo>
                    <a:pt x="557225" y="1009497"/>
                  </a:lnTo>
                  <a:lnTo>
                    <a:pt x="542023" y="1007414"/>
                  </a:lnTo>
                  <a:lnTo>
                    <a:pt x="527977" y="1007668"/>
                  </a:lnTo>
                  <a:lnTo>
                    <a:pt x="503669" y="1015809"/>
                  </a:lnTo>
                  <a:lnTo>
                    <a:pt x="491820" y="1020483"/>
                  </a:lnTo>
                  <a:lnTo>
                    <a:pt x="467702" y="1029042"/>
                  </a:lnTo>
                  <a:lnTo>
                    <a:pt x="445668" y="1041781"/>
                  </a:lnTo>
                  <a:lnTo>
                    <a:pt x="437642" y="1054201"/>
                  </a:lnTo>
                  <a:lnTo>
                    <a:pt x="432777" y="1072997"/>
                  </a:lnTo>
                  <a:lnTo>
                    <a:pt x="410298" y="1084834"/>
                  </a:lnTo>
                  <a:lnTo>
                    <a:pt x="383260" y="1087475"/>
                  </a:lnTo>
                  <a:lnTo>
                    <a:pt x="355625" y="1088910"/>
                  </a:lnTo>
                  <a:lnTo>
                    <a:pt x="331368" y="1097140"/>
                  </a:lnTo>
                  <a:lnTo>
                    <a:pt x="322059" y="1106970"/>
                  </a:lnTo>
                  <a:lnTo>
                    <a:pt x="313829" y="1118971"/>
                  </a:lnTo>
                  <a:lnTo>
                    <a:pt x="295236" y="1138669"/>
                  </a:lnTo>
                  <a:lnTo>
                    <a:pt x="288963" y="1154633"/>
                  </a:lnTo>
                  <a:lnTo>
                    <a:pt x="284226" y="1145057"/>
                  </a:lnTo>
                  <a:lnTo>
                    <a:pt x="271551" y="1148092"/>
                  </a:lnTo>
                  <a:lnTo>
                    <a:pt x="259562" y="1152474"/>
                  </a:lnTo>
                  <a:lnTo>
                    <a:pt x="249059" y="1159903"/>
                  </a:lnTo>
                  <a:lnTo>
                    <a:pt x="237528" y="1165225"/>
                  </a:lnTo>
                  <a:lnTo>
                    <a:pt x="227660" y="1173937"/>
                  </a:lnTo>
                  <a:lnTo>
                    <a:pt x="222211" y="1191539"/>
                  </a:lnTo>
                  <a:lnTo>
                    <a:pt x="217030" y="1209700"/>
                  </a:lnTo>
                  <a:lnTo>
                    <a:pt x="218986" y="1213662"/>
                  </a:lnTo>
                  <a:lnTo>
                    <a:pt x="231775" y="1210894"/>
                  </a:lnTo>
                  <a:lnTo>
                    <a:pt x="237210" y="1221867"/>
                  </a:lnTo>
                  <a:lnTo>
                    <a:pt x="227304" y="1230503"/>
                  </a:lnTo>
                  <a:lnTo>
                    <a:pt x="233540" y="1243101"/>
                  </a:lnTo>
                  <a:lnTo>
                    <a:pt x="245859" y="1239354"/>
                  </a:lnTo>
                  <a:lnTo>
                    <a:pt x="257657" y="1234554"/>
                  </a:lnTo>
                  <a:lnTo>
                    <a:pt x="268973" y="1228801"/>
                  </a:lnTo>
                  <a:lnTo>
                    <a:pt x="252679" y="1253121"/>
                  </a:lnTo>
                  <a:lnTo>
                    <a:pt x="239064" y="1254264"/>
                  </a:lnTo>
                  <a:lnTo>
                    <a:pt x="221183" y="1246759"/>
                  </a:lnTo>
                  <a:lnTo>
                    <a:pt x="203415" y="1239481"/>
                  </a:lnTo>
                  <a:lnTo>
                    <a:pt x="179095" y="1247609"/>
                  </a:lnTo>
                  <a:lnTo>
                    <a:pt x="166776" y="1251343"/>
                  </a:lnTo>
                  <a:lnTo>
                    <a:pt x="155067" y="1256296"/>
                  </a:lnTo>
                  <a:lnTo>
                    <a:pt x="132575" y="1268120"/>
                  </a:lnTo>
                  <a:lnTo>
                    <a:pt x="120789" y="1272946"/>
                  </a:lnTo>
                  <a:lnTo>
                    <a:pt x="111582" y="1282992"/>
                  </a:lnTo>
                  <a:lnTo>
                    <a:pt x="123825" y="1307757"/>
                  </a:lnTo>
                  <a:lnTo>
                    <a:pt x="114947" y="1318425"/>
                  </a:lnTo>
                  <a:lnTo>
                    <a:pt x="107340" y="1331696"/>
                  </a:lnTo>
                  <a:lnTo>
                    <a:pt x="100507" y="1346517"/>
                  </a:lnTo>
                  <a:lnTo>
                    <a:pt x="93370" y="1360741"/>
                  </a:lnTo>
                  <a:lnTo>
                    <a:pt x="95135" y="1364310"/>
                  </a:lnTo>
                  <a:lnTo>
                    <a:pt x="96608" y="1367307"/>
                  </a:lnTo>
                  <a:lnTo>
                    <a:pt x="94615" y="1368767"/>
                  </a:lnTo>
                  <a:lnTo>
                    <a:pt x="92430" y="1387475"/>
                  </a:lnTo>
                  <a:lnTo>
                    <a:pt x="97002" y="1396720"/>
                  </a:lnTo>
                  <a:lnTo>
                    <a:pt x="113144" y="1400708"/>
                  </a:lnTo>
                  <a:lnTo>
                    <a:pt x="122389" y="1419377"/>
                  </a:lnTo>
                  <a:lnTo>
                    <a:pt x="107086" y="1417091"/>
                  </a:lnTo>
                  <a:lnTo>
                    <a:pt x="81508" y="1422666"/>
                  </a:lnTo>
                  <a:lnTo>
                    <a:pt x="72072" y="1432255"/>
                  </a:lnTo>
                  <a:lnTo>
                    <a:pt x="71107" y="1458925"/>
                  </a:lnTo>
                  <a:lnTo>
                    <a:pt x="71285" y="1459280"/>
                  </a:lnTo>
                  <a:lnTo>
                    <a:pt x="83489" y="1455318"/>
                  </a:lnTo>
                  <a:lnTo>
                    <a:pt x="96278" y="1452537"/>
                  </a:lnTo>
                  <a:lnTo>
                    <a:pt x="98196" y="1456397"/>
                  </a:lnTo>
                  <a:lnTo>
                    <a:pt x="97802" y="1484249"/>
                  </a:lnTo>
                  <a:lnTo>
                    <a:pt x="108204" y="1505280"/>
                  </a:lnTo>
                  <a:lnTo>
                    <a:pt x="108242" y="1534007"/>
                  </a:lnTo>
                  <a:lnTo>
                    <a:pt x="122262" y="1562366"/>
                  </a:lnTo>
                  <a:lnTo>
                    <a:pt x="115189" y="1576666"/>
                  </a:lnTo>
                  <a:lnTo>
                    <a:pt x="125425" y="1597367"/>
                  </a:lnTo>
                  <a:lnTo>
                    <a:pt x="139814" y="1597837"/>
                  </a:lnTo>
                  <a:lnTo>
                    <a:pt x="144094" y="1606473"/>
                  </a:lnTo>
                  <a:lnTo>
                    <a:pt x="161594" y="1613204"/>
                  </a:lnTo>
                  <a:lnTo>
                    <a:pt x="191185" y="1644383"/>
                  </a:lnTo>
                  <a:lnTo>
                    <a:pt x="230416" y="1666392"/>
                  </a:lnTo>
                  <a:lnTo>
                    <a:pt x="267411" y="1683905"/>
                  </a:lnTo>
                  <a:lnTo>
                    <a:pt x="313093" y="1690306"/>
                  </a:lnTo>
                  <a:lnTo>
                    <a:pt x="344754" y="1697037"/>
                  </a:lnTo>
                  <a:lnTo>
                    <a:pt x="387553" y="1697621"/>
                  </a:lnTo>
                  <a:lnTo>
                    <a:pt x="439407" y="1687868"/>
                  </a:lnTo>
                  <a:lnTo>
                    <a:pt x="483997" y="1663433"/>
                  </a:lnTo>
                  <a:lnTo>
                    <a:pt x="502361" y="1643278"/>
                  </a:lnTo>
                  <a:lnTo>
                    <a:pt x="512470" y="1635061"/>
                  </a:lnTo>
                  <a:lnTo>
                    <a:pt x="537438" y="1636712"/>
                  </a:lnTo>
                  <a:lnTo>
                    <a:pt x="517055" y="1644332"/>
                  </a:lnTo>
                  <a:lnTo>
                    <a:pt x="507060" y="1652765"/>
                  </a:lnTo>
                  <a:lnTo>
                    <a:pt x="514667" y="1668157"/>
                  </a:lnTo>
                  <a:lnTo>
                    <a:pt x="527024" y="1664500"/>
                  </a:lnTo>
                  <a:lnTo>
                    <a:pt x="550849" y="1655356"/>
                  </a:lnTo>
                  <a:lnTo>
                    <a:pt x="563257" y="1651800"/>
                  </a:lnTo>
                  <a:lnTo>
                    <a:pt x="586740" y="1641995"/>
                  </a:lnTo>
                  <a:lnTo>
                    <a:pt x="610717" y="1633169"/>
                  </a:lnTo>
                  <a:lnTo>
                    <a:pt x="609790" y="1631302"/>
                  </a:lnTo>
                  <a:lnTo>
                    <a:pt x="544499" y="1499311"/>
                  </a:lnTo>
                  <a:lnTo>
                    <a:pt x="532358" y="1503426"/>
                  </a:lnTo>
                  <a:lnTo>
                    <a:pt x="507428" y="1510309"/>
                  </a:lnTo>
                  <a:lnTo>
                    <a:pt x="482955" y="1518119"/>
                  </a:lnTo>
                  <a:lnTo>
                    <a:pt x="470712" y="1522031"/>
                  </a:lnTo>
                  <a:lnTo>
                    <a:pt x="469849" y="1520266"/>
                  </a:lnTo>
                  <a:lnTo>
                    <a:pt x="456907" y="1522768"/>
                  </a:lnTo>
                  <a:lnTo>
                    <a:pt x="432320" y="1530350"/>
                  </a:lnTo>
                  <a:lnTo>
                    <a:pt x="419239" y="1532547"/>
                  </a:lnTo>
                  <a:lnTo>
                    <a:pt x="406920" y="1536280"/>
                  </a:lnTo>
                  <a:lnTo>
                    <a:pt x="395478" y="1541780"/>
                  </a:lnTo>
                  <a:lnTo>
                    <a:pt x="399796" y="1550517"/>
                  </a:lnTo>
                  <a:lnTo>
                    <a:pt x="386143" y="1551546"/>
                  </a:lnTo>
                  <a:lnTo>
                    <a:pt x="371995" y="1551597"/>
                  </a:lnTo>
                  <a:lnTo>
                    <a:pt x="345973" y="1556283"/>
                  </a:lnTo>
                  <a:lnTo>
                    <a:pt x="330835" y="1554327"/>
                  </a:lnTo>
                  <a:lnTo>
                    <a:pt x="302094" y="1553514"/>
                  </a:lnTo>
                  <a:lnTo>
                    <a:pt x="284848" y="1547279"/>
                  </a:lnTo>
                  <a:lnTo>
                    <a:pt x="268744" y="1543380"/>
                  </a:lnTo>
                  <a:lnTo>
                    <a:pt x="254863" y="1543951"/>
                  </a:lnTo>
                  <a:lnTo>
                    <a:pt x="231267" y="1524914"/>
                  </a:lnTo>
                  <a:lnTo>
                    <a:pt x="181470" y="1424279"/>
                  </a:lnTo>
                  <a:lnTo>
                    <a:pt x="214642" y="1491297"/>
                  </a:lnTo>
                  <a:lnTo>
                    <a:pt x="208915" y="1451089"/>
                  </a:lnTo>
                  <a:lnTo>
                    <a:pt x="219710" y="1386979"/>
                  </a:lnTo>
                  <a:lnTo>
                    <a:pt x="246176" y="1354569"/>
                  </a:lnTo>
                  <a:lnTo>
                    <a:pt x="274294" y="1325473"/>
                  </a:lnTo>
                  <a:lnTo>
                    <a:pt x="303631" y="1298841"/>
                  </a:lnTo>
                  <a:lnTo>
                    <a:pt x="333248" y="1272794"/>
                  </a:lnTo>
                  <a:lnTo>
                    <a:pt x="364274" y="1249565"/>
                  </a:lnTo>
                  <a:lnTo>
                    <a:pt x="408673" y="1224762"/>
                  </a:lnTo>
                  <a:lnTo>
                    <a:pt x="444284" y="1210818"/>
                  </a:lnTo>
                  <a:lnTo>
                    <a:pt x="491705" y="1192123"/>
                  </a:lnTo>
                  <a:lnTo>
                    <a:pt x="571347" y="1152626"/>
                  </a:lnTo>
                  <a:lnTo>
                    <a:pt x="594080" y="1141285"/>
                  </a:lnTo>
                  <a:lnTo>
                    <a:pt x="641337" y="1122260"/>
                  </a:lnTo>
                  <a:lnTo>
                    <a:pt x="689991" y="1106030"/>
                  </a:lnTo>
                  <a:lnTo>
                    <a:pt x="738949" y="1090434"/>
                  </a:lnTo>
                  <a:lnTo>
                    <a:pt x="788200" y="1075410"/>
                  </a:lnTo>
                  <a:lnTo>
                    <a:pt x="837730" y="1060970"/>
                  </a:lnTo>
                  <a:lnTo>
                    <a:pt x="887526" y="1047064"/>
                  </a:lnTo>
                  <a:lnTo>
                    <a:pt x="937691" y="1033907"/>
                  </a:lnTo>
                  <a:lnTo>
                    <a:pt x="977138" y="1027722"/>
                  </a:lnTo>
                  <a:lnTo>
                    <a:pt x="1028801" y="1017587"/>
                  </a:lnTo>
                  <a:lnTo>
                    <a:pt x="1070089" y="1015111"/>
                  </a:lnTo>
                  <a:lnTo>
                    <a:pt x="1123911" y="1009357"/>
                  </a:lnTo>
                  <a:lnTo>
                    <a:pt x="1125308" y="1012177"/>
                  </a:lnTo>
                  <a:lnTo>
                    <a:pt x="1138174" y="1009535"/>
                  </a:lnTo>
                  <a:lnTo>
                    <a:pt x="1139685" y="1012583"/>
                  </a:lnTo>
                  <a:lnTo>
                    <a:pt x="1152550" y="1009954"/>
                  </a:lnTo>
                  <a:lnTo>
                    <a:pt x="1150035" y="1033513"/>
                  </a:lnTo>
                  <a:lnTo>
                    <a:pt x="1147152" y="1056335"/>
                  </a:lnTo>
                  <a:lnTo>
                    <a:pt x="1132446" y="1083881"/>
                  </a:lnTo>
                  <a:lnTo>
                    <a:pt x="1128585" y="1104722"/>
                  </a:lnTo>
                  <a:lnTo>
                    <a:pt x="1107579" y="1148181"/>
                  </a:lnTo>
                  <a:lnTo>
                    <a:pt x="1085723" y="1189926"/>
                  </a:lnTo>
                  <a:lnTo>
                    <a:pt x="1062748" y="1229398"/>
                  </a:lnTo>
                  <a:lnTo>
                    <a:pt x="1038377" y="1266063"/>
                  </a:lnTo>
                  <a:lnTo>
                    <a:pt x="1000950" y="1304963"/>
                  </a:lnTo>
                  <a:lnTo>
                    <a:pt x="961542" y="1339888"/>
                  </a:lnTo>
                  <a:lnTo>
                    <a:pt x="931329" y="1364716"/>
                  </a:lnTo>
                  <a:lnTo>
                    <a:pt x="887310" y="1390319"/>
                  </a:lnTo>
                  <a:lnTo>
                    <a:pt x="840701" y="1410665"/>
                  </a:lnTo>
                  <a:lnTo>
                    <a:pt x="791298" y="1425371"/>
                  </a:lnTo>
                  <a:lnTo>
                    <a:pt x="740638" y="1437525"/>
                  </a:lnTo>
                  <a:lnTo>
                    <a:pt x="702894" y="1447165"/>
                  </a:lnTo>
                  <a:lnTo>
                    <a:pt x="664883" y="1456258"/>
                  </a:lnTo>
                  <a:lnTo>
                    <a:pt x="627494" y="1466596"/>
                  </a:lnTo>
                  <a:lnTo>
                    <a:pt x="602018" y="1472387"/>
                  </a:lnTo>
                  <a:lnTo>
                    <a:pt x="565327" y="1484147"/>
                  </a:lnTo>
                  <a:lnTo>
                    <a:pt x="567448" y="1491132"/>
                  </a:lnTo>
                  <a:lnTo>
                    <a:pt x="556628" y="1495196"/>
                  </a:lnTo>
                  <a:lnTo>
                    <a:pt x="544842" y="1499196"/>
                  </a:lnTo>
                  <a:lnTo>
                    <a:pt x="609142" y="1629206"/>
                  </a:lnTo>
                  <a:lnTo>
                    <a:pt x="610108" y="1631124"/>
                  </a:lnTo>
                  <a:lnTo>
                    <a:pt x="620941" y="1625193"/>
                  </a:lnTo>
                  <a:lnTo>
                    <a:pt x="631850" y="1618615"/>
                  </a:lnTo>
                  <a:lnTo>
                    <a:pt x="654253" y="1606600"/>
                  </a:lnTo>
                  <a:lnTo>
                    <a:pt x="677087" y="1595475"/>
                  </a:lnTo>
                  <a:lnTo>
                    <a:pt x="712266" y="1580680"/>
                  </a:lnTo>
                  <a:lnTo>
                    <a:pt x="736727" y="1572844"/>
                  </a:lnTo>
                  <a:lnTo>
                    <a:pt x="773023" y="1560283"/>
                  </a:lnTo>
                  <a:lnTo>
                    <a:pt x="809561" y="1548206"/>
                  </a:lnTo>
                  <a:lnTo>
                    <a:pt x="857402" y="1530337"/>
                  </a:lnTo>
                  <a:lnTo>
                    <a:pt x="893178" y="1516735"/>
                  </a:lnTo>
                  <a:lnTo>
                    <a:pt x="927963" y="1501140"/>
                  </a:lnTo>
                  <a:lnTo>
                    <a:pt x="961478" y="1482953"/>
                  </a:lnTo>
                  <a:lnTo>
                    <a:pt x="993254" y="1461274"/>
                  </a:lnTo>
                  <a:lnTo>
                    <a:pt x="1022832" y="1435138"/>
                  </a:lnTo>
                  <a:lnTo>
                    <a:pt x="1049655" y="1403413"/>
                  </a:lnTo>
                  <a:lnTo>
                    <a:pt x="1073137" y="1364983"/>
                  </a:lnTo>
                  <a:lnTo>
                    <a:pt x="1091857" y="1374152"/>
                  </a:lnTo>
                  <a:lnTo>
                    <a:pt x="1114196" y="1362049"/>
                  </a:lnTo>
                  <a:lnTo>
                    <a:pt x="1132560" y="1341869"/>
                  </a:lnTo>
                  <a:lnTo>
                    <a:pt x="1150670" y="1321193"/>
                  </a:lnTo>
                  <a:lnTo>
                    <a:pt x="1157541" y="1306449"/>
                  </a:lnTo>
                  <a:lnTo>
                    <a:pt x="1165186" y="1293253"/>
                  </a:lnTo>
                  <a:lnTo>
                    <a:pt x="1173543" y="1281506"/>
                  </a:lnTo>
                  <a:lnTo>
                    <a:pt x="1193914" y="1265428"/>
                  </a:lnTo>
                  <a:lnTo>
                    <a:pt x="1188593" y="1254658"/>
                  </a:lnTo>
                  <a:lnTo>
                    <a:pt x="1194663" y="1238288"/>
                  </a:lnTo>
                  <a:lnTo>
                    <a:pt x="1184084" y="1216888"/>
                  </a:lnTo>
                  <a:lnTo>
                    <a:pt x="1209573" y="1211148"/>
                  </a:lnTo>
                  <a:lnTo>
                    <a:pt x="1238465" y="1183627"/>
                  </a:lnTo>
                  <a:lnTo>
                    <a:pt x="1260563" y="1142352"/>
                  </a:lnTo>
                  <a:lnTo>
                    <a:pt x="1277035" y="1089736"/>
                  </a:lnTo>
                  <a:lnTo>
                    <a:pt x="1282979" y="1073124"/>
                  </a:lnTo>
                  <a:lnTo>
                    <a:pt x="1288757" y="1056157"/>
                  </a:lnTo>
                  <a:lnTo>
                    <a:pt x="1294422" y="1038961"/>
                  </a:lnTo>
                  <a:lnTo>
                    <a:pt x="1288643" y="1027303"/>
                  </a:lnTo>
                  <a:lnTo>
                    <a:pt x="1304836" y="1031379"/>
                  </a:lnTo>
                  <a:lnTo>
                    <a:pt x="1321181" y="1035761"/>
                  </a:lnTo>
                  <a:lnTo>
                    <a:pt x="1337691" y="1040485"/>
                  </a:lnTo>
                  <a:lnTo>
                    <a:pt x="1354404" y="1045629"/>
                  </a:lnTo>
                  <a:lnTo>
                    <a:pt x="1403858" y="1059688"/>
                  </a:lnTo>
                  <a:lnTo>
                    <a:pt x="1453603" y="1074318"/>
                  </a:lnTo>
                  <a:lnTo>
                    <a:pt x="1503705" y="1089647"/>
                  </a:lnTo>
                  <a:lnTo>
                    <a:pt x="1542821" y="1111453"/>
                  </a:lnTo>
                  <a:lnTo>
                    <a:pt x="1593799" y="1128572"/>
                  </a:lnTo>
                  <a:lnTo>
                    <a:pt x="1633931" y="1152410"/>
                  </a:lnTo>
                  <a:lnTo>
                    <a:pt x="1674660" y="1177467"/>
                  </a:lnTo>
                  <a:lnTo>
                    <a:pt x="1716062" y="1203858"/>
                  </a:lnTo>
                  <a:lnTo>
                    <a:pt x="1758188" y="1231722"/>
                  </a:lnTo>
                  <a:lnTo>
                    <a:pt x="1789709" y="1266812"/>
                  </a:lnTo>
                  <a:lnTo>
                    <a:pt x="1832800" y="1296631"/>
                  </a:lnTo>
                  <a:lnTo>
                    <a:pt x="1963356" y="1445971"/>
                  </a:lnTo>
                  <a:lnTo>
                    <a:pt x="2006676" y="1533525"/>
                  </a:lnTo>
                  <a:lnTo>
                    <a:pt x="2016188" y="1581416"/>
                  </a:lnTo>
                  <a:lnTo>
                    <a:pt x="2024748" y="1627365"/>
                  </a:lnTo>
                  <a:lnTo>
                    <a:pt x="2020633" y="1676298"/>
                  </a:lnTo>
                  <a:lnTo>
                    <a:pt x="2028850" y="1692910"/>
                  </a:lnTo>
                  <a:lnTo>
                    <a:pt x="2017712" y="1727682"/>
                  </a:lnTo>
                  <a:lnTo>
                    <a:pt x="2019871" y="1760702"/>
                  </a:lnTo>
                  <a:lnTo>
                    <a:pt x="2011095" y="1800250"/>
                  </a:lnTo>
                  <a:lnTo>
                    <a:pt x="2012835" y="1832394"/>
                  </a:lnTo>
                  <a:lnTo>
                    <a:pt x="2001012" y="1865782"/>
                  </a:lnTo>
                  <a:lnTo>
                    <a:pt x="1997125" y="1886572"/>
                  </a:lnTo>
                  <a:lnTo>
                    <a:pt x="1999907" y="1892198"/>
                  </a:lnTo>
                  <a:lnTo>
                    <a:pt x="2013178" y="1894052"/>
                  </a:lnTo>
                  <a:lnTo>
                    <a:pt x="2012403" y="1900199"/>
                  </a:lnTo>
                  <a:lnTo>
                    <a:pt x="2008924" y="1925167"/>
                  </a:lnTo>
                  <a:lnTo>
                    <a:pt x="2003742" y="1956727"/>
                  </a:lnTo>
                  <a:lnTo>
                    <a:pt x="1997392" y="1986648"/>
                  </a:lnTo>
                  <a:lnTo>
                    <a:pt x="1984400" y="2041385"/>
                  </a:lnTo>
                  <a:lnTo>
                    <a:pt x="1982495" y="2058187"/>
                  </a:lnTo>
                  <a:lnTo>
                    <a:pt x="1981149" y="2070011"/>
                  </a:lnTo>
                  <a:lnTo>
                    <a:pt x="1990864" y="2075129"/>
                  </a:lnTo>
                  <a:lnTo>
                    <a:pt x="1985949" y="2086825"/>
                  </a:lnTo>
                  <a:lnTo>
                    <a:pt x="1980120" y="2103005"/>
                  </a:lnTo>
                  <a:lnTo>
                    <a:pt x="1966455" y="2143531"/>
                  </a:lnTo>
                  <a:lnTo>
                    <a:pt x="1955228" y="2175154"/>
                  </a:lnTo>
                  <a:lnTo>
                    <a:pt x="1944916" y="2203221"/>
                  </a:lnTo>
                  <a:lnTo>
                    <a:pt x="2091855" y="2203221"/>
                  </a:lnTo>
                  <a:lnTo>
                    <a:pt x="2104593" y="2175484"/>
                  </a:lnTo>
                  <a:lnTo>
                    <a:pt x="2119922" y="2136927"/>
                  </a:lnTo>
                  <a:lnTo>
                    <a:pt x="2132063" y="2097760"/>
                  </a:lnTo>
                  <a:lnTo>
                    <a:pt x="2136076" y="2066404"/>
                  </a:lnTo>
                  <a:lnTo>
                    <a:pt x="2129688" y="2041664"/>
                  </a:lnTo>
                  <a:lnTo>
                    <a:pt x="2119833" y="2021039"/>
                  </a:lnTo>
                  <a:lnTo>
                    <a:pt x="2117115" y="2000529"/>
                  </a:lnTo>
                  <a:lnTo>
                    <a:pt x="2132177" y="1976094"/>
                  </a:lnTo>
                  <a:lnTo>
                    <a:pt x="2130285" y="1984946"/>
                  </a:lnTo>
                  <a:lnTo>
                    <a:pt x="2127440" y="2005241"/>
                  </a:lnTo>
                  <a:lnTo>
                    <a:pt x="2130361" y="2021941"/>
                  </a:lnTo>
                  <a:lnTo>
                    <a:pt x="2145766" y="2020049"/>
                  </a:lnTo>
                  <a:lnTo>
                    <a:pt x="2147595" y="2014169"/>
                  </a:lnTo>
                  <a:lnTo>
                    <a:pt x="2155113" y="1963966"/>
                  </a:lnTo>
                  <a:lnTo>
                    <a:pt x="2159762" y="1915350"/>
                  </a:lnTo>
                  <a:lnTo>
                    <a:pt x="2160092" y="1910829"/>
                  </a:lnTo>
                  <a:close/>
                </a:path>
              </a:pathLst>
            </a:custGeom>
            <a:solidFill>
              <a:srgbClr val="D5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9051635" y="46818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486400" y="3826386"/>
            <a:ext cx="640444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Talab</a:t>
            </a:r>
            <a:r>
              <a:rPr lang="en-US" sz="8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88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</a:t>
            </a:r>
            <a:r>
              <a:rPr lang="en-US" sz="8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88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taklif</a:t>
            </a:r>
            <a:endParaRPr lang="ru-RU" sz="8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9307" y="699679"/>
            <a:ext cx="15290800" cy="141795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435609" marR="5080" indent="-423545">
              <a:lnSpc>
                <a:spcPts val="5120"/>
              </a:lnSpc>
              <a:spcBef>
                <a:spcPts val="875"/>
              </a:spcBef>
            </a:pPr>
            <a:r>
              <a:rPr sz="4850" b="1" spc="170" dirty="0">
                <a:solidFill>
                  <a:srgbClr val="2A4A9D"/>
                </a:solidFill>
                <a:latin typeface="Arial"/>
                <a:cs typeface="Arial"/>
              </a:rPr>
              <a:t>7.2</a:t>
            </a:r>
            <a:r>
              <a:rPr sz="4850" b="1" spc="60" dirty="0">
                <a:solidFill>
                  <a:srgbClr val="2A4A9D"/>
                </a:solidFill>
                <a:latin typeface="Arial"/>
                <a:cs typeface="Arial"/>
              </a:rPr>
              <a:t> </a:t>
            </a:r>
            <a:r>
              <a:rPr sz="4850" b="1" spc="120" dirty="0">
                <a:solidFill>
                  <a:srgbClr val="2A4A9D"/>
                </a:solidFill>
                <a:latin typeface="Arial"/>
                <a:cs typeface="Arial"/>
              </a:rPr>
              <a:t>TAKLIF</a:t>
            </a:r>
            <a:r>
              <a:rPr sz="4850" b="1" spc="60" dirty="0">
                <a:solidFill>
                  <a:srgbClr val="2A4A9D"/>
                </a:solidFill>
                <a:latin typeface="Arial"/>
                <a:cs typeface="Arial"/>
              </a:rPr>
              <a:t> </a:t>
            </a:r>
            <a:r>
              <a:rPr sz="4850" b="1" spc="260" dirty="0">
                <a:solidFill>
                  <a:srgbClr val="2A4A9D"/>
                </a:solidFill>
                <a:latin typeface="Arial"/>
                <a:cs typeface="Arial"/>
              </a:rPr>
              <a:t>TUSHUNCHASI</a:t>
            </a:r>
            <a:r>
              <a:rPr sz="4850" b="1" spc="65" dirty="0">
                <a:solidFill>
                  <a:srgbClr val="2A4A9D"/>
                </a:solidFill>
                <a:latin typeface="Arial"/>
                <a:cs typeface="Arial"/>
              </a:rPr>
              <a:t> </a:t>
            </a:r>
            <a:r>
              <a:rPr sz="4850" b="1" spc="155" dirty="0">
                <a:solidFill>
                  <a:srgbClr val="2A4A9D"/>
                </a:solidFill>
                <a:latin typeface="Arial"/>
                <a:cs typeface="Arial"/>
              </a:rPr>
              <a:t>.TAKLIF</a:t>
            </a:r>
            <a:r>
              <a:rPr sz="4850" b="1" spc="60" dirty="0">
                <a:solidFill>
                  <a:srgbClr val="2A4A9D"/>
                </a:solidFill>
                <a:latin typeface="Arial"/>
                <a:cs typeface="Arial"/>
              </a:rPr>
              <a:t> </a:t>
            </a:r>
            <a:r>
              <a:rPr sz="4850" b="1" spc="305" dirty="0">
                <a:solidFill>
                  <a:srgbClr val="2A4A9D"/>
                </a:solidFill>
                <a:latin typeface="Arial"/>
                <a:cs typeface="Arial"/>
              </a:rPr>
              <a:t>MIQDORIGA </a:t>
            </a:r>
            <a:r>
              <a:rPr sz="4850" b="1" spc="-1330" dirty="0">
                <a:solidFill>
                  <a:srgbClr val="2A4A9D"/>
                </a:solidFill>
                <a:latin typeface="Arial"/>
                <a:cs typeface="Arial"/>
              </a:rPr>
              <a:t> </a:t>
            </a:r>
            <a:r>
              <a:rPr sz="4850" b="1" spc="225" dirty="0">
                <a:solidFill>
                  <a:srgbClr val="2A4A9D"/>
                </a:solidFill>
                <a:latin typeface="Arial"/>
                <a:cs typeface="Arial"/>
              </a:rPr>
              <a:t>TAʼSIR</a:t>
            </a:r>
            <a:r>
              <a:rPr sz="4850" b="1" spc="60" dirty="0">
                <a:solidFill>
                  <a:srgbClr val="2A4A9D"/>
                </a:solidFill>
                <a:latin typeface="Arial"/>
                <a:cs typeface="Arial"/>
              </a:rPr>
              <a:t> </a:t>
            </a:r>
            <a:r>
              <a:rPr sz="4850" b="1" spc="270" dirty="0">
                <a:solidFill>
                  <a:srgbClr val="2A4A9D"/>
                </a:solidFill>
                <a:latin typeface="Arial"/>
                <a:cs typeface="Arial"/>
              </a:rPr>
              <a:t>QILUVCHI</a:t>
            </a:r>
            <a:r>
              <a:rPr sz="4850" b="1" spc="60" dirty="0">
                <a:solidFill>
                  <a:srgbClr val="2A4A9D"/>
                </a:solidFill>
                <a:latin typeface="Arial"/>
                <a:cs typeface="Arial"/>
              </a:rPr>
              <a:t> </a:t>
            </a:r>
            <a:r>
              <a:rPr sz="4850" b="1" spc="160" dirty="0">
                <a:solidFill>
                  <a:srgbClr val="2A4A9D"/>
                </a:solidFill>
                <a:latin typeface="Arial"/>
                <a:cs typeface="Arial"/>
              </a:rPr>
              <a:t>OMILLAR.</a:t>
            </a:r>
            <a:r>
              <a:rPr sz="4850" b="1" spc="60" dirty="0">
                <a:solidFill>
                  <a:srgbClr val="2A4A9D"/>
                </a:solidFill>
                <a:latin typeface="Arial"/>
                <a:cs typeface="Arial"/>
              </a:rPr>
              <a:t> </a:t>
            </a:r>
            <a:r>
              <a:rPr sz="4850" b="1" spc="120" dirty="0">
                <a:solidFill>
                  <a:srgbClr val="2A4A9D"/>
                </a:solidFill>
                <a:latin typeface="Arial"/>
                <a:cs typeface="Arial"/>
              </a:rPr>
              <a:t>TAKLIF</a:t>
            </a:r>
            <a:r>
              <a:rPr sz="4850" b="1" spc="60" dirty="0">
                <a:solidFill>
                  <a:srgbClr val="2A4A9D"/>
                </a:solidFill>
                <a:latin typeface="Arial"/>
                <a:cs typeface="Arial"/>
              </a:rPr>
              <a:t> </a:t>
            </a:r>
            <a:r>
              <a:rPr sz="4850" b="1" spc="315" dirty="0">
                <a:solidFill>
                  <a:srgbClr val="2A4A9D"/>
                </a:solidFill>
                <a:latin typeface="Arial"/>
                <a:cs typeface="Arial"/>
              </a:rPr>
              <a:t>QONUNI</a:t>
            </a:r>
            <a:endParaRPr sz="48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334499" y="2476500"/>
            <a:ext cx="8953500" cy="7810500"/>
            <a:chOff x="9334499" y="2476500"/>
            <a:chExt cx="8953500" cy="7810500"/>
          </a:xfrm>
        </p:grpSpPr>
        <p:sp>
          <p:nvSpPr>
            <p:cNvPr id="4" name="object 4"/>
            <p:cNvSpPr/>
            <p:nvPr/>
          </p:nvSpPr>
          <p:spPr>
            <a:xfrm>
              <a:off x="9334499" y="2476500"/>
              <a:ext cx="8953500" cy="7810500"/>
            </a:xfrm>
            <a:custGeom>
              <a:avLst/>
              <a:gdLst/>
              <a:ahLst/>
              <a:cxnLst/>
              <a:rect l="l" t="t" r="r" b="b"/>
              <a:pathLst>
                <a:path w="8953500" h="7810500">
                  <a:moveTo>
                    <a:pt x="8953499" y="7810500"/>
                  </a:moveTo>
                  <a:lnTo>
                    <a:pt x="0" y="7810500"/>
                  </a:lnTo>
                  <a:lnTo>
                    <a:pt x="0" y="0"/>
                  </a:lnTo>
                  <a:lnTo>
                    <a:pt x="8953499" y="0"/>
                  </a:lnTo>
                  <a:lnTo>
                    <a:pt x="8953499" y="7810500"/>
                  </a:lnTo>
                  <a:close/>
                </a:path>
              </a:pathLst>
            </a:custGeom>
            <a:solidFill>
              <a:srgbClr val="2A4A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3679" y="7010400"/>
              <a:ext cx="8077198" cy="2867024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0" y="2476500"/>
            <a:ext cx="8953500" cy="7810500"/>
            <a:chOff x="0" y="2476500"/>
            <a:chExt cx="8953500" cy="7810500"/>
          </a:xfrm>
        </p:grpSpPr>
        <p:sp>
          <p:nvSpPr>
            <p:cNvPr id="7" name="object 7"/>
            <p:cNvSpPr/>
            <p:nvPr/>
          </p:nvSpPr>
          <p:spPr>
            <a:xfrm>
              <a:off x="0" y="2476500"/>
              <a:ext cx="8953500" cy="7810500"/>
            </a:xfrm>
            <a:custGeom>
              <a:avLst/>
              <a:gdLst/>
              <a:ahLst/>
              <a:cxnLst/>
              <a:rect l="l" t="t" r="r" b="b"/>
              <a:pathLst>
                <a:path w="8953500" h="7810500">
                  <a:moveTo>
                    <a:pt x="8953499" y="7810500"/>
                  </a:moveTo>
                  <a:lnTo>
                    <a:pt x="0" y="7810500"/>
                  </a:lnTo>
                  <a:lnTo>
                    <a:pt x="0" y="0"/>
                  </a:lnTo>
                  <a:lnTo>
                    <a:pt x="8953499" y="0"/>
                  </a:lnTo>
                  <a:lnTo>
                    <a:pt x="8953499" y="7810500"/>
                  </a:lnTo>
                  <a:close/>
                </a:path>
              </a:pathLst>
            </a:custGeom>
            <a:solidFill>
              <a:srgbClr val="2A4A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9180" y="7010400"/>
              <a:ext cx="8077199" cy="286702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648741" y="3086666"/>
            <a:ext cx="8148320" cy="344170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570"/>
              </a:spcBef>
            </a:pPr>
            <a:r>
              <a:rPr sz="3000" b="1" spc="130" dirty="0">
                <a:solidFill>
                  <a:srgbClr val="FFFFFF"/>
                </a:solidFill>
                <a:latin typeface="Tahoma"/>
                <a:cs typeface="Tahoma"/>
              </a:rPr>
              <a:t>TAKLIF</a:t>
            </a:r>
            <a:r>
              <a:rPr sz="3000" b="1" spc="3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b="1" spc="204" dirty="0">
                <a:solidFill>
                  <a:srgbClr val="FFFFFF"/>
                </a:solidFill>
                <a:latin typeface="Tahoma"/>
                <a:cs typeface="Tahoma"/>
              </a:rPr>
              <a:t>QONUNI</a:t>
            </a:r>
            <a:endParaRPr sz="3000">
              <a:latin typeface="Tahoma"/>
              <a:cs typeface="Tahoma"/>
            </a:endParaRPr>
          </a:p>
          <a:p>
            <a:pPr marL="12700" marR="5080">
              <a:lnSpc>
                <a:spcPct val="104200"/>
              </a:lnSpc>
              <a:spcBef>
                <a:spcPts val="325"/>
              </a:spcBef>
            </a:pPr>
            <a:r>
              <a:rPr sz="3000" i="1" spc="10" dirty="0">
                <a:solidFill>
                  <a:srgbClr val="FFFFFF"/>
                </a:solidFill>
                <a:latin typeface="Trebuchet MS"/>
                <a:cs typeface="Trebuchet MS"/>
              </a:rPr>
              <a:t>“Narxning</a:t>
            </a:r>
            <a:r>
              <a:rPr sz="3000" i="1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25" dirty="0">
                <a:solidFill>
                  <a:srgbClr val="FFFFFF"/>
                </a:solidFill>
                <a:latin typeface="Trebuchet MS"/>
                <a:cs typeface="Trebuchet MS"/>
              </a:rPr>
              <a:t>oshishi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20" dirty="0">
                <a:solidFill>
                  <a:srgbClr val="FFFFFF"/>
                </a:solidFill>
                <a:latin typeface="Trebuchet MS"/>
                <a:cs typeface="Trebuchet MS"/>
              </a:rPr>
              <a:t>bilan</a:t>
            </a:r>
            <a:r>
              <a:rPr sz="3000" i="1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70" dirty="0">
                <a:solidFill>
                  <a:srgbClr val="FFFFFF"/>
                </a:solidFill>
                <a:latin typeface="Trebuchet MS"/>
                <a:cs typeface="Trebuchet MS"/>
              </a:rPr>
              <a:t>shunga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30" dirty="0">
                <a:solidFill>
                  <a:srgbClr val="FFFFFF"/>
                </a:solidFill>
                <a:latin typeface="Trebuchet MS"/>
                <a:cs typeface="Trebuchet MS"/>
              </a:rPr>
              <a:t>mos</a:t>
            </a:r>
            <a:r>
              <a:rPr sz="3000" i="1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35" dirty="0">
                <a:solidFill>
                  <a:srgbClr val="FFFFFF"/>
                </a:solidFill>
                <a:latin typeface="Trebuchet MS"/>
                <a:cs typeface="Trebuchet MS"/>
              </a:rPr>
              <a:t>ravishda </a:t>
            </a:r>
            <a:r>
              <a:rPr sz="3000" i="1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45" dirty="0">
                <a:solidFill>
                  <a:srgbClr val="FFFFFF"/>
                </a:solidFill>
                <a:latin typeface="Trebuchet MS"/>
                <a:cs typeface="Trebuchet MS"/>
              </a:rPr>
              <a:t>sotishga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10" dirty="0">
                <a:solidFill>
                  <a:srgbClr val="FFFFFF"/>
                </a:solidFill>
                <a:latin typeface="Trebuchet MS"/>
                <a:cs typeface="Trebuchet MS"/>
              </a:rPr>
              <a:t>chiqariladigan</a:t>
            </a:r>
            <a:r>
              <a:rPr sz="3000" i="1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10" dirty="0">
                <a:solidFill>
                  <a:srgbClr val="FFFFFF"/>
                </a:solidFill>
                <a:latin typeface="Trebuchet MS"/>
                <a:cs typeface="Trebuchet MS"/>
              </a:rPr>
              <a:t>tovarlar</a:t>
            </a:r>
            <a:r>
              <a:rPr sz="3000" i="1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60" dirty="0">
                <a:solidFill>
                  <a:srgbClr val="FFFFFF"/>
                </a:solidFill>
                <a:latin typeface="Trebuchet MS"/>
                <a:cs typeface="Trebuchet MS"/>
              </a:rPr>
              <a:t>taklifi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30" dirty="0">
                <a:solidFill>
                  <a:srgbClr val="FFFFFF"/>
                </a:solidFill>
                <a:latin typeface="Trebuchet MS"/>
                <a:cs typeface="Trebuchet MS"/>
              </a:rPr>
              <a:t>miqdori </a:t>
            </a:r>
            <a:r>
              <a:rPr sz="3000" i="1" spc="-8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10" dirty="0">
                <a:solidFill>
                  <a:srgbClr val="FFFFFF"/>
                </a:solidFill>
                <a:latin typeface="Trebuchet MS"/>
                <a:cs typeface="Trebuchet MS"/>
              </a:rPr>
              <a:t>ham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55" dirty="0">
                <a:solidFill>
                  <a:srgbClr val="FFFFFF"/>
                </a:solidFill>
                <a:latin typeface="Trebuchet MS"/>
                <a:cs typeface="Trebuchet MS"/>
              </a:rPr>
              <a:t>ortadi,</a:t>
            </a:r>
            <a:r>
              <a:rPr sz="3000" i="1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40" dirty="0">
                <a:solidFill>
                  <a:srgbClr val="FFFFFF"/>
                </a:solidFill>
                <a:latin typeface="Trebuchet MS"/>
                <a:cs typeface="Trebuchet MS"/>
              </a:rPr>
              <a:t>naxning</a:t>
            </a:r>
            <a:r>
              <a:rPr sz="3000" i="1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10" dirty="0">
                <a:solidFill>
                  <a:srgbClr val="FFFFFF"/>
                </a:solidFill>
                <a:latin typeface="Trebuchet MS"/>
                <a:cs typeface="Trebuchet MS"/>
              </a:rPr>
              <a:t>tushishi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20" dirty="0">
                <a:solidFill>
                  <a:srgbClr val="FFFFFF"/>
                </a:solidFill>
                <a:latin typeface="Trebuchet MS"/>
                <a:cs typeface="Trebuchet MS"/>
              </a:rPr>
              <a:t>bilan</a:t>
            </a:r>
            <a:r>
              <a:rPr sz="3000" i="1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10" dirty="0">
                <a:solidFill>
                  <a:srgbClr val="FFFFFF"/>
                </a:solidFill>
                <a:latin typeface="Trebuchet MS"/>
                <a:cs typeface="Trebuchet MS"/>
              </a:rPr>
              <a:t>tovar</a:t>
            </a:r>
            <a:r>
              <a:rPr sz="3000" i="1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60" dirty="0">
                <a:solidFill>
                  <a:srgbClr val="FFFFFF"/>
                </a:solidFill>
                <a:latin typeface="Trebuchet MS"/>
                <a:cs typeface="Trebuchet MS"/>
              </a:rPr>
              <a:t>hajmi </a:t>
            </a:r>
            <a:r>
              <a:rPr sz="3000" i="1" spc="-8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20" dirty="0">
                <a:solidFill>
                  <a:srgbClr val="FFFFFF"/>
                </a:solidFill>
                <a:latin typeface="Trebuchet MS"/>
                <a:cs typeface="Trebuchet MS"/>
              </a:rPr>
              <a:t>qisqaradi.</a:t>
            </a:r>
            <a:r>
              <a:rPr sz="3000" i="1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60" dirty="0">
                <a:solidFill>
                  <a:srgbClr val="FFFFFF"/>
                </a:solidFill>
                <a:latin typeface="Trebuchet MS"/>
                <a:cs typeface="Trebuchet MS"/>
              </a:rPr>
              <a:t>Narxning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25" dirty="0">
                <a:solidFill>
                  <a:srgbClr val="FFFFFF"/>
                </a:solidFill>
                <a:latin typeface="Trebuchet MS"/>
                <a:cs typeface="Trebuchet MS"/>
              </a:rPr>
              <a:t>o’zgarishi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20" dirty="0">
                <a:solidFill>
                  <a:srgbClr val="FFFFFF"/>
                </a:solidFill>
                <a:latin typeface="Trebuchet MS"/>
                <a:cs typeface="Trebuchet MS"/>
              </a:rPr>
              <a:t>bilan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60" dirty="0">
                <a:solidFill>
                  <a:srgbClr val="FFFFFF"/>
                </a:solidFill>
                <a:latin typeface="Trebuchet MS"/>
                <a:cs typeface="Trebuchet MS"/>
              </a:rPr>
              <a:t>taklif</a:t>
            </a:r>
            <a:endParaRPr sz="3000">
              <a:latin typeface="Trebuchet MS"/>
              <a:cs typeface="Trebuchet MS"/>
            </a:endParaRPr>
          </a:p>
          <a:p>
            <a:pPr marL="12700" marR="1784350">
              <a:lnSpc>
                <a:spcPts val="3750"/>
              </a:lnSpc>
              <a:spcBef>
                <a:spcPts val="100"/>
              </a:spcBef>
            </a:pPr>
            <a:r>
              <a:rPr sz="3000" i="1" spc="10" dirty="0">
                <a:solidFill>
                  <a:srgbClr val="FFFFFF"/>
                </a:solidFill>
                <a:latin typeface="Trebuchet MS"/>
                <a:cs typeface="Trebuchet MS"/>
              </a:rPr>
              <a:t>etilayotgan</a:t>
            </a:r>
            <a:r>
              <a:rPr sz="3000" i="1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10" dirty="0">
                <a:solidFill>
                  <a:srgbClr val="FFFFFF"/>
                </a:solidFill>
                <a:latin typeface="Trebuchet MS"/>
                <a:cs typeface="Trebuchet MS"/>
              </a:rPr>
              <a:t>tovar</a:t>
            </a:r>
            <a:r>
              <a:rPr sz="3000" i="1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rebuchet MS"/>
                <a:cs typeface="Trebuchet MS"/>
              </a:rPr>
              <a:t>miqdorining</a:t>
            </a:r>
            <a:r>
              <a:rPr sz="3000" i="1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120" dirty="0">
                <a:solidFill>
                  <a:srgbClr val="FFFFFF"/>
                </a:solidFill>
                <a:latin typeface="Trebuchet MS"/>
                <a:cs typeface="Trebuchet MS"/>
              </a:rPr>
              <a:t>to’g’ri </a:t>
            </a:r>
            <a:r>
              <a:rPr sz="3000" i="1" spc="-8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30" dirty="0">
                <a:solidFill>
                  <a:srgbClr val="FFFFFF"/>
                </a:solidFill>
                <a:latin typeface="Trebuchet MS"/>
                <a:cs typeface="Trebuchet MS"/>
              </a:rPr>
              <a:t>bog’liqlikdagi</a:t>
            </a:r>
            <a:r>
              <a:rPr sz="3000" i="1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55" dirty="0">
                <a:solidFill>
                  <a:srgbClr val="FFFFFF"/>
                </a:solidFill>
                <a:latin typeface="Trebuchet MS"/>
                <a:cs typeface="Trebuchet MS"/>
              </a:rPr>
              <a:t>o’zgarishi”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0361" y="3146807"/>
            <a:ext cx="7760334" cy="3143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00"/>
              </a:spcBef>
            </a:pPr>
            <a:r>
              <a:rPr sz="3000" b="1" spc="130" dirty="0">
                <a:solidFill>
                  <a:srgbClr val="FFFFFF"/>
                </a:solidFill>
                <a:latin typeface="Tahoma"/>
                <a:cs typeface="Tahoma"/>
              </a:rPr>
              <a:t>TAKLIF</a:t>
            </a:r>
            <a:endParaRPr sz="3000">
              <a:latin typeface="Tahoma"/>
              <a:cs typeface="Tahoma"/>
            </a:endParaRPr>
          </a:p>
          <a:p>
            <a:pPr marL="12700" marR="5080">
              <a:lnSpc>
                <a:spcPct val="104200"/>
              </a:lnSpc>
              <a:spcBef>
                <a:spcPts val="2195"/>
              </a:spcBef>
            </a:pPr>
            <a:r>
              <a:rPr sz="3000" i="1" spc="-55" dirty="0">
                <a:solidFill>
                  <a:srgbClr val="FFFFFF"/>
                </a:solidFill>
                <a:latin typeface="Trebuchet MS"/>
                <a:cs typeface="Trebuchet MS"/>
              </a:rPr>
              <a:t>“Ma’lum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10" dirty="0">
                <a:solidFill>
                  <a:srgbClr val="FFFFFF"/>
                </a:solidFill>
                <a:latin typeface="Trebuchet MS"/>
                <a:cs typeface="Trebuchet MS"/>
              </a:rPr>
              <a:t>vaqt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35" dirty="0">
                <a:solidFill>
                  <a:srgbClr val="FFFFFF"/>
                </a:solidFill>
                <a:latin typeface="Trebuchet MS"/>
                <a:cs typeface="Trebuchet MS"/>
              </a:rPr>
              <a:t>oralig’idagi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10" dirty="0">
                <a:solidFill>
                  <a:srgbClr val="FFFFFF"/>
                </a:solidFill>
                <a:latin typeface="Trebuchet MS"/>
                <a:cs typeface="Trebuchet MS"/>
              </a:rPr>
              <a:t>narxlarning </a:t>
            </a:r>
            <a:r>
              <a:rPr sz="3000" i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65" dirty="0">
                <a:solidFill>
                  <a:srgbClr val="FFFFFF"/>
                </a:solidFill>
                <a:latin typeface="Trebuchet MS"/>
                <a:cs typeface="Trebuchet MS"/>
              </a:rPr>
              <a:t>muayyan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10" dirty="0">
                <a:solidFill>
                  <a:srgbClr val="FFFFFF"/>
                </a:solidFill>
                <a:latin typeface="Trebuchet MS"/>
                <a:cs typeface="Trebuchet MS"/>
              </a:rPr>
              <a:t>darajasida</a:t>
            </a:r>
            <a:r>
              <a:rPr sz="3000" i="1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rebuchet MS"/>
                <a:cs typeface="Trebuchet MS"/>
              </a:rPr>
              <a:t>ishlab</a:t>
            </a:r>
            <a:r>
              <a:rPr sz="3000" i="1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25" dirty="0">
                <a:solidFill>
                  <a:srgbClr val="FFFFFF"/>
                </a:solidFill>
                <a:latin typeface="Trebuchet MS"/>
                <a:cs typeface="Trebuchet MS"/>
              </a:rPr>
              <a:t>chiqaruvchi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5" dirty="0">
                <a:solidFill>
                  <a:srgbClr val="FFFFFF"/>
                </a:solidFill>
                <a:latin typeface="Trebuchet MS"/>
                <a:cs typeface="Trebuchet MS"/>
              </a:rPr>
              <a:t>yoki </a:t>
            </a:r>
            <a:r>
              <a:rPr sz="3000" i="1" spc="-8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20" dirty="0">
                <a:solidFill>
                  <a:srgbClr val="FFFFFF"/>
                </a:solidFill>
                <a:latin typeface="Trebuchet MS"/>
                <a:cs typeface="Trebuchet MS"/>
              </a:rPr>
              <a:t>sotuvchilar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30" dirty="0">
                <a:solidFill>
                  <a:srgbClr val="FFFFFF"/>
                </a:solidFill>
                <a:latin typeface="Trebuchet MS"/>
                <a:cs typeface="Trebuchet MS"/>
              </a:rPr>
              <a:t>tomonidan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70" dirty="0">
                <a:solidFill>
                  <a:srgbClr val="FFFFFF"/>
                </a:solidFill>
                <a:latin typeface="Trebuchet MS"/>
                <a:cs typeface="Trebuchet MS"/>
              </a:rPr>
              <a:t>ma’lum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rebuchet MS"/>
                <a:cs typeface="Trebuchet MS"/>
              </a:rPr>
              <a:t>turdagi</a:t>
            </a:r>
            <a:r>
              <a:rPr sz="3000" i="1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10" dirty="0">
                <a:solidFill>
                  <a:srgbClr val="FFFFFF"/>
                </a:solidFill>
                <a:latin typeface="Trebuchet MS"/>
                <a:cs typeface="Trebuchet MS"/>
              </a:rPr>
              <a:t>tovar </a:t>
            </a:r>
            <a:r>
              <a:rPr sz="3000" i="1" spc="-8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35" dirty="0">
                <a:solidFill>
                  <a:srgbClr val="FFFFFF"/>
                </a:solidFill>
                <a:latin typeface="Trebuchet MS"/>
                <a:cs typeface="Trebuchet MS"/>
              </a:rPr>
              <a:t>va</a:t>
            </a:r>
            <a:r>
              <a:rPr sz="3000" i="1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rebuchet MS"/>
                <a:cs typeface="Trebuchet MS"/>
              </a:rPr>
              <a:t>xizmatlarning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25" dirty="0">
                <a:solidFill>
                  <a:srgbClr val="FFFFFF"/>
                </a:solidFill>
                <a:latin typeface="Trebuchet MS"/>
                <a:cs typeface="Trebuchet MS"/>
              </a:rPr>
              <a:t>bozozrga</a:t>
            </a:r>
            <a:r>
              <a:rPr sz="3000" i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i="1" spc="5" dirty="0">
                <a:solidFill>
                  <a:srgbClr val="FFFFFF"/>
                </a:solidFill>
                <a:latin typeface="Trebuchet MS"/>
                <a:cs typeface="Trebuchet MS"/>
              </a:rPr>
              <a:t>chiqarilgan</a:t>
            </a:r>
            <a:endParaRPr sz="3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3000" i="1" spc="-75" dirty="0">
                <a:solidFill>
                  <a:srgbClr val="FFFFFF"/>
                </a:solidFill>
                <a:latin typeface="Trebuchet MS"/>
                <a:cs typeface="Trebuchet MS"/>
              </a:rPr>
              <a:t>miqdori”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11"/>
            <a:ext cx="18288000" cy="1637664"/>
          </a:xfrm>
          <a:custGeom>
            <a:avLst/>
            <a:gdLst/>
            <a:ahLst/>
            <a:cxnLst/>
            <a:rect l="l" t="t" r="r" b="b"/>
            <a:pathLst>
              <a:path w="18288000" h="1637664">
                <a:moveTo>
                  <a:pt x="18288000" y="1193"/>
                </a:moveTo>
                <a:lnTo>
                  <a:pt x="18287988" y="0"/>
                </a:lnTo>
                <a:lnTo>
                  <a:pt x="0" y="0"/>
                </a:lnTo>
                <a:lnTo>
                  <a:pt x="0" y="1270"/>
                </a:lnTo>
                <a:lnTo>
                  <a:pt x="0" y="417753"/>
                </a:lnTo>
                <a:lnTo>
                  <a:pt x="0" y="1637157"/>
                </a:lnTo>
                <a:lnTo>
                  <a:pt x="1217434" y="417753"/>
                </a:lnTo>
                <a:lnTo>
                  <a:pt x="17069867" y="417753"/>
                </a:lnTo>
                <a:lnTo>
                  <a:pt x="18288000" y="1633931"/>
                </a:lnTo>
                <a:lnTo>
                  <a:pt x="18288000" y="1193"/>
                </a:lnTo>
                <a:close/>
              </a:path>
            </a:pathLst>
          </a:custGeom>
          <a:solidFill>
            <a:srgbClr val="2A4A9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3141214"/>
            <a:ext cx="13766165" cy="7138034"/>
            <a:chOff x="0" y="3141214"/>
            <a:chExt cx="13766165" cy="713803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459753"/>
              <a:ext cx="4829624" cy="2819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02462" y="3141214"/>
              <a:ext cx="9563099" cy="671512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51441" y="935623"/>
            <a:ext cx="13875385" cy="1654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6215">
              <a:lnSpc>
                <a:spcPct val="114900"/>
              </a:lnSpc>
              <a:spcBef>
                <a:spcPts val="95"/>
              </a:spcBef>
              <a:tabLst>
                <a:tab pos="1574800" algn="l"/>
                <a:tab pos="1729105" algn="l"/>
                <a:tab pos="3742690" algn="l"/>
                <a:tab pos="4526915" algn="l"/>
                <a:tab pos="4784725" algn="l"/>
                <a:tab pos="6167755" algn="l"/>
                <a:tab pos="8119109" algn="l"/>
                <a:tab pos="8226425" algn="l"/>
                <a:tab pos="11085195" algn="l"/>
                <a:tab pos="11818620" algn="l"/>
              </a:tabLst>
            </a:pPr>
            <a:r>
              <a:rPr sz="3100" b="1" i="1" spc="70" dirty="0">
                <a:solidFill>
                  <a:srgbClr val="121211"/>
                </a:solidFill>
                <a:latin typeface="Verdana"/>
                <a:cs typeface="Verdana"/>
              </a:rPr>
              <a:t>N</a:t>
            </a:r>
            <a:r>
              <a:rPr sz="3100" b="1" i="1" spc="16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r>
              <a:rPr sz="3100" b="1" i="1" spc="130" dirty="0">
                <a:solidFill>
                  <a:srgbClr val="121211"/>
                </a:solidFill>
                <a:latin typeface="Verdana"/>
                <a:cs typeface="Verdana"/>
              </a:rPr>
              <a:t>r</a:t>
            </a:r>
            <a:r>
              <a:rPr sz="3100" b="1" i="1" spc="229" dirty="0">
                <a:solidFill>
                  <a:srgbClr val="121211"/>
                </a:solidFill>
                <a:latin typeface="Verdana"/>
                <a:cs typeface="Verdana"/>
              </a:rPr>
              <a:t>x</a:t>
            </a:r>
            <a:r>
              <a:rPr sz="3100" b="1" i="1" dirty="0">
                <a:solidFill>
                  <a:srgbClr val="121211"/>
                </a:solidFill>
                <a:latin typeface="Verdana"/>
                <a:cs typeface="Verdana"/>
              </a:rPr>
              <a:t>	</a:t>
            </a:r>
            <a:r>
              <a:rPr sz="3100" b="1" i="1" spc="155" dirty="0">
                <a:solidFill>
                  <a:srgbClr val="121211"/>
                </a:solidFill>
                <a:latin typeface="Verdana"/>
                <a:cs typeface="Verdana"/>
              </a:rPr>
              <a:t>d</a:t>
            </a:r>
            <a:r>
              <a:rPr sz="3100" b="1" i="1" spc="16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r>
              <a:rPr sz="3100" b="1" i="1" spc="130" dirty="0">
                <a:solidFill>
                  <a:srgbClr val="121211"/>
                </a:solidFill>
                <a:latin typeface="Verdana"/>
                <a:cs typeface="Verdana"/>
              </a:rPr>
              <a:t>r</a:t>
            </a:r>
            <a:r>
              <a:rPr sz="3100" b="1" i="1" spc="16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r>
              <a:rPr sz="3100" b="1" i="1" spc="150" dirty="0">
                <a:solidFill>
                  <a:srgbClr val="121211"/>
                </a:solidFill>
                <a:latin typeface="Verdana"/>
                <a:cs typeface="Verdana"/>
              </a:rPr>
              <a:t>j</a:t>
            </a:r>
            <a:r>
              <a:rPr sz="3100" b="1" i="1" spc="16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r>
              <a:rPr sz="3100" b="1" i="1" spc="229" dirty="0">
                <a:solidFill>
                  <a:srgbClr val="121211"/>
                </a:solidFill>
                <a:latin typeface="Verdana"/>
                <a:cs typeface="Verdana"/>
              </a:rPr>
              <a:t>s</a:t>
            </a:r>
            <a:r>
              <a:rPr sz="3100" b="1" i="1" spc="-3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dirty="0">
                <a:solidFill>
                  <a:srgbClr val="121211"/>
                </a:solidFill>
                <a:latin typeface="Verdana"/>
                <a:cs typeface="Verdana"/>
              </a:rPr>
              <a:t>	</a:t>
            </a:r>
            <a:r>
              <a:rPr sz="3100" b="1" i="1" spc="395" dirty="0">
                <a:solidFill>
                  <a:srgbClr val="121211"/>
                </a:solidFill>
                <a:latin typeface="Verdana"/>
                <a:cs typeface="Verdana"/>
              </a:rPr>
              <a:t>v</a:t>
            </a:r>
            <a:r>
              <a:rPr sz="3100" b="1" i="1" spc="-13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r>
              <a:rPr sz="3100" b="1" i="1" dirty="0">
                <a:solidFill>
                  <a:srgbClr val="121211"/>
                </a:solidFill>
                <a:latin typeface="Verdana"/>
                <a:cs typeface="Verdana"/>
              </a:rPr>
              <a:t>	</a:t>
            </a:r>
            <a:r>
              <a:rPr sz="3100" b="1" i="1" spc="590" dirty="0">
                <a:solidFill>
                  <a:srgbClr val="121211"/>
                </a:solidFill>
                <a:latin typeface="Verdana"/>
                <a:cs typeface="Verdana"/>
              </a:rPr>
              <a:t>t</a:t>
            </a:r>
            <a:r>
              <a:rPr sz="3100" b="1" i="1" spc="16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r>
              <a:rPr sz="3100" b="1" i="1" spc="459" dirty="0">
                <a:solidFill>
                  <a:srgbClr val="121211"/>
                </a:solidFill>
                <a:latin typeface="Verdana"/>
                <a:cs typeface="Verdana"/>
              </a:rPr>
              <a:t>k</a:t>
            </a:r>
            <a:r>
              <a:rPr sz="3100" b="1" i="1" spc="450" dirty="0">
                <a:solidFill>
                  <a:srgbClr val="121211"/>
                </a:solidFill>
                <a:latin typeface="Verdana"/>
                <a:cs typeface="Verdana"/>
              </a:rPr>
              <a:t>l</a:t>
            </a:r>
            <a:r>
              <a:rPr sz="3100" b="1" i="1" spc="26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spc="130" dirty="0">
                <a:solidFill>
                  <a:srgbClr val="121211"/>
                </a:solidFill>
                <a:latin typeface="Verdana"/>
                <a:cs typeface="Verdana"/>
              </a:rPr>
              <a:t>f</a:t>
            </a:r>
            <a:r>
              <a:rPr sz="3100" b="1" i="1" dirty="0">
                <a:solidFill>
                  <a:srgbClr val="121211"/>
                </a:solidFill>
                <a:latin typeface="Verdana"/>
                <a:cs typeface="Verdana"/>
              </a:rPr>
              <a:t>	</a:t>
            </a:r>
            <a:r>
              <a:rPr sz="3100" b="1" i="1" spc="114" dirty="0">
                <a:solidFill>
                  <a:srgbClr val="121211"/>
                </a:solidFill>
                <a:latin typeface="Verdana"/>
                <a:cs typeface="Verdana"/>
              </a:rPr>
              <a:t>m</a:t>
            </a:r>
            <a:r>
              <a:rPr sz="3100" b="1" i="1" spc="26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spc="210" dirty="0">
                <a:solidFill>
                  <a:srgbClr val="121211"/>
                </a:solidFill>
                <a:latin typeface="Verdana"/>
                <a:cs typeface="Verdana"/>
              </a:rPr>
              <a:t>q</a:t>
            </a:r>
            <a:r>
              <a:rPr sz="3100" b="1" i="1" spc="155" dirty="0">
                <a:solidFill>
                  <a:srgbClr val="121211"/>
                </a:solidFill>
                <a:latin typeface="Verdana"/>
                <a:cs typeface="Verdana"/>
              </a:rPr>
              <a:t>d</a:t>
            </a:r>
            <a:r>
              <a:rPr sz="3100" b="1" i="1" spc="100" dirty="0">
                <a:solidFill>
                  <a:srgbClr val="121211"/>
                </a:solidFill>
                <a:latin typeface="Verdana"/>
                <a:cs typeface="Verdana"/>
              </a:rPr>
              <a:t>o</a:t>
            </a:r>
            <a:r>
              <a:rPr sz="3100" b="1" i="1" spc="130" dirty="0">
                <a:solidFill>
                  <a:srgbClr val="121211"/>
                </a:solidFill>
                <a:latin typeface="Verdana"/>
                <a:cs typeface="Verdana"/>
              </a:rPr>
              <a:t>r</a:t>
            </a:r>
            <a:r>
              <a:rPr sz="3100" b="1" i="1" spc="-3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dirty="0">
                <a:solidFill>
                  <a:srgbClr val="121211"/>
                </a:solidFill>
                <a:latin typeface="Verdana"/>
                <a:cs typeface="Verdana"/>
              </a:rPr>
              <a:t>		</a:t>
            </a:r>
            <a:r>
              <a:rPr sz="3100" b="1" i="1" spc="100" dirty="0">
                <a:solidFill>
                  <a:srgbClr val="121211"/>
                </a:solidFill>
                <a:latin typeface="Verdana"/>
                <a:cs typeface="Verdana"/>
              </a:rPr>
              <a:t>o</a:t>
            </a:r>
            <a:r>
              <a:rPr sz="3100" b="1" i="1" spc="-100" dirty="0">
                <a:solidFill>
                  <a:srgbClr val="121211"/>
                </a:solidFill>
                <a:latin typeface="Verdana"/>
                <a:cs typeface="Verdana"/>
              </a:rPr>
              <a:t>’</a:t>
            </a:r>
            <a:r>
              <a:rPr sz="3100" b="1" i="1" spc="-755" dirty="0">
                <a:solidFill>
                  <a:srgbClr val="121211"/>
                </a:solidFill>
                <a:latin typeface="Verdana"/>
                <a:cs typeface="Verdana"/>
              </a:rPr>
              <a:t> </a:t>
            </a:r>
            <a:r>
              <a:rPr sz="3100" b="1" i="1" spc="130" dirty="0">
                <a:solidFill>
                  <a:srgbClr val="121211"/>
                </a:solidFill>
                <a:latin typeface="Verdana"/>
                <a:cs typeface="Verdana"/>
              </a:rPr>
              <a:t>r</a:t>
            </a:r>
            <a:r>
              <a:rPr sz="3100" b="1" i="1" spc="590" dirty="0">
                <a:solidFill>
                  <a:srgbClr val="121211"/>
                </a:solidFill>
                <a:latin typeface="Verdana"/>
                <a:cs typeface="Verdana"/>
              </a:rPr>
              <a:t>t</a:t>
            </a:r>
            <a:r>
              <a:rPr sz="3100" b="1" i="1" spc="16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r>
              <a:rPr sz="3100" b="1" i="1" spc="229" dirty="0">
                <a:solidFill>
                  <a:srgbClr val="121211"/>
                </a:solidFill>
                <a:latin typeface="Verdana"/>
                <a:cs typeface="Verdana"/>
              </a:rPr>
              <a:t>s</a:t>
            </a:r>
            <a:r>
              <a:rPr sz="3100" b="1" i="1" spc="26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spc="155" dirty="0">
                <a:solidFill>
                  <a:srgbClr val="121211"/>
                </a:solidFill>
                <a:latin typeface="Verdana"/>
                <a:cs typeface="Verdana"/>
              </a:rPr>
              <a:t>d</a:t>
            </a:r>
            <a:r>
              <a:rPr sz="3100" b="1" i="1" spc="16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r>
              <a:rPr sz="3100" b="1" i="1" spc="100" dirty="0">
                <a:solidFill>
                  <a:srgbClr val="121211"/>
                </a:solidFill>
                <a:latin typeface="Verdana"/>
                <a:cs typeface="Verdana"/>
              </a:rPr>
              <a:t>g</a:t>
            </a:r>
            <a:r>
              <a:rPr sz="3100" b="1" i="1" spc="-3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dirty="0">
                <a:solidFill>
                  <a:srgbClr val="121211"/>
                </a:solidFill>
                <a:latin typeface="Verdana"/>
                <a:cs typeface="Verdana"/>
              </a:rPr>
              <a:t>	</a:t>
            </a:r>
            <a:r>
              <a:rPr sz="3100" b="1" i="1" spc="590" dirty="0">
                <a:solidFill>
                  <a:srgbClr val="121211"/>
                </a:solidFill>
                <a:latin typeface="Verdana"/>
                <a:cs typeface="Verdana"/>
              </a:rPr>
              <a:t>t</a:t>
            </a:r>
            <a:r>
              <a:rPr sz="3100" b="1" i="1" spc="100" dirty="0">
                <a:solidFill>
                  <a:srgbClr val="121211"/>
                </a:solidFill>
                <a:latin typeface="Verdana"/>
                <a:cs typeface="Verdana"/>
              </a:rPr>
              <a:t>o</a:t>
            </a:r>
            <a:r>
              <a:rPr sz="3100" b="1" i="1" spc="-100" dirty="0">
                <a:solidFill>
                  <a:srgbClr val="121211"/>
                </a:solidFill>
                <a:latin typeface="Verdana"/>
                <a:cs typeface="Verdana"/>
              </a:rPr>
              <a:t>’</a:t>
            </a:r>
            <a:r>
              <a:rPr sz="3100" b="1" i="1" spc="-755" dirty="0">
                <a:solidFill>
                  <a:srgbClr val="121211"/>
                </a:solidFill>
                <a:latin typeface="Verdana"/>
                <a:cs typeface="Verdana"/>
              </a:rPr>
              <a:t> </a:t>
            </a:r>
            <a:r>
              <a:rPr sz="3100" b="1" i="1" spc="100" dirty="0">
                <a:solidFill>
                  <a:srgbClr val="121211"/>
                </a:solidFill>
                <a:latin typeface="Verdana"/>
                <a:cs typeface="Verdana"/>
              </a:rPr>
              <a:t>g</a:t>
            </a:r>
            <a:r>
              <a:rPr sz="3100" b="1" i="1" spc="-100" dirty="0">
                <a:solidFill>
                  <a:srgbClr val="121211"/>
                </a:solidFill>
                <a:latin typeface="Verdana"/>
                <a:cs typeface="Verdana"/>
              </a:rPr>
              <a:t>’</a:t>
            </a:r>
            <a:r>
              <a:rPr sz="3100" b="1" i="1" spc="-755" dirty="0">
                <a:solidFill>
                  <a:srgbClr val="121211"/>
                </a:solidFill>
                <a:latin typeface="Verdana"/>
                <a:cs typeface="Verdana"/>
              </a:rPr>
              <a:t> </a:t>
            </a:r>
            <a:r>
              <a:rPr sz="3100" b="1" i="1" spc="130" dirty="0">
                <a:solidFill>
                  <a:srgbClr val="121211"/>
                </a:solidFill>
                <a:latin typeface="Verdana"/>
                <a:cs typeface="Verdana"/>
              </a:rPr>
              <a:t>r</a:t>
            </a:r>
            <a:r>
              <a:rPr sz="3100" b="1" i="1" spc="26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spc="155" dirty="0">
                <a:solidFill>
                  <a:srgbClr val="121211"/>
                </a:solidFill>
                <a:latin typeface="Verdana"/>
                <a:cs typeface="Verdana"/>
              </a:rPr>
              <a:t>d</a:t>
            </a:r>
            <a:r>
              <a:rPr sz="3100" b="1" i="1" spc="16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r>
              <a:rPr sz="3100" b="1" i="1" spc="225" dirty="0">
                <a:solidFill>
                  <a:srgbClr val="121211"/>
                </a:solidFill>
                <a:latin typeface="Verdana"/>
                <a:cs typeface="Verdana"/>
              </a:rPr>
              <a:t>n</a:t>
            </a:r>
            <a:r>
              <a:rPr sz="3100" b="1" i="1" spc="-150" dirty="0">
                <a:solidFill>
                  <a:srgbClr val="121211"/>
                </a:solidFill>
                <a:latin typeface="Verdana"/>
                <a:cs typeface="Verdana"/>
              </a:rPr>
              <a:t>-  </a:t>
            </a:r>
            <a:r>
              <a:rPr sz="3100" b="1" i="1" spc="590" dirty="0">
                <a:solidFill>
                  <a:srgbClr val="121211"/>
                </a:solidFill>
                <a:latin typeface="Verdana"/>
                <a:cs typeface="Verdana"/>
              </a:rPr>
              <a:t>t</a:t>
            </a:r>
            <a:r>
              <a:rPr sz="3100" b="1" i="1" spc="100" dirty="0">
                <a:solidFill>
                  <a:srgbClr val="121211"/>
                </a:solidFill>
                <a:latin typeface="Verdana"/>
                <a:cs typeface="Verdana"/>
              </a:rPr>
              <a:t>o</a:t>
            </a:r>
            <a:r>
              <a:rPr sz="3100" b="1" i="1" spc="-100" dirty="0">
                <a:solidFill>
                  <a:srgbClr val="121211"/>
                </a:solidFill>
                <a:latin typeface="Verdana"/>
                <a:cs typeface="Verdana"/>
              </a:rPr>
              <a:t>’</a:t>
            </a:r>
            <a:r>
              <a:rPr sz="3100" b="1" i="1" spc="-755" dirty="0">
                <a:solidFill>
                  <a:srgbClr val="121211"/>
                </a:solidFill>
                <a:latin typeface="Verdana"/>
                <a:cs typeface="Verdana"/>
              </a:rPr>
              <a:t> </a:t>
            </a:r>
            <a:r>
              <a:rPr sz="3100" b="1" i="1" spc="100" dirty="0">
                <a:solidFill>
                  <a:srgbClr val="121211"/>
                </a:solidFill>
                <a:latin typeface="Verdana"/>
                <a:cs typeface="Verdana"/>
              </a:rPr>
              <a:t>g</a:t>
            </a:r>
            <a:r>
              <a:rPr sz="3100" b="1" i="1" spc="-100" dirty="0">
                <a:solidFill>
                  <a:srgbClr val="121211"/>
                </a:solidFill>
                <a:latin typeface="Verdana"/>
                <a:cs typeface="Verdana"/>
              </a:rPr>
              <a:t>’</a:t>
            </a:r>
            <a:r>
              <a:rPr sz="3100" b="1" i="1" spc="-755" dirty="0">
                <a:solidFill>
                  <a:srgbClr val="121211"/>
                </a:solidFill>
                <a:latin typeface="Verdana"/>
                <a:cs typeface="Verdana"/>
              </a:rPr>
              <a:t> </a:t>
            </a:r>
            <a:r>
              <a:rPr sz="3100" b="1" i="1" spc="130" dirty="0">
                <a:solidFill>
                  <a:srgbClr val="121211"/>
                </a:solidFill>
                <a:latin typeface="Verdana"/>
                <a:cs typeface="Verdana"/>
              </a:rPr>
              <a:t>r</a:t>
            </a:r>
            <a:r>
              <a:rPr sz="3100" b="1" i="1" spc="-3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dirty="0">
                <a:solidFill>
                  <a:srgbClr val="121211"/>
                </a:solidFill>
                <a:latin typeface="Verdana"/>
                <a:cs typeface="Verdana"/>
              </a:rPr>
              <a:t>		</a:t>
            </a:r>
            <a:r>
              <a:rPr sz="3100" b="1" i="1" spc="215" dirty="0">
                <a:solidFill>
                  <a:srgbClr val="121211"/>
                </a:solidFill>
                <a:latin typeface="Verdana"/>
                <a:cs typeface="Verdana"/>
              </a:rPr>
              <a:t>b</a:t>
            </a:r>
            <a:r>
              <a:rPr sz="3100" b="1" i="1" spc="100" dirty="0">
                <a:solidFill>
                  <a:srgbClr val="121211"/>
                </a:solidFill>
                <a:latin typeface="Verdana"/>
                <a:cs typeface="Verdana"/>
              </a:rPr>
              <a:t>og</a:t>
            </a:r>
            <a:r>
              <a:rPr sz="3100" b="1" i="1" spc="-100" dirty="0">
                <a:solidFill>
                  <a:srgbClr val="121211"/>
                </a:solidFill>
                <a:latin typeface="Verdana"/>
                <a:cs typeface="Verdana"/>
              </a:rPr>
              <a:t>’</a:t>
            </a:r>
            <a:r>
              <a:rPr sz="3100" b="1" i="1" spc="-755" dirty="0">
                <a:solidFill>
                  <a:srgbClr val="121211"/>
                </a:solidFill>
                <a:latin typeface="Verdana"/>
                <a:cs typeface="Verdana"/>
              </a:rPr>
              <a:t> </a:t>
            </a:r>
            <a:r>
              <a:rPr sz="3100" b="1" i="1" spc="450" dirty="0">
                <a:solidFill>
                  <a:srgbClr val="121211"/>
                </a:solidFill>
                <a:latin typeface="Verdana"/>
                <a:cs typeface="Verdana"/>
              </a:rPr>
              <a:t>l</a:t>
            </a:r>
            <a:r>
              <a:rPr sz="3100" b="1" i="1" spc="26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spc="210" dirty="0">
                <a:solidFill>
                  <a:srgbClr val="121211"/>
                </a:solidFill>
                <a:latin typeface="Verdana"/>
                <a:cs typeface="Verdana"/>
              </a:rPr>
              <a:t>q</a:t>
            </a:r>
            <a:r>
              <a:rPr sz="3100" b="1" i="1" spc="450" dirty="0">
                <a:solidFill>
                  <a:srgbClr val="121211"/>
                </a:solidFill>
                <a:latin typeface="Verdana"/>
                <a:cs typeface="Verdana"/>
              </a:rPr>
              <a:t>l</a:t>
            </a:r>
            <a:r>
              <a:rPr sz="3100" b="1" i="1" spc="26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spc="459" dirty="0">
                <a:solidFill>
                  <a:srgbClr val="121211"/>
                </a:solidFill>
                <a:latin typeface="Verdana"/>
                <a:cs typeface="Verdana"/>
              </a:rPr>
              <a:t>k</a:t>
            </a:r>
            <a:r>
              <a:rPr sz="3100" b="1" i="1" spc="225" dirty="0">
                <a:solidFill>
                  <a:srgbClr val="121211"/>
                </a:solidFill>
                <a:latin typeface="Verdana"/>
                <a:cs typeface="Verdana"/>
              </a:rPr>
              <a:t>n</a:t>
            </a:r>
            <a:r>
              <a:rPr sz="3100" b="1" i="1" spc="-3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dirty="0">
                <a:solidFill>
                  <a:srgbClr val="121211"/>
                </a:solidFill>
                <a:latin typeface="Verdana"/>
                <a:cs typeface="Verdana"/>
              </a:rPr>
              <a:t>	</a:t>
            </a:r>
            <a:r>
              <a:rPr sz="3100" b="1" i="1" spc="459" dirty="0">
                <a:solidFill>
                  <a:srgbClr val="121211"/>
                </a:solidFill>
                <a:latin typeface="Verdana"/>
                <a:cs typeface="Verdana"/>
              </a:rPr>
              <a:t>k</a:t>
            </a:r>
            <a:r>
              <a:rPr sz="3100" b="1" i="1" spc="100" dirty="0">
                <a:solidFill>
                  <a:srgbClr val="121211"/>
                </a:solidFill>
                <a:latin typeface="Verdana"/>
                <a:cs typeface="Verdana"/>
              </a:rPr>
              <a:t>o</a:t>
            </a:r>
            <a:r>
              <a:rPr sz="3100" b="1" i="1" spc="-100" dirty="0">
                <a:solidFill>
                  <a:srgbClr val="121211"/>
                </a:solidFill>
                <a:latin typeface="Verdana"/>
                <a:cs typeface="Verdana"/>
              </a:rPr>
              <a:t>’</a:t>
            </a:r>
            <a:r>
              <a:rPr sz="3100" b="1" i="1" spc="-755" dirty="0">
                <a:solidFill>
                  <a:srgbClr val="121211"/>
                </a:solidFill>
                <a:latin typeface="Verdana"/>
                <a:cs typeface="Verdana"/>
              </a:rPr>
              <a:t> </a:t>
            </a:r>
            <a:r>
              <a:rPr sz="3100" b="1" i="1" spc="130" dirty="0">
                <a:solidFill>
                  <a:srgbClr val="121211"/>
                </a:solidFill>
                <a:latin typeface="Verdana"/>
                <a:cs typeface="Verdana"/>
              </a:rPr>
              <a:t>r</a:t>
            </a:r>
            <a:r>
              <a:rPr sz="3100" b="1" i="1" spc="229" dirty="0">
                <a:solidFill>
                  <a:srgbClr val="121211"/>
                </a:solidFill>
                <a:latin typeface="Verdana"/>
                <a:cs typeface="Verdana"/>
              </a:rPr>
              <a:t>s</a:t>
            </a:r>
            <a:r>
              <a:rPr sz="3100" b="1" i="1" spc="16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r>
              <a:rPr sz="3100" b="1" i="1" spc="590" dirty="0">
                <a:solidFill>
                  <a:srgbClr val="121211"/>
                </a:solidFill>
                <a:latin typeface="Verdana"/>
                <a:cs typeface="Verdana"/>
              </a:rPr>
              <a:t>t</a:t>
            </a:r>
            <a:r>
              <a:rPr sz="3100" b="1" i="1" spc="145" dirty="0">
                <a:solidFill>
                  <a:srgbClr val="121211"/>
                </a:solidFill>
                <a:latin typeface="Verdana"/>
                <a:cs typeface="Verdana"/>
              </a:rPr>
              <a:t>u</a:t>
            </a:r>
            <a:r>
              <a:rPr sz="3100" b="1" i="1" spc="395" dirty="0">
                <a:solidFill>
                  <a:srgbClr val="121211"/>
                </a:solidFill>
                <a:latin typeface="Verdana"/>
                <a:cs typeface="Verdana"/>
              </a:rPr>
              <a:t>v</a:t>
            </a:r>
            <a:r>
              <a:rPr sz="3100" b="1" i="1" spc="320" dirty="0">
                <a:solidFill>
                  <a:srgbClr val="121211"/>
                </a:solidFill>
                <a:latin typeface="Verdana"/>
                <a:cs typeface="Verdana"/>
              </a:rPr>
              <a:t>c</a:t>
            </a:r>
            <a:r>
              <a:rPr sz="3100" b="1" i="1" spc="245" dirty="0">
                <a:solidFill>
                  <a:srgbClr val="121211"/>
                </a:solidFill>
                <a:latin typeface="Verdana"/>
                <a:cs typeface="Verdana"/>
              </a:rPr>
              <a:t>h</a:t>
            </a:r>
            <a:r>
              <a:rPr sz="3100" b="1" i="1" spc="-3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dirty="0">
                <a:solidFill>
                  <a:srgbClr val="121211"/>
                </a:solidFill>
                <a:latin typeface="Verdana"/>
                <a:cs typeface="Verdana"/>
              </a:rPr>
              <a:t>	</a:t>
            </a:r>
            <a:r>
              <a:rPr sz="3100" b="1" i="1" spc="114" dirty="0">
                <a:solidFill>
                  <a:srgbClr val="121211"/>
                </a:solidFill>
                <a:latin typeface="Verdana"/>
                <a:cs typeface="Verdana"/>
              </a:rPr>
              <a:t>m</a:t>
            </a:r>
            <a:r>
              <a:rPr sz="3100" b="1" i="1" spc="16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r>
              <a:rPr sz="3100" b="1" i="1" spc="-100" dirty="0">
                <a:solidFill>
                  <a:srgbClr val="121211"/>
                </a:solidFill>
                <a:latin typeface="Verdana"/>
                <a:cs typeface="Verdana"/>
              </a:rPr>
              <a:t>’</a:t>
            </a:r>
            <a:r>
              <a:rPr sz="3100" b="1" i="1" spc="-755" dirty="0">
                <a:solidFill>
                  <a:srgbClr val="121211"/>
                </a:solidFill>
                <a:latin typeface="Verdana"/>
                <a:cs typeface="Verdana"/>
              </a:rPr>
              <a:t> </a:t>
            </a:r>
            <a:r>
              <a:rPr sz="3100" b="1" i="1" spc="450" dirty="0">
                <a:solidFill>
                  <a:srgbClr val="121211"/>
                </a:solidFill>
                <a:latin typeface="Verdana"/>
                <a:cs typeface="Verdana"/>
              </a:rPr>
              <a:t>l</a:t>
            </a:r>
            <a:r>
              <a:rPr sz="3100" b="1" i="1" spc="145" dirty="0">
                <a:solidFill>
                  <a:srgbClr val="121211"/>
                </a:solidFill>
                <a:latin typeface="Verdana"/>
                <a:cs typeface="Verdana"/>
              </a:rPr>
              <a:t>u</a:t>
            </a:r>
            <a:r>
              <a:rPr sz="3100" b="1" i="1" spc="114" dirty="0">
                <a:solidFill>
                  <a:srgbClr val="121211"/>
                </a:solidFill>
                <a:latin typeface="Verdana"/>
                <a:cs typeface="Verdana"/>
              </a:rPr>
              <a:t>m</a:t>
            </a:r>
            <a:r>
              <a:rPr sz="3100" b="1" i="1" spc="100" dirty="0">
                <a:solidFill>
                  <a:srgbClr val="121211"/>
                </a:solidFill>
                <a:latin typeface="Verdana"/>
                <a:cs typeface="Verdana"/>
              </a:rPr>
              <a:t>o</a:t>
            </a:r>
            <a:r>
              <a:rPr sz="3100" b="1" i="1" spc="590" dirty="0">
                <a:solidFill>
                  <a:srgbClr val="121211"/>
                </a:solidFill>
                <a:latin typeface="Verdana"/>
                <a:cs typeface="Verdana"/>
              </a:rPr>
              <a:t>t</a:t>
            </a:r>
            <a:r>
              <a:rPr sz="3100" b="1" i="1" spc="450" dirty="0">
                <a:solidFill>
                  <a:srgbClr val="121211"/>
                </a:solidFill>
                <a:latin typeface="Verdana"/>
                <a:cs typeface="Verdana"/>
              </a:rPr>
              <a:t>l</a:t>
            </a:r>
            <a:r>
              <a:rPr sz="3100" b="1" i="1" spc="16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r>
              <a:rPr sz="3100" b="1" i="1" spc="130" dirty="0">
                <a:solidFill>
                  <a:srgbClr val="121211"/>
                </a:solidFill>
                <a:latin typeface="Verdana"/>
                <a:cs typeface="Verdana"/>
              </a:rPr>
              <a:t>r</a:t>
            </a:r>
            <a:r>
              <a:rPr sz="3100" b="1" i="1" spc="225" dirty="0">
                <a:solidFill>
                  <a:srgbClr val="121211"/>
                </a:solidFill>
                <a:latin typeface="Verdana"/>
                <a:cs typeface="Verdana"/>
              </a:rPr>
              <a:t>n</a:t>
            </a:r>
            <a:r>
              <a:rPr sz="3100" b="1" i="1" spc="-3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dirty="0">
                <a:solidFill>
                  <a:srgbClr val="121211"/>
                </a:solidFill>
                <a:latin typeface="Verdana"/>
                <a:cs typeface="Verdana"/>
              </a:rPr>
              <a:t>	</a:t>
            </a:r>
            <a:r>
              <a:rPr sz="3100" b="1" i="1" spc="100" dirty="0">
                <a:solidFill>
                  <a:srgbClr val="121211"/>
                </a:solidFill>
                <a:latin typeface="Verdana"/>
                <a:cs typeface="Verdana"/>
              </a:rPr>
              <a:t>g</a:t>
            </a:r>
            <a:r>
              <a:rPr sz="3100" b="1" i="1" spc="130" dirty="0">
                <a:solidFill>
                  <a:srgbClr val="121211"/>
                </a:solidFill>
                <a:latin typeface="Verdana"/>
                <a:cs typeface="Verdana"/>
              </a:rPr>
              <a:t>r</a:t>
            </a:r>
            <a:r>
              <a:rPr sz="3100" b="1" i="1" spc="16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r>
              <a:rPr sz="3100" b="1" i="1" spc="430" dirty="0">
                <a:solidFill>
                  <a:srgbClr val="121211"/>
                </a:solidFill>
                <a:latin typeface="Verdana"/>
                <a:cs typeface="Verdana"/>
              </a:rPr>
              <a:t>f</a:t>
            </a:r>
            <a:r>
              <a:rPr sz="3100" b="1" i="1" spc="265" dirty="0">
                <a:solidFill>
                  <a:srgbClr val="121211"/>
                </a:solidFill>
                <a:latin typeface="Verdana"/>
                <a:cs typeface="Verdana"/>
              </a:rPr>
              <a:t>i</a:t>
            </a:r>
            <a:r>
              <a:rPr sz="3100" b="1" i="1" spc="459" dirty="0">
                <a:solidFill>
                  <a:srgbClr val="121211"/>
                </a:solidFill>
                <a:latin typeface="Verdana"/>
                <a:cs typeface="Verdana"/>
              </a:rPr>
              <a:t>k</a:t>
            </a:r>
            <a:r>
              <a:rPr sz="3100" b="1" i="1" spc="155" dirty="0">
                <a:solidFill>
                  <a:srgbClr val="121211"/>
                </a:solidFill>
                <a:latin typeface="Verdana"/>
                <a:cs typeface="Verdana"/>
              </a:rPr>
              <a:t>d</a:t>
            </a:r>
            <a:r>
              <a:rPr sz="3100" b="1" i="1" spc="-135" dirty="0">
                <a:solidFill>
                  <a:srgbClr val="121211"/>
                </a:solidFill>
                <a:latin typeface="Verdana"/>
                <a:cs typeface="Verdana"/>
              </a:rPr>
              <a:t>a</a:t>
            </a:r>
            <a:endParaRPr sz="3100">
              <a:latin typeface="Verdana"/>
              <a:cs typeface="Verdana"/>
            </a:endParaRPr>
          </a:p>
          <a:p>
            <a:pPr marL="680720">
              <a:lnSpc>
                <a:spcPct val="100000"/>
              </a:lnSpc>
              <a:spcBef>
                <a:spcPts val="555"/>
              </a:spcBef>
              <a:tabLst>
                <a:tab pos="3067685" algn="l"/>
                <a:tab pos="4708525" algn="l"/>
                <a:tab pos="5864225" algn="l"/>
                <a:tab pos="8361680" algn="l"/>
                <a:tab pos="11100435" algn="l"/>
              </a:tabLst>
            </a:pPr>
            <a:r>
              <a:rPr sz="3100" b="1" i="1" spc="195" dirty="0">
                <a:solidFill>
                  <a:srgbClr val="121211"/>
                </a:solidFill>
                <a:latin typeface="Verdana"/>
                <a:cs typeface="Verdana"/>
              </a:rPr>
              <a:t>ifodalab,	</a:t>
            </a:r>
            <a:r>
              <a:rPr sz="3100" b="1" i="1" spc="345" dirty="0">
                <a:solidFill>
                  <a:srgbClr val="121211"/>
                </a:solidFill>
                <a:latin typeface="Verdana"/>
                <a:cs typeface="Verdana"/>
              </a:rPr>
              <a:t>taklif	</a:t>
            </a:r>
            <a:r>
              <a:rPr sz="3100" b="1" i="1" spc="105" dirty="0">
                <a:solidFill>
                  <a:srgbClr val="121211"/>
                </a:solidFill>
                <a:latin typeface="Verdana"/>
                <a:cs typeface="Verdana"/>
              </a:rPr>
              <a:t>egri	</a:t>
            </a:r>
            <a:r>
              <a:rPr sz="3100" b="1" i="1" spc="215" dirty="0">
                <a:solidFill>
                  <a:srgbClr val="121211"/>
                </a:solidFill>
                <a:latin typeface="Verdana"/>
                <a:cs typeface="Verdana"/>
              </a:rPr>
              <a:t>chizig’</a:t>
            </a:r>
            <a:r>
              <a:rPr sz="3100" b="1" i="1" spc="-755" dirty="0">
                <a:solidFill>
                  <a:srgbClr val="121211"/>
                </a:solidFill>
                <a:latin typeface="Verdana"/>
                <a:cs typeface="Verdana"/>
              </a:rPr>
              <a:t> </a:t>
            </a:r>
            <a:r>
              <a:rPr sz="3100" b="1" i="1" spc="155" dirty="0">
                <a:solidFill>
                  <a:srgbClr val="121211"/>
                </a:solidFill>
                <a:latin typeface="Verdana"/>
                <a:cs typeface="Verdana"/>
              </a:rPr>
              <a:t>ini	</a:t>
            </a:r>
            <a:r>
              <a:rPr sz="3100" b="1" i="1" spc="254" dirty="0">
                <a:solidFill>
                  <a:srgbClr val="121211"/>
                </a:solidFill>
                <a:latin typeface="Verdana"/>
                <a:cs typeface="Verdana"/>
              </a:rPr>
              <a:t>tasvirlash	</a:t>
            </a:r>
            <a:r>
              <a:rPr sz="3100" b="1" i="1" spc="170" dirty="0">
                <a:solidFill>
                  <a:srgbClr val="121211"/>
                </a:solidFill>
                <a:latin typeface="Verdana"/>
                <a:cs typeface="Verdana"/>
              </a:rPr>
              <a:t>mumkin.</a:t>
            </a:r>
            <a:endParaRPr sz="31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543547" y="6964374"/>
            <a:ext cx="3751156" cy="332251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130167" y="0"/>
            <a:ext cx="76446" cy="3026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128163" y="110486"/>
            <a:ext cx="80468" cy="8046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128163" y="271300"/>
            <a:ext cx="80468" cy="8046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289775" y="0"/>
            <a:ext cx="78624" cy="3026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288854" y="110486"/>
            <a:ext cx="80468" cy="8046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88854" y="271300"/>
            <a:ext cx="80468" cy="8046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450466" y="0"/>
            <a:ext cx="78624" cy="3026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449545" y="110486"/>
            <a:ext cx="80468" cy="8046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449545" y="271300"/>
            <a:ext cx="80468" cy="8046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612340" y="0"/>
            <a:ext cx="76496" cy="30388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610358" y="110609"/>
            <a:ext cx="80468" cy="80468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10358" y="271300"/>
            <a:ext cx="80468" cy="80468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755584" y="0"/>
            <a:ext cx="76446" cy="30265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753577" y="110486"/>
            <a:ext cx="80468" cy="8046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753577" y="271300"/>
            <a:ext cx="80468" cy="80468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916275" y="0"/>
            <a:ext cx="76446" cy="3026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914270" y="110486"/>
            <a:ext cx="80468" cy="80468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914270" y="271300"/>
            <a:ext cx="80468" cy="80468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076006" y="0"/>
            <a:ext cx="78625" cy="30264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075083" y="110486"/>
            <a:ext cx="80468" cy="80468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75083" y="271300"/>
            <a:ext cx="80468" cy="80468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6236697" y="0"/>
            <a:ext cx="78624" cy="30264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235774" y="110486"/>
            <a:ext cx="80468" cy="80468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271300"/>
            <a:ext cx="80468" cy="80468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397388" y="0"/>
            <a:ext cx="78624" cy="30264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96465" y="110486"/>
            <a:ext cx="80468" cy="80468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271300"/>
            <a:ext cx="80468" cy="80468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559260" y="0"/>
            <a:ext cx="76496" cy="30388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557280" y="110609"/>
            <a:ext cx="80468" cy="80468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271300"/>
            <a:ext cx="80468" cy="80468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717971" y="110486"/>
            <a:ext cx="80468" cy="80468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719976" y="0"/>
            <a:ext cx="76446" cy="30265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271300"/>
            <a:ext cx="80468" cy="80468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879583" y="0"/>
            <a:ext cx="78624" cy="30264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878662" y="110609"/>
            <a:ext cx="80099" cy="80345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878662" y="271300"/>
            <a:ext cx="60166" cy="80468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128163" y="431991"/>
            <a:ext cx="80468" cy="80468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128163" y="592559"/>
            <a:ext cx="80468" cy="80468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128163" y="753251"/>
            <a:ext cx="80468" cy="80468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143542" y="913942"/>
            <a:ext cx="65088" cy="80468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174794" y="1075494"/>
            <a:ext cx="33713" cy="71486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5288854" y="431868"/>
            <a:ext cx="80468" cy="80468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288854" y="592682"/>
            <a:ext cx="80468" cy="80468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88854" y="753251"/>
            <a:ext cx="80468" cy="80468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288854" y="914065"/>
            <a:ext cx="80468" cy="80468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5288854" y="1074756"/>
            <a:ext cx="80468" cy="80468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5449545" y="431868"/>
            <a:ext cx="80468" cy="80468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449545" y="592560"/>
            <a:ext cx="80468" cy="80468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449545" y="753251"/>
            <a:ext cx="80468" cy="80468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449545" y="913942"/>
            <a:ext cx="80468" cy="80468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5449545" y="1074756"/>
            <a:ext cx="80468" cy="80468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5610358" y="431991"/>
            <a:ext cx="80468" cy="80468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610358" y="592559"/>
            <a:ext cx="80468" cy="80468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10358" y="753374"/>
            <a:ext cx="80468" cy="80468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610358" y="914065"/>
            <a:ext cx="80468" cy="80468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5610358" y="1074756"/>
            <a:ext cx="80468" cy="80468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5753577" y="431868"/>
            <a:ext cx="80468" cy="80468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753577" y="592559"/>
            <a:ext cx="80468" cy="80468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753577" y="753374"/>
            <a:ext cx="80468" cy="80468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753577" y="914065"/>
            <a:ext cx="80468" cy="80468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5753577" y="1074756"/>
            <a:ext cx="80468" cy="80468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914270" y="592559"/>
            <a:ext cx="80468" cy="80468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5914270" y="431868"/>
            <a:ext cx="80468" cy="80468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914270" y="753250"/>
            <a:ext cx="80468" cy="80468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5914270" y="1074756"/>
            <a:ext cx="80468" cy="80468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914270" y="913941"/>
            <a:ext cx="80468" cy="80468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075083" y="431868"/>
            <a:ext cx="80468" cy="80468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075083" y="592560"/>
            <a:ext cx="80468" cy="80468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75083" y="753374"/>
            <a:ext cx="80468" cy="80468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6075083" y="1074756"/>
            <a:ext cx="80468" cy="80468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075083" y="913942"/>
            <a:ext cx="80468" cy="80468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235774" y="431868"/>
            <a:ext cx="80468" cy="80468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235774" y="592559"/>
            <a:ext cx="80468" cy="80468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753374"/>
            <a:ext cx="80468" cy="80468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235774" y="914065"/>
            <a:ext cx="80468" cy="80468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6235774" y="1074756"/>
            <a:ext cx="80468" cy="80468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396465" y="431868"/>
            <a:ext cx="80468" cy="80468"/>
          </a:xfrm>
          <a:prstGeom prst="rect">
            <a:avLst/>
          </a:prstGeom>
        </p:spPr>
      </p:pic>
      <p:pic>
        <p:nvPicPr>
          <p:cNvPr id="85" name="object 8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96465" y="592559"/>
            <a:ext cx="80468" cy="80468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753374"/>
            <a:ext cx="80468" cy="80468"/>
          </a:xfrm>
          <a:prstGeom prst="rect">
            <a:avLst/>
          </a:prstGeom>
        </p:spPr>
      </p:pic>
      <p:pic>
        <p:nvPicPr>
          <p:cNvPr id="87" name="object 8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96465" y="914065"/>
            <a:ext cx="80468" cy="80468"/>
          </a:xfrm>
          <a:prstGeom prst="rect">
            <a:avLst/>
          </a:prstGeom>
        </p:spPr>
      </p:pic>
      <p:pic>
        <p:nvPicPr>
          <p:cNvPr id="88" name="object 8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6396465" y="1074756"/>
            <a:ext cx="80468" cy="80468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288854" y="1225850"/>
            <a:ext cx="80468" cy="80468"/>
          </a:xfrm>
          <a:prstGeom prst="rect">
            <a:avLst/>
          </a:prstGeom>
        </p:spPr>
      </p:pic>
      <p:pic>
        <p:nvPicPr>
          <p:cNvPr id="90" name="object 9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88854" y="1386541"/>
            <a:ext cx="80468" cy="80468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449545" y="1225850"/>
            <a:ext cx="80468" cy="80468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5327120" y="1547232"/>
            <a:ext cx="42202" cy="69271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449545" y="1386541"/>
            <a:ext cx="80468" cy="80468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449545" y="1547232"/>
            <a:ext cx="80468" cy="80468"/>
          </a:xfrm>
          <a:prstGeom prst="rect">
            <a:avLst/>
          </a:prstGeom>
        </p:spPr>
      </p:pic>
      <p:pic>
        <p:nvPicPr>
          <p:cNvPr id="95" name="object 9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449545" y="1707923"/>
            <a:ext cx="80468" cy="80468"/>
          </a:xfrm>
          <a:prstGeom prst="rect">
            <a:avLst/>
          </a:prstGeom>
        </p:spPr>
      </p:pic>
      <p:pic>
        <p:nvPicPr>
          <p:cNvPr id="96" name="object 96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5483873" y="1868737"/>
            <a:ext cx="46017" cy="64965"/>
          </a:xfrm>
          <a:prstGeom prst="rect">
            <a:avLst/>
          </a:prstGeom>
        </p:spPr>
      </p:pic>
      <p:pic>
        <p:nvPicPr>
          <p:cNvPr id="97" name="object 9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610358" y="1225850"/>
            <a:ext cx="80468" cy="80468"/>
          </a:xfrm>
          <a:prstGeom prst="rect">
            <a:avLst/>
          </a:prstGeom>
        </p:spPr>
      </p:pic>
      <p:pic>
        <p:nvPicPr>
          <p:cNvPr id="98" name="object 9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10358" y="1386541"/>
            <a:ext cx="80468" cy="80468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610358" y="1547232"/>
            <a:ext cx="80468" cy="80468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610358" y="1707923"/>
            <a:ext cx="80468" cy="80468"/>
          </a:xfrm>
          <a:prstGeom prst="rect">
            <a:avLst/>
          </a:prstGeom>
        </p:spPr>
      </p:pic>
      <p:pic>
        <p:nvPicPr>
          <p:cNvPr id="101" name="object 10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10358" y="1868737"/>
            <a:ext cx="80468" cy="80468"/>
          </a:xfrm>
          <a:prstGeom prst="rect">
            <a:avLst/>
          </a:prstGeom>
        </p:spPr>
      </p:pic>
      <p:pic>
        <p:nvPicPr>
          <p:cNvPr id="102" name="object 10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753577" y="1386541"/>
            <a:ext cx="80468" cy="80468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753577" y="1225850"/>
            <a:ext cx="80468" cy="80468"/>
          </a:xfrm>
          <a:prstGeom prst="rect">
            <a:avLst/>
          </a:prstGeom>
        </p:spPr>
      </p:pic>
      <p:pic>
        <p:nvPicPr>
          <p:cNvPr id="104" name="object 10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753577" y="1707923"/>
            <a:ext cx="80468" cy="80468"/>
          </a:xfrm>
          <a:prstGeom prst="rect">
            <a:avLst/>
          </a:prstGeom>
        </p:spPr>
      </p:pic>
      <p:pic>
        <p:nvPicPr>
          <p:cNvPr id="105" name="object 10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753577" y="1547232"/>
            <a:ext cx="80468" cy="80468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753577" y="1868737"/>
            <a:ext cx="80468" cy="80468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914270" y="1225850"/>
            <a:ext cx="80468" cy="80468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914270" y="1386541"/>
            <a:ext cx="80468" cy="80468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914270" y="1547232"/>
            <a:ext cx="80468" cy="80468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914270" y="1707923"/>
            <a:ext cx="80468" cy="80468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075083" y="1225850"/>
            <a:ext cx="80468" cy="80468"/>
          </a:xfrm>
          <a:prstGeom prst="rect">
            <a:avLst/>
          </a:prstGeom>
        </p:spPr>
      </p:pic>
      <p:pic>
        <p:nvPicPr>
          <p:cNvPr id="112" name="object 11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914270" y="1868615"/>
            <a:ext cx="80468" cy="80468"/>
          </a:xfrm>
          <a:prstGeom prst="rect">
            <a:avLst/>
          </a:prstGeom>
        </p:spPr>
      </p:pic>
      <p:pic>
        <p:nvPicPr>
          <p:cNvPr id="113" name="object 1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75083" y="1386541"/>
            <a:ext cx="80468" cy="80468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075083" y="1547232"/>
            <a:ext cx="80468" cy="80468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075083" y="1707923"/>
            <a:ext cx="80468" cy="80468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75083" y="1868615"/>
            <a:ext cx="80468" cy="80468"/>
          </a:xfrm>
          <a:prstGeom prst="rect">
            <a:avLst/>
          </a:prstGeom>
        </p:spPr>
      </p:pic>
      <p:pic>
        <p:nvPicPr>
          <p:cNvPr id="117" name="object 1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235774" y="1225850"/>
            <a:ext cx="80468" cy="80468"/>
          </a:xfrm>
          <a:prstGeom prst="rect">
            <a:avLst/>
          </a:prstGeom>
        </p:spPr>
      </p:pic>
      <p:pic>
        <p:nvPicPr>
          <p:cNvPr id="118" name="object 1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1386541"/>
            <a:ext cx="80468" cy="80468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235774" y="1547232"/>
            <a:ext cx="80468" cy="80468"/>
          </a:xfrm>
          <a:prstGeom prst="rect">
            <a:avLst/>
          </a:prstGeom>
        </p:spPr>
      </p:pic>
      <p:pic>
        <p:nvPicPr>
          <p:cNvPr id="120" name="object 1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235774" y="1707923"/>
            <a:ext cx="80468" cy="80468"/>
          </a:xfrm>
          <a:prstGeom prst="rect">
            <a:avLst/>
          </a:prstGeom>
        </p:spPr>
      </p:pic>
      <p:pic>
        <p:nvPicPr>
          <p:cNvPr id="121" name="object 1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1868737"/>
            <a:ext cx="80468" cy="80468"/>
          </a:xfrm>
          <a:prstGeom prst="rect">
            <a:avLst/>
          </a:prstGeom>
        </p:spPr>
      </p:pic>
      <p:pic>
        <p:nvPicPr>
          <p:cNvPr id="122" name="object 1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96465" y="1225850"/>
            <a:ext cx="80468" cy="80468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1386541"/>
            <a:ext cx="80468" cy="80468"/>
          </a:xfrm>
          <a:prstGeom prst="rect">
            <a:avLst/>
          </a:prstGeom>
        </p:spPr>
      </p:pic>
      <p:pic>
        <p:nvPicPr>
          <p:cNvPr id="124" name="object 1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96465" y="1547232"/>
            <a:ext cx="80468" cy="80468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96465" y="1707923"/>
            <a:ext cx="80468" cy="80468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1868737"/>
            <a:ext cx="80468" cy="80468"/>
          </a:xfrm>
          <a:prstGeom prst="rect">
            <a:avLst/>
          </a:prstGeom>
        </p:spPr>
      </p:pic>
      <p:pic>
        <p:nvPicPr>
          <p:cNvPr id="127" name="object 12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6557280" y="431991"/>
            <a:ext cx="80468" cy="80468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557280" y="592559"/>
            <a:ext cx="80468" cy="80468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753374"/>
            <a:ext cx="80468" cy="80468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557280" y="914065"/>
            <a:ext cx="80468" cy="80468"/>
          </a:xfrm>
          <a:prstGeom prst="rect">
            <a:avLst/>
          </a:prstGeom>
        </p:spPr>
      </p:pic>
      <p:pic>
        <p:nvPicPr>
          <p:cNvPr id="131" name="object 13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6557280" y="1074756"/>
            <a:ext cx="80468" cy="80468"/>
          </a:xfrm>
          <a:prstGeom prst="rect">
            <a:avLst/>
          </a:prstGeom>
        </p:spPr>
      </p:pic>
      <p:pic>
        <p:nvPicPr>
          <p:cNvPr id="132" name="object 13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6717971" y="431991"/>
            <a:ext cx="80468" cy="80468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717971" y="592559"/>
            <a:ext cx="80468" cy="80468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753250"/>
            <a:ext cx="80468" cy="80468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717971" y="913941"/>
            <a:ext cx="80468" cy="80468"/>
          </a:xfrm>
          <a:prstGeom prst="rect">
            <a:avLst/>
          </a:prstGeom>
        </p:spPr>
      </p:pic>
      <p:pic>
        <p:nvPicPr>
          <p:cNvPr id="136" name="object 1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6717971" y="1074756"/>
            <a:ext cx="80468" cy="80468"/>
          </a:xfrm>
          <a:prstGeom prst="rect">
            <a:avLst/>
          </a:prstGeom>
        </p:spPr>
      </p:pic>
      <p:pic>
        <p:nvPicPr>
          <p:cNvPr id="137" name="object 137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6878662" y="431868"/>
            <a:ext cx="60167" cy="80468"/>
          </a:xfrm>
          <a:prstGeom prst="rect">
            <a:avLst/>
          </a:prstGeom>
        </p:spPr>
      </p:pic>
      <p:pic>
        <p:nvPicPr>
          <p:cNvPr id="138" name="object 1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878662" y="592682"/>
            <a:ext cx="80099" cy="80468"/>
          </a:xfrm>
          <a:prstGeom prst="rect">
            <a:avLst/>
          </a:prstGeom>
        </p:spPr>
      </p:pic>
      <p:pic>
        <p:nvPicPr>
          <p:cNvPr id="139" name="object 13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753251"/>
            <a:ext cx="80468" cy="80468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878662" y="914065"/>
            <a:ext cx="80468" cy="80468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878662" y="1074756"/>
            <a:ext cx="80468" cy="80468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7039476" y="920217"/>
            <a:ext cx="57583" cy="74193"/>
          </a:xfrm>
          <a:prstGeom prst="rect">
            <a:avLst/>
          </a:prstGeom>
        </p:spPr>
      </p:pic>
      <p:pic>
        <p:nvPicPr>
          <p:cNvPr id="143" name="object 1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039353" y="1074756"/>
            <a:ext cx="80468" cy="80468"/>
          </a:xfrm>
          <a:prstGeom prst="rect">
            <a:avLst/>
          </a:prstGeom>
        </p:spPr>
      </p:pic>
      <p:pic>
        <p:nvPicPr>
          <p:cNvPr id="144" name="object 14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557280" y="1225850"/>
            <a:ext cx="80468" cy="80468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1386541"/>
            <a:ext cx="80468" cy="80468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557280" y="1547232"/>
            <a:ext cx="80468" cy="80468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557280" y="1707923"/>
            <a:ext cx="80468" cy="80468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1868737"/>
            <a:ext cx="80468" cy="80468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717971" y="1225850"/>
            <a:ext cx="80468" cy="80468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1386541"/>
            <a:ext cx="80468" cy="80468"/>
          </a:xfrm>
          <a:prstGeom prst="rect">
            <a:avLst/>
          </a:prstGeom>
        </p:spPr>
      </p:pic>
      <p:pic>
        <p:nvPicPr>
          <p:cNvPr id="151" name="object 15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717971" y="1547232"/>
            <a:ext cx="80468" cy="80468"/>
          </a:xfrm>
          <a:prstGeom prst="rect">
            <a:avLst/>
          </a:prstGeom>
        </p:spPr>
      </p:pic>
      <p:pic>
        <p:nvPicPr>
          <p:cNvPr id="152" name="object 15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717971" y="1707923"/>
            <a:ext cx="80468" cy="80468"/>
          </a:xfrm>
          <a:prstGeom prst="rect">
            <a:avLst/>
          </a:prstGeom>
        </p:spPr>
      </p:pic>
      <p:pic>
        <p:nvPicPr>
          <p:cNvPr id="153" name="object 15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1868737"/>
            <a:ext cx="80468" cy="80468"/>
          </a:xfrm>
          <a:prstGeom prst="rect">
            <a:avLst/>
          </a:prstGeom>
        </p:spPr>
      </p:pic>
      <p:pic>
        <p:nvPicPr>
          <p:cNvPr id="154" name="object 15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878662" y="1225850"/>
            <a:ext cx="80468" cy="80468"/>
          </a:xfrm>
          <a:prstGeom prst="rect">
            <a:avLst/>
          </a:prstGeom>
        </p:spPr>
      </p:pic>
      <p:pic>
        <p:nvPicPr>
          <p:cNvPr id="155" name="object 15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1386541"/>
            <a:ext cx="80468" cy="80468"/>
          </a:xfrm>
          <a:prstGeom prst="rect">
            <a:avLst/>
          </a:prstGeom>
        </p:spPr>
      </p:pic>
      <p:pic>
        <p:nvPicPr>
          <p:cNvPr id="156" name="object 15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878662" y="1547232"/>
            <a:ext cx="80468" cy="80468"/>
          </a:xfrm>
          <a:prstGeom prst="rect">
            <a:avLst/>
          </a:prstGeom>
        </p:spPr>
      </p:pic>
      <p:pic>
        <p:nvPicPr>
          <p:cNvPr id="157" name="object 15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878662" y="1707923"/>
            <a:ext cx="80468" cy="80468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1868737"/>
            <a:ext cx="80468" cy="80468"/>
          </a:xfrm>
          <a:prstGeom prst="rect">
            <a:avLst/>
          </a:prstGeom>
        </p:spPr>
      </p:pic>
      <p:pic>
        <p:nvPicPr>
          <p:cNvPr id="159" name="object 15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39353" y="1225850"/>
            <a:ext cx="80468" cy="80468"/>
          </a:xfrm>
          <a:prstGeom prst="rect">
            <a:avLst/>
          </a:prstGeom>
        </p:spPr>
      </p:pic>
      <p:pic>
        <p:nvPicPr>
          <p:cNvPr id="160" name="object 16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39353" y="1386541"/>
            <a:ext cx="80468" cy="80468"/>
          </a:xfrm>
          <a:prstGeom prst="rect">
            <a:avLst/>
          </a:prstGeom>
        </p:spPr>
      </p:pic>
      <p:pic>
        <p:nvPicPr>
          <p:cNvPr id="161" name="object 16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39353" y="1547232"/>
            <a:ext cx="80468" cy="80468"/>
          </a:xfrm>
          <a:prstGeom prst="rect">
            <a:avLst/>
          </a:prstGeom>
        </p:spPr>
      </p:pic>
      <p:pic>
        <p:nvPicPr>
          <p:cNvPr id="162" name="object 16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39353" y="1707923"/>
            <a:ext cx="80468" cy="80468"/>
          </a:xfrm>
          <a:prstGeom prst="rect">
            <a:avLst/>
          </a:prstGeom>
        </p:spPr>
      </p:pic>
      <p:pic>
        <p:nvPicPr>
          <p:cNvPr id="163" name="object 16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39353" y="1868615"/>
            <a:ext cx="80468" cy="80468"/>
          </a:xfrm>
          <a:prstGeom prst="rect">
            <a:avLst/>
          </a:prstGeom>
        </p:spPr>
      </p:pic>
      <p:pic>
        <p:nvPicPr>
          <p:cNvPr id="164" name="object 16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200167" y="1225850"/>
            <a:ext cx="80468" cy="80468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7200167" y="1386541"/>
            <a:ext cx="80468" cy="80468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7200167" y="1547232"/>
            <a:ext cx="80468" cy="80468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200167" y="1707923"/>
            <a:ext cx="80468" cy="80468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7200167" y="1868615"/>
            <a:ext cx="80468" cy="80468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343387" y="1386541"/>
            <a:ext cx="80468" cy="80468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43387" y="1547232"/>
            <a:ext cx="80468" cy="80468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43387" y="1707923"/>
            <a:ext cx="80468" cy="80468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343387" y="1868737"/>
            <a:ext cx="80468" cy="80468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7504201" y="1403521"/>
            <a:ext cx="77515" cy="63365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504201" y="1547232"/>
            <a:ext cx="80468" cy="80468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504201" y="1707923"/>
            <a:ext cx="80468" cy="80468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504201" y="1868615"/>
            <a:ext cx="80468" cy="80468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664892" y="1547232"/>
            <a:ext cx="80468" cy="80468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664892" y="1707923"/>
            <a:ext cx="80468" cy="80468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664892" y="1868615"/>
            <a:ext cx="80468" cy="80468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25583" y="1547232"/>
            <a:ext cx="80468" cy="80468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25583" y="1707923"/>
            <a:ext cx="80468" cy="80468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825583" y="1868737"/>
            <a:ext cx="80468" cy="80468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7986398" y="1559905"/>
            <a:ext cx="80468" cy="67795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986274" y="1707923"/>
            <a:ext cx="80468" cy="80468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986274" y="1868737"/>
            <a:ext cx="80468" cy="80468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610358" y="2011957"/>
            <a:ext cx="80468" cy="80468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753577" y="2011957"/>
            <a:ext cx="80468" cy="80468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753577" y="2172648"/>
            <a:ext cx="80468" cy="80468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5809439" y="2336538"/>
            <a:ext cx="23254" cy="27315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914270" y="2011957"/>
            <a:ext cx="80468" cy="80468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914270" y="2172648"/>
            <a:ext cx="80468" cy="80468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914270" y="2333339"/>
            <a:ext cx="80468" cy="80468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5953027" y="2494030"/>
            <a:ext cx="41587" cy="4183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075083" y="2011957"/>
            <a:ext cx="80468" cy="80468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075083" y="2172648"/>
            <a:ext cx="80468" cy="80468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075083" y="2333339"/>
            <a:ext cx="80468" cy="80468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6075083" y="2494030"/>
            <a:ext cx="80468" cy="80468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6123315" y="2655583"/>
            <a:ext cx="29652" cy="25715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235774" y="2011957"/>
            <a:ext cx="80468" cy="80468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235774" y="2172525"/>
            <a:ext cx="80468" cy="80468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235774" y="2333339"/>
            <a:ext cx="80468" cy="80468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6235774" y="2494030"/>
            <a:ext cx="80468" cy="80468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235774" y="2654844"/>
            <a:ext cx="80468" cy="80468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96465" y="2011957"/>
            <a:ext cx="80468" cy="80468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96465" y="2172525"/>
            <a:ext cx="80468" cy="80468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96465" y="2333339"/>
            <a:ext cx="80468" cy="80468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6396465" y="2494030"/>
            <a:ext cx="80468" cy="80468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96465" y="2654844"/>
            <a:ext cx="80468" cy="80468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96465" y="2805938"/>
            <a:ext cx="80468" cy="80468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557280" y="2011957"/>
            <a:ext cx="80468" cy="80468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557280" y="2172648"/>
            <a:ext cx="80468" cy="80468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557280" y="2333339"/>
            <a:ext cx="80468" cy="80468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6557280" y="2494030"/>
            <a:ext cx="80468" cy="80468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557280" y="2654844"/>
            <a:ext cx="80468" cy="80468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717971" y="2011957"/>
            <a:ext cx="80468" cy="80468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717971" y="2172648"/>
            <a:ext cx="80468" cy="80468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717971" y="2333339"/>
            <a:ext cx="80468" cy="80468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6717971" y="2494030"/>
            <a:ext cx="80468" cy="80468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717971" y="2654844"/>
            <a:ext cx="80468" cy="80468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878662" y="2011957"/>
            <a:ext cx="80468" cy="80468"/>
          </a:xfrm>
          <a:prstGeom prst="rect">
            <a:avLst/>
          </a:prstGeom>
        </p:spPr>
      </p:pic>
      <p:pic>
        <p:nvPicPr>
          <p:cNvPr id="221" name="object 2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878662" y="2172648"/>
            <a:ext cx="80468" cy="80468"/>
          </a:xfrm>
          <a:prstGeom prst="rect">
            <a:avLst/>
          </a:prstGeom>
        </p:spPr>
      </p:pic>
      <p:pic>
        <p:nvPicPr>
          <p:cNvPr id="222" name="object 2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878662" y="2333339"/>
            <a:ext cx="80468" cy="80468"/>
          </a:xfrm>
          <a:prstGeom prst="rect">
            <a:avLst/>
          </a:prstGeom>
        </p:spPr>
      </p:pic>
      <p:pic>
        <p:nvPicPr>
          <p:cNvPr id="223" name="object 223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6878662" y="2494030"/>
            <a:ext cx="80468" cy="80468"/>
          </a:xfrm>
          <a:prstGeom prst="rect">
            <a:avLst/>
          </a:prstGeom>
        </p:spPr>
      </p:pic>
      <p:pic>
        <p:nvPicPr>
          <p:cNvPr id="224" name="object 2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878662" y="2654844"/>
            <a:ext cx="80468" cy="80468"/>
          </a:xfrm>
          <a:prstGeom prst="rect">
            <a:avLst/>
          </a:prstGeom>
        </p:spPr>
      </p:pic>
      <p:pic>
        <p:nvPicPr>
          <p:cNvPr id="225" name="object 2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39353" y="2011957"/>
            <a:ext cx="80468" cy="80468"/>
          </a:xfrm>
          <a:prstGeom prst="rect">
            <a:avLst/>
          </a:prstGeom>
        </p:spPr>
      </p:pic>
      <p:pic>
        <p:nvPicPr>
          <p:cNvPr id="226" name="object 2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39353" y="2172648"/>
            <a:ext cx="80468" cy="80468"/>
          </a:xfrm>
          <a:prstGeom prst="rect">
            <a:avLst/>
          </a:prstGeom>
        </p:spPr>
      </p:pic>
      <p:pic>
        <p:nvPicPr>
          <p:cNvPr id="227" name="object 2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39353" y="2333339"/>
            <a:ext cx="80468" cy="80468"/>
          </a:xfrm>
          <a:prstGeom prst="rect">
            <a:avLst/>
          </a:prstGeom>
        </p:spPr>
      </p:pic>
      <p:pic>
        <p:nvPicPr>
          <p:cNvPr id="228" name="object 228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7039353" y="2494030"/>
            <a:ext cx="80468" cy="80468"/>
          </a:xfrm>
          <a:prstGeom prst="rect">
            <a:avLst/>
          </a:prstGeom>
        </p:spPr>
      </p:pic>
      <p:pic>
        <p:nvPicPr>
          <p:cNvPr id="229" name="object 22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39353" y="2654721"/>
            <a:ext cx="80468" cy="80468"/>
          </a:xfrm>
          <a:prstGeom prst="rect">
            <a:avLst/>
          </a:prstGeom>
        </p:spPr>
      </p:pic>
      <p:pic>
        <p:nvPicPr>
          <p:cNvPr id="230" name="object 23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200167" y="2011957"/>
            <a:ext cx="80468" cy="80468"/>
          </a:xfrm>
          <a:prstGeom prst="rect">
            <a:avLst/>
          </a:prstGeom>
        </p:spPr>
      </p:pic>
      <p:pic>
        <p:nvPicPr>
          <p:cNvPr id="231" name="object 23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200167" y="2172648"/>
            <a:ext cx="80468" cy="80468"/>
          </a:xfrm>
          <a:prstGeom prst="rect">
            <a:avLst/>
          </a:prstGeom>
        </p:spPr>
      </p:pic>
      <p:pic>
        <p:nvPicPr>
          <p:cNvPr id="232" name="object 2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200167" y="2333339"/>
            <a:ext cx="80468" cy="80468"/>
          </a:xfrm>
          <a:prstGeom prst="rect">
            <a:avLst/>
          </a:prstGeom>
        </p:spPr>
      </p:pic>
      <p:pic>
        <p:nvPicPr>
          <p:cNvPr id="233" name="object 233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7200167" y="2494030"/>
            <a:ext cx="80468" cy="80468"/>
          </a:xfrm>
          <a:prstGeom prst="rect">
            <a:avLst/>
          </a:prstGeom>
        </p:spPr>
      </p:pic>
      <p:pic>
        <p:nvPicPr>
          <p:cNvPr id="234" name="object 23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7200167" y="2654721"/>
            <a:ext cx="80468" cy="80468"/>
          </a:xfrm>
          <a:prstGeom prst="rect">
            <a:avLst/>
          </a:prstGeom>
        </p:spPr>
      </p:pic>
      <p:pic>
        <p:nvPicPr>
          <p:cNvPr id="235" name="object 23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43387" y="2011957"/>
            <a:ext cx="80468" cy="80468"/>
          </a:xfrm>
          <a:prstGeom prst="rect">
            <a:avLst/>
          </a:prstGeom>
        </p:spPr>
      </p:pic>
      <p:pic>
        <p:nvPicPr>
          <p:cNvPr id="236" name="object 23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43387" y="2172648"/>
            <a:ext cx="80468" cy="80468"/>
          </a:xfrm>
          <a:prstGeom prst="rect">
            <a:avLst/>
          </a:prstGeom>
        </p:spPr>
      </p:pic>
      <p:pic>
        <p:nvPicPr>
          <p:cNvPr id="237" name="object 23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43387" y="2333339"/>
            <a:ext cx="80468" cy="80468"/>
          </a:xfrm>
          <a:prstGeom prst="rect">
            <a:avLst/>
          </a:prstGeom>
        </p:spPr>
      </p:pic>
      <p:pic>
        <p:nvPicPr>
          <p:cNvPr id="238" name="object 238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7343387" y="2494030"/>
            <a:ext cx="80468" cy="80468"/>
          </a:xfrm>
          <a:prstGeom prst="rect">
            <a:avLst/>
          </a:prstGeom>
        </p:spPr>
      </p:pic>
      <p:pic>
        <p:nvPicPr>
          <p:cNvPr id="239" name="object 23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43387" y="2654844"/>
            <a:ext cx="80468" cy="80468"/>
          </a:xfrm>
          <a:prstGeom prst="rect">
            <a:avLst/>
          </a:prstGeom>
        </p:spPr>
      </p:pic>
      <p:pic>
        <p:nvPicPr>
          <p:cNvPr id="240" name="object 24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504201" y="2011957"/>
            <a:ext cx="80468" cy="80468"/>
          </a:xfrm>
          <a:prstGeom prst="rect">
            <a:avLst/>
          </a:prstGeom>
        </p:spPr>
      </p:pic>
      <p:pic>
        <p:nvPicPr>
          <p:cNvPr id="241" name="object 24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504201" y="2172648"/>
            <a:ext cx="80468" cy="80468"/>
          </a:xfrm>
          <a:prstGeom prst="rect">
            <a:avLst/>
          </a:prstGeom>
        </p:spPr>
      </p:pic>
      <p:pic>
        <p:nvPicPr>
          <p:cNvPr id="242" name="object 24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504201" y="2333339"/>
            <a:ext cx="80468" cy="80468"/>
          </a:xfrm>
          <a:prstGeom prst="rect">
            <a:avLst/>
          </a:prstGeom>
        </p:spPr>
      </p:pic>
      <p:pic>
        <p:nvPicPr>
          <p:cNvPr id="243" name="object 243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7504201" y="2494030"/>
            <a:ext cx="80468" cy="80468"/>
          </a:xfrm>
          <a:prstGeom prst="rect">
            <a:avLst/>
          </a:prstGeom>
        </p:spPr>
      </p:pic>
      <p:pic>
        <p:nvPicPr>
          <p:cNvPr id="244" name="object 24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504201" y="2654721"/>
            <a:ext cx="80468" cy="80468"/>
          </a:xfrm>
          <a:prstGeom prst="rect">
            <a:avLst/>
          </a:prstGeom>
        </p:spPr>
      </p:pic>
      <p:pic>
        <p:nvPicPr>
          <p:cNvPr id="245" name="object 24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664892" y="2011957"/>
            <a:ext cx="80468" cy="80468"/>
          </a:xfrm>
          <a:prstGeom prst="rect">
            <a:avLst/>
          </a:prstGeom>
        </p:spPr>
      </p:pic>
      <p:pic>
        <p:nvPicPr>
          <p:cNvPr id="246" name="object 24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664892" y="2172648"/>
            <a:ext cx="80468" cy="80468"/>
          </a:xfrm>
          <a:prstGeom prst="rect">
            <a:avLst/>
          </a:prstGeom>
        </p:spPr>
      </p:pic>
      <p:pic>
        <p:nvPicPr>
          <p:cNvPr id="247" name="object 24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664892" y="2333339"/>
            <a:ext cx="80468" cy="80468"/>
          </a:xfrm>
          <a:prstGeom prst="rect">
            <a:avLst/>
          </a:prstGeom>
        </p:spPr>
      </p:pic>
      <p:pic>
        <p:nvPicPr>
          <p:cNvPr id="248" name="object 248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7664892" y="2494030"/>
            <a:ext cx="80468" cy="80468"/>
          </a:xfrm>
          <a:prstGeom prst="rect">
            <a:avLst/>
          </a:prstGeom>
        </p:spPr>
      </p:pic>
      <p:pic>
        <p:nvPicPr>
          <p:cNvPr id="249" name="object 24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664892" y="2654721"/>
            <a:ext cx="80468" cy="80468"/>
          </a:xfrm>
          <a:prstGeom prst="rect">
            <a:avLst/>
          </a:prstGeom>
        </p:spPr>
      </p:pic>
      <p:pic>
        <p:nvPicPr>
          <p:cNvPr id="250" name="object 25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25583" y="2011957"/>
            <a:ext cx="80468" cy="80468"/>
          </a:xfrm>
          <a:prstGeom prst="rect">
            <a:avLst/>
          </a:prstGeom>
        </p:spPr>
      </p:pic>
      <p:pic>
        <p:nvPicPr>
          <p:cNvPr id="251" name="object 25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25583" y="2172525"/>
            <a:ext cx="80468" cy="80468"/>
          </a:xfrm>
          <a:prstGeom prst="rect">
            <a:avLst/>
          </a:prstGeom>
        </p:spPr>
      </p:pic>
      <p:pic>
        <p:nvPicPr>
          <p:cNvPr id="252" name="object 25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25583" y="2333339"/>
            <a:ext cx="80468" cy="80468"/>
          </a:xfrm>
          <a:prstGeom prst="rect">
            <a:avLst/>
          </a:prstGeom>
        </p:spPr>
      </p:pic>
      <p:pic>
        <p:nvPicPr>
          <p:cNvPr id="253" name="object 253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7825583" y="2494030"/>
            <a:ext cx="80468" cy="80468"/>
          </a:xfrm>
          <a:prstGeom prst="rect">
            <a:avLst/>
          </a:prstGeom>
        </p:spPr>
      </p:pic>
      <p:pic>
        <p:nvPicPr>
          <p:cNvPr id="254" name="object 25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25583" y="2654844"/>
            <a:ext cx="80468" cy="80468"/>
          </a:xfrm>
          <a:prstGeom prst="rect">
            <a:avLst/>
          </a:prstGeom>
        </p:spPr>
      </p:pic>
      <p:pic>
        <p:nvPicPr>
          <p:cNvPr id="255" name="object 25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986274" y="2011957"/>
            <a:ext cx="80468" cy="80468"/>
          </a:xfrm>
          <a:prstGeom prst="rect">
            <a:avLst/>
          </a:prstGeom>
        </p:spPr>
      </p:pic>
      <p:pic>
        <p:nvPicPr>
          <p:cNvPr id="256" name="object 25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986274" y="2172525"/>
            <a:ext cx="80468" cy="80468"/>
          </a:xfrm>
          <a:prstGeom prst="rect">
            <a:avLst/>
          </a:prstGeom>
        </p:spPr>
      </p:pic>
      <p:pic>
        <p:nvPicPr>
          <p:cNvPr id="257" name="object 25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986274" y="2333339"/>
            <a:ext cx="80468" cy="80468"/>
          </a:xfrm>
          <a:prstGeom prst="rect">
            <a:avLst/>
          </a:prstGeom>
        </p:spPr>
      </p:pic>
      <p:pic>
        <p:nvPicPr>
          <p:cNvPr id="258" name="object 258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7986274" y="2494030"/>
            <a:ext cx="80468" cy="80468"/>
          </a:xfrm>
          <a:prstGeom prst="rect">
            <a:avLst/>
          </a:prstGeom>
        </p:spPr>
      </p:pic>
      <p:pic>
        <p:nvPicPr>
          <p:cNvPr id="259" name="object 25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986274" y="2654844"/>
            <a:ext cx="80468" cy="80468"/>
          </a:xfrm>
          <a:prstGeom prst="rect">
            <a:avLst/>
          </a:prstGeom>
        </p:spPr>
      </p:pic>
      <p:pic>
        <p:nvPicPr>
          <p:cNvPr id="260" name="object 26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557280" y="2805938"/>
            <a:ext cx="80468" cy="80468"/>
          </a:xfrm>
          <a:prstGeom prst="rect">
            <a:avLst/>
          </a:prstGeom>
        </p:spPr>
      </p:pic>
      <p:pic>
        <p:nvPicPr>
          <p:cNvPr id="261" name="object 26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6568354" y="2966506"/>
            <a:ext cx="69271" cy="51554"/>
          </a:xfrm>
          <a:prstGeom prst="rect">
            <a:avLst/>
          </a:prstGeom>
        </p:spPr>
      </p:pic>
      <p:pic>
        <p:nvPicPr>
          <p:cNvPr id="262" name="object 26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717971" y="2805938"/>
            <a:ext cx="80468" cy="80468"/>
          </a:xfrm>
          <a:prstGeom prst="rect">
            <a:avLst/>
          </a:prstGeom>
        </p:spPr>
      </p:pic>
      <p:pic>
        <p:nvPicPr>
          <p:cNvPr id="263" name="object 26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717971" y="2966506"/>
            <a:ext cx="80468" cy="80468"/>
          </a:xfrm>
          <a:prstGeom prst="rect">
            <a:avLst/>
          </a:prstGeom>
        </p:spPr>
      </p:pic>
      <p:pic>
        <p:nvPicPr>
          <p:cNvPr id="264" name="object 26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878662" y="2805938"/>
            <a:ext cx="80468" cy="80468"/>
          </a:xfrm>
          <a:prstGeom prst="rect">
            <a:avLst/>
          </a:prstGeom>
        </p:spPr>
      </p:pic>
      <p:pic>
        <p:nvPicPr>
          <p:cNvPr id="265" name="object 26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878662" y="2966507"/>
            <a:ext cx="80468" cy="80468"/>
          </a:xfrm>
          <a:prstGeom prst="rect">
            <a:avLst/>
          </a:prstGeom>
        </p:spPr>
      </p:pic>
      <p:pic>
        <p:nvPicPr>
          <p:cNvPr id="266" name="object 266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6886783" y="3127320"/>
            <a:ext cx="72347" cy="47001"/>
          </a:xfrm>
          <a:prstGeom prst="rect">
            <a:avLst/>
          </a:prstGeom>
        </p:spPr>
      </p:pic>
      <p:pic>
        <p:nvPicPr>
          <p:cNvPr id="267" name="object 26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39353" y="2805938"/>
            <a:ext cx="80468" cy="80468"/>
          </a:xfrm>
          <a:prstGeom prst="rect">
            <a:avLst/>
          </a:prstGeom>
        </p:spPr>
      </p:pic>
      <p:pic>
        <p:nvPicPr>
          <p:cNvPr id="268" name="object 26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39353" y="2966506"/>
            <a:ext cx="80468" cy="80468"/>
          </a:xfrm>
          <a:prstGeom prst="rect">
            <a:avLst/>
          </a:prstGeom>
        </p:spPr>
      </p:pic>
      <p:pic>
        <p:nvPicPr>
          <p:cNvPr id="269" name="object 26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7039353" y="3127320"/>
            <a:ext cx="80468" cy="80468"/>
          </a:xfrm>
          <a:prstGeom prst="rect">
            <a:avLst/>
          </a:prstGeom>
        </p:spPr>
      </p:pic>
      <p:pic>
        <p:nvPicPr>
          <p:cNvPr id="270" name="object 27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200167" y="2805938"/>
            <a:ext cx="80468" cy="80468"/>
          </a:xfrm>
          <a:prstGeom prst="rect">
            <a:avLst/>
          </a:prstGeom>
        </p:spPr>
      </p:pic>
      <p:pic>
        <p:nvPicPr>
          <p:cNvPr id="271" name="object 271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7200167" y="3127320"/>
            <a:ext cx="80468" cy="80468"/>
          </a:xfrm>
          <a:prstGeom prst="rect">
            <a:avLst/>
          </a:prstGeom>
        </p:spPr>
      </p:pic>
      <p:pic>
        <p:nvPicPr>
          <p:cNvPr id="272" name="object 27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200167" y="2966506"/>
            <a:ext cx="80468" cy="80468"/>
          </a:xfrm>
          <a:prstGeom prst="rect">
            <a:avLst/>
          </a:prstGeom>
        </p:spPr>
      </p:pic>
      <p:pic>
        <p:nvPicPr>
          <p:cNvPr id="273" name="object 27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43387" y="2805938"/>
            <a:ext cx="80468" cy="80468"/>
          </a:xfrm>
          <a:prstGeom prst="rect">
            <a:avLst/>
          </a:prstGeom>
        </p:spPr>
      </p:pic>
      <p:pic>
        <p:nvPicPr>
          <p:cNvPr id="274" name="object 27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43387" y="2966506"/>
            <a:ext cx="80468" cy="80468"/>
          </a:xfrm>
          <a:prstGeom prst="rect">
            <a:avLst/>
          </a:prstGeom>
        </p:spPr>
      </p:pic>
      <p:pic>
        <p:nvPicPr>
          <p:cNvPr id="275" name="object 27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7343387" y="3127320"/>
            <a:ext cx="80468" cy="80468"/>
          </a:xfrm>
          <a:prstGeom prst="rect">
            <a:avLst/>
          </a:prstGeom>
        </p:spPr>
      </p:pic>
      <p:pic>
        <p:nvPicPr>
          <p:cNvPr id="276" name="object 276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7350399" y="3288012"/>
            <a:ext cx="72963" cy="35558"/>
          </a:xfrm>
          <a:prstGeom prst="rect">
            <a:avLst/>
          </a:prstGeom>
        </p:spPr>
      </p:pic>
      <p:pic>
        <p:nvPicPr>
          <p:cNvPr id="277" name="object 27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504201" y="2805938"/>
            <a:ext cx="80468" cy="80468"/>
          </a:xfrm>
          <a:prstGeom prst="rect">
            <a:avLst/>
          </a:prstGeom>
        </p:spPr>
      </p:pic>
      <p:pic>
        <p:nvPicPr>
          <p:cNvPr id="278" name="object 27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504201" y="2966506"/>
            <a:ext cx="80468" cy="80468"/>
          </a:xfrm>
          <a:prstGeom prst="rect">
            <a:avLst/>
          </a:prstGeom>
        </p:spPr>
      </p:pic>
      <p:pic>
        <p:nvPicPr>
          <p:cNvPr id="279" name="object 27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7504201" y="3127197"/>
            <a:ext cx="80468" cy="80468"/>
          </a:xfrm>
          <a:prstGeom prst="rect">
            <a:avLst/>
          </a:prstGeom>
        </p:spPr>
      </p:pic>
      <p:pic>
        <p:nvPicPr>
          <p:cNvPr id="280" name="object 280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17504201" y="3287888"/>
            <a:ext cx="80468" cy="66687"/>
          </a:xfrm>
          <a:prstGeom prst="rect">
            <a:avLst/>
          </a:prstGeom>
        </p:spPr>
      </p:pic>
      <p:pic>
        <p:nvPicPr>
          <p:cNvPr id="281" name="object 28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664892" y="2966629"/>
            <a:ext cx="80468" cy="80468"/>
          </a:xfrm>
          <a:prstGeom prst="rect">
            <a:avLst/>
          </a:prstGeom>
        </p:spPr>
      </p:pic>
      <p:pic>
        <p:nvPicPr>
          <p:cNvPr id="282" name="object 28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664892" y="2805938"/>
            <a:ext cx="80468" cy="80468"/>
          </a:xfrm>
          <a:prstGeom prst="rect">
            <a:avLst/>
          </a:prstGeom>
        </p:spPr>
      </p:pic>
      <p:pic>
        <p:nvPicPr>
          <p:cNvPr id="283" name="object 283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7664892" y="3127320"/>
            <a:ext cx="80468" cy="80468"/>
          </a:xfrm>
          <a:prstGeom prst="rect">
            <a:avLst/>
          </a:prstGeom>
        </p:spPr>
      </p:pic>
      <p:pic>
        <p:nvPicPr>
          <p:cNvPr id="284" name="object 28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664892" y="3288012"/>
            <a:ext cx="80468" cy="80468"/>
          </a:xfrm>
          <a:prstGeom prst="rect">
            <a:avLst/>
          </a:prstGeom>
        </p:spPr>
      </p:pic>
      <p:pic>
        <p:nvPicPr>
          <p:cNvPr id="285" name="object 28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25583" y="2805938"/>
            <a:ext cx="80468" cy="80468"/>
          </a:xfrm>
          <a:prstGeom prst="rect">
            <a:avLst/>
          </a:prstGeom>
        </p:spPr>
      </p:pic>
      <p:pic>
        <p:nvPicPr>
          <p:cNvPr id="286" name="object 286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7825583" y="3127198"/>
            <a:ext cx="80468" cy="80468"/>
          </a:xfrm>
          <a:prstGeom prst="rect">
            <a:avLst/>
          </a:prstGeom>
        </p:spPr>
      </p:pic>
      <p:pic>
        <p:nvPicPr>
          <p:cNvPr id="287" name="object 28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25583" y="2966507"/>
            <a:ext cx="80468" cy="80468"/>
          </a:xfrm>
          <a:prstGeom prst="rect">
            <a:avLst/>
          </a:prstGeom>
        </p:spPr>
      </p:pic>
      <p:pic>
        <p:nvPicPr>
          <p:cNvPr id="288" name="object 28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25583" y="3288012"/>
            <a:ext cx="80468" cy="80468"/>
          </a:xfrm>
          <a:prstGeom prst="rect">
            <a:avLst/>
          </a:prstGeom>
        </p:spPr>
      </p:pic>
      <p:pic>
        <p:nvPicPr>
          <p:cNvPr id="289" name="object 28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986274" y="2966507"/>
            <a:ext cx="80468" cy="80468"/>
          </a:xfrm>
          <a:prstGeom prst="rect">
            <a:avLst/>
          </a:prstGeom>
        </p:spPr>
      </p:pic>
      <p:pic>
        <p:nvPicPr>
          <p:cNvPr id="290" name="object 29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986274" y="2805938"/>
            <a:ext cx="80468" cy="80468"/>
          </a:xfrm>
          <a:prstGeom prst="rect">
            <a:avLst/>
          </a:prstGeom>
        </p:spPr>
      </p:pic>
      <p:pic>
        <p:nvPicPr>
          <p:cNvPr id="291" name="object 29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7986274" y="3127198"/>
            <a:ext cx="80468" cy="80468"/>
          </a:xfrm>
          <a:prstGeom prst="rect">
            <a:avLst/>
          </a:prstGeom>
        </p:spPr>
      </p:pic>
      <p:pic>
        <p:nvPicPr>
          <p:cNvPr id="292" name="object 29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986274" y="3288012"/>
            <a:ext cx="80468" cy="80468"/>
          </a:xfrm>
          <a:prstGeom prst="rect">
            <a:avLst/>
          </a:prstGeom>
        </p:spPr>
      </p:pic>
      <p:pic>
        <p:nvPicPr>
          <p:cNvPr id="293" name="object 29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8146104" y="1559905"/>
            <a:ext cx="80468" cy="67795"/>
          </a:xfrm>
          <a:prstGeom prst="rect">
            <a:avLst/>
          </a:prstGeom>
        </p:spPr>
      </p:pic>
      <p:pic>
        <p:nvPicPr>
          <p:cNvPr id="294" name="object 29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146104" y="1868615"/>
            <a:ext cx="80468" cy="80468"/>
          </a:xfrm>
          <a:prstGeom prst="rect">
            <a:avLst/>
          </a:prstGeom>
        </p:spPr>
      </p:pic>
      <p:pic>
        <p:nvPicPr>
          <p:cNvPr id="295" name="object 29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146104" y="1707923"/>
            <a:ext cx="80468" cy="80468"/>
          </a:xfrm>
          <a:prstGeom prst="rect">
            <a:avLst/>
          </a:prstGeom>
        </p:spPr>
      </p:pic>
      <p:pic>
        <p:nvPicPr>
          <p:cNvPr id="296" name="object 29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146104" y="2011957"/>
            <a:ext cx="80468" cy="80468"/>
          </a:xfrm>
          <a:prstGeom prst="rect">
            <a:avLst/>
          </a:prstGeom>
        </p:spPr>
      </p:pic>
      <p:pic>
        <p:nvPicPr>
          <p:cNvPr id="297" name="object 29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146104" y="2172648"/>
            <a:ext cx="80468" cy="80468"/>
          </a:xfrm>
          <a:prstGeom prst="rect">
            <a:avLst/>
          </a:prstGeom>
        </p:spPr>
      </p:pic>
      <p:pic>
        <p:nvPicPr>
          <p:cNvPr id="298" name="object 29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146104" y="2333339"/>
            <a:ext cx="80468" cy="80468"/>
          </a:xfrm>
          <a:prstGeom prst="rect">
            <a:avLst/>
          </a:prstGeom>
        </p:spPr>
      </p:pic>
      <p:pic>
        <p:nvPicPr>
          <p:cNvPr id="299" name="object 29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8146104" y="2494030"/>
            <a:ext cx="80468" cy="80468"/>
          </a:xfrm>
          <a:prstGeom prst="rect">
            <a:avLst/>
          </a:prstGeom>
        </p:spPr>
      </p:pic>
      <p:pic>
        <p:nvPicPr>
          <p:cNvPr id="300" name="object 30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146104" y="2654721"/>
            <a:ext cx="80468" cy="80468"/>
          </a:xfrm>
          <a:prstGeom prst="rect">
            <a:avLst/>
          </a:prstGeom>
        </p:spPr>
      </p:pic>
      <p:pic>
        <p:nvPicPr>
          <p:cNvPr id="301" name="object 30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146104" y="2805938"/>
            <a:ext cx="80468" cy="80468"/>
          </a:xfrm>
          <a:prstGeom prst="rect">
            <a:avLst/>
          </a:prstGeom>
        </p:spPr>
      </p:pic>
      <p:pic>
        <p:nvPicPr>
          <p:cNvPr id="302" name="object 302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8146104" y="3127320"/>
            <a:ext cx="80468" cy="80468"/>
          </a:xfrm>
          <a:prstGeom prst="rect">
            <a:avLst/>
          </a:prstGeom>
        </p:spPr>
      </p:pic>
      <p:pic>
        <p:nvPicPr>
          <p:cNvPr id="303" name="object 30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146104" y="2966506"/>
            <a:ext cx="80468" cy="80468"/>
          </a:xfrm>
          <a:prstGeom prst="rect">
            <a:avLst/>
          </a:prstGeom>
        </p:spPr>
      </p:pic>
      <p:pic>
        <p:nvPicPr>
          <p:cNvPr id="304" name="object 30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146104" y="3287889"/>
            <a:ext cx="80468" cy="804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41C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982643" y="4586506"/>
            <a:ext cx="4432935" cy="1427480"/>
          </a:xfrm>
          <a:custGeom>
            <a:avLst/>
            <a:gdLst/>
            <a:ahLst/>
            <a:cxnLst/>
            <a:rect l="l" t="t" r="r" b="b"/>
            <a:pathLst>
              <a:path w="4432934" h="1427479">
                <a:moveTo>
                  <a:pt x="4432936" y="1427058"/>
                </a:moveTo>
                <a:lnTo>
                  <a:pt x="0" y="1427058"/>
                </a:lnTo>
                <a:lnTo>
                  <a:pt x="288704" y="905421"/>
                </a:lnTo>
                <a:lnTo>
                  <a:pt x="784133" y="0"/>
                </a:lnTo>
                <a:lnTo>
                  <a:pt x="3648697" y="0"/>
                </a:lnTo>
                <a:lnTo>
                  <a:pt x="4147406" y="905421"/>
                </a:lnTo>
                <a:lnTo>
                  <a:pt x="4432936" y="1427011"/>
                </a:lnTo>
                <a:close/>
              </a:path>
            </a:pathLst>
          </a:custGeom>
          <a:solidFill>
            <a:srgbClr val="4AD0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815941" y="1873011"/>
            <a:ext cx="2769870" cy="2611755"/>
          </a:xfrm>
          <a:custGeom>
            <a:avLst/>
            <a:gdLst/>
            <a:ahLst/>
            <a:cxnLst/>
            <a:rect l="l" t="t" r="r" b="b"/>
            <a:pathLst>
              <a:path w="2769869" h="2611754">
                <a:moveTo>
                  <a:pt x="2769284" y="2611534"/>
                </a:moveTo>
                <a:lnTo>
                  <a:pt x="0" y="2611534"/>
                </a:lnTo>
                <a:lnTo>
                  <a:pt x="1387987" y="0"/>
                </a:lnTo>
                <a:lnTo>
                  <a:pt x="2769284" y="2611534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35963" y="7686898"/>
            <a:ext cx="8123555" cy="1571625"/>
          </a:xfrm>
          <a:custGeom>
            <a:avLst/>
            <a:gdLst/>
            <a:ahLst/>
            <a:cxnLst/>
            <a:rect l="l" t="t" r="r" b="b"/>
            <a:pathLst>
              <a:path w="8123555" h="1571625">
                <a:moveTo>
                  <a:pt x="8123259" y="1571401"/>
                </a:moveTo>
                <a:lnTo>
                  <a:pt x="0" y="1571401"/>
                </a:lnTo>
                <a:lnTo>
                  <a:pt x="908798" y="0"/>
                </a:lnTo>
                <a:lnTo>
                  <a:pt x="7214591" y="0"/>
                </a:lnTo>
                <a:lnTo>
                  <a:pt x="8123259" y="1571401"/>
                </a:lnTo>
                <a:close/>
              </a:path>
            </a:pathLst>
          </a:custGeom>
          <a:solidFill>
            <a:srgbClr val="0070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116566" y="6131864"/>
            <a:ext cx="6168390" cy="1424305"/>
          </a:xfrm>
          <a:custGeom>
            <a:avLst/>
            <a:gdLst/>
            <a:ahLst/>
            <a:cxnLst/>
            <a:rect l="l" t="t" r="r" b="b"/>
            <a:pathLst>
              <a:path w="6168390" h="1424304">
                <a:moveTo>
                  <a:pt x="6167992" y="1424078"/>
                </a:moveTo>
                <a:lnTo>
                  <a:pt x="0" y="1424078"/>
                </a:lnTo>
                <a:lnTo>
                  <a:pt x="800560" y="0"/>
                </a:lnTo>
                <a:lnTo>
                  <a:pt x="5367561" y="0"/>
                </a:lnTo>
                <a:lnTo>
                  <a:pt x="6167992" y="1424078"/>
                </a:lnTo>
                <a:close/>
              </a:path>
            </a:pathLst>
          </a:custGeom>
          <a:solidFill>
            <a:srgbClr val="56A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557303" y="4699482"/>
            <a:ext cx="1133475" cy="1133475"/>
          </a:xfrm>
          <a:custGeom>
            <a:avLst/>
            <a:gdLst/>
            <a:ahLst/>
            <a:cxnLst/>
            <a:rect l="l" t="t" r="r" b="b"/>
            <a:pathLst>
              <a:path w="1133475" h="1133475">
                <a:moveTo>
                  <a:pt x="39204" y="862584"/>
                </a:moveTo>
                <a:lnTo>
                  <a:pt x="23964" y="865670"/>
                </a:lnTo>
                <a:lnTo>
                  <a:pt x="11493" y="874077"/>
                </a:lnTo>
                <a:lnTo>
                  <a:pt x="3086" y="886548"/>
                </a:lnTo>
                <a:lnTo>
                  <a:pt x="0" y="901788"/>
                </a:lnTo>
                <a:lnTo>
                  <a:pt x="3086" y="917041"/>
                </a:lnTo>
                <a:lnTo>
                  <a:pt x="11493" y="929513"/>
                </a:lnTo>
                <a:lnTo>
                  <a:pt x="23964" y="937920"/>
                </a:lnTo>
                <a:lnTo>
                  <a:pt x="39204" y="941006"/>
                </a:lnTo>
                <a:lnTo>
                  <a:pt x="39204" y="862584"/>
                </a:lnTo>
                <a:close/>
              </a:path>
              <a:path w="1133475" h="1133475">
                <a:moveTo>
                  <a:pt x="431292" y="842975"/>
                </a:moveTo>
                <a:lnTo>
                  <a:pt x="426669" y="820115"/>
                </a:lnTo>
                <a:lnTo>
                  <a:pt x="414045" y="801420"/>
                </a:lnTo>
                <a:lnTo>
                  <a:pt x="395351" y="788797"/>
                </a:lnTo>
                <a:lnTo>
                  <a:pt x="372478" y="784174"/>
                </a:lnTo>
                <a:lnTo>
                  <a:pt x="372478" y="882192"/>
                </a:lnTo>
                <a:lnTo>
                  <a:pt x="369404" y="897458"/>
                </a:lnTo>
                <a:lnTo>
                  <a:pt x="360997" y="909916"/>
                </a:lnTo>
                <a:lnTo>
                  <a:pt x="348538" y="918324"/>
                </a:lnTo>
                <a:lnTo>
                  <a:pt x="333273" y="921397"/>
                </a:lnTo>
                <a:lnTo>
                  <a:pt x="333273" y="999820"/>
                </a:lnTo>
                <a:lnTo>
                  <a:pt x="327113" y="1030338"/>
                </a:lnTo>
                <a:lnTo>
                  <a:pt x="310311" y="1055268"/>
                </a:lnTo>
                <a:lnTo>
                  <a:pt x="285381" y="1072070"/>
                </a:lnTo>
                <a:lnTo>
                  <a:pt x="254863" y="1078230"/>
                </a:lnTo>
                <a:lnTo>
                  <a:pt x="224332" y="1072070"/>
                </a:lnTo>
                <a:lnTo>
                  <a:pt x="199415" y="1055268"/>
                </a:lnTo>
                <a:lnTo>
                  <a:pt x="182600" y="1030338"/>
                </a:lnTo>
                <a:lnTo>
                  <a:pt x="176441" y="999820"/>
                </a:lnTo>
                <a:lnTo>
                  <a:pt x="333273" y="999820"/>
                </a:lnTo>
                <a:lnTo>
                  <a:pt x="333273" y="921397"/>
                </a:lnTo>
                <a:lnTo>
                  <a:pt x="318008" y="918324"/>
                </a:lnTo>
                <a:lnTo>
                  <a:pt x="305549" y="909916"/>
                </a:lnTo>
                <a:lnTo>
                  <a:pt x="297141" y="897458"/>
                </a:lnTo>
                <a:lnTo>
                  <a:pt x="294068" y="882192"/>
                </a:lnTo>
                <a:lnTo>
                  <a:pt x="297141" y="866927"/>
                </a:lnTo>
                <a:lnTo>
                  <a:pt x="305549" y="854456"/>
                </a:lnTo>
                <a:lnTo>
                  <a:pt x="318008" y="846061"/>
                </a:lnTo>
                <a:lnTo>
                  <a:pt x="333273" y="842975"/>
                </a:lnTo>
                <a:lnTo>
                  <a:pt x="348538" y="846061"/>
                </a:lnTo>
                <a:lnTo>
                  <a:pt x="360997" y="854456"/>
                </a:lnTo>
                <a:lnTo>
                  <a:pt x="369404" y="866927"/>
                </a:lnTo>
                <a:lnTo>
                  <a:pt x="372478" y="882192"/>
                </a:lnTo>
                <a:lnTo>
                  <a:pt x="372478" y="784174"/>
                </a:lnTo>
                <a:lnTo>
                  <a:pt x="215646" y="784174"/>
                </a:lnTo>
                <a:lnTo>
                  <a:pt x="215646" y="882192"/>
                </a:lnTo>
                <a:lnTo>
                  <a:pt x="212572" y="897458"/>
                </a:lnTo>
                <a:lnTo>
                  <a:pt x="204165" y="909916"/>
                </a:lnTo>
                <a:lnTo>
                  <a:pt x="191706" y="918324"/>
                </a:lnTo>
                <a:lnTo>
                  <a:pt x="176441" y="921397"/>
                </a:lnTo>
                <a:lnTo>
                  <a:pt x="161175" y="918324"/>
                </a:lnTo>
                <a:lnTo>
                  <a:pt x="148717" y="909916"/>
                </a:lnTo>
                <a:lnTo>
                  <a:pt x="140309" y="897458"/>
                </a:lnTo>
                <a:lnTo>
                  <a:pt x="137236" y="882192"/>
                </a:lnTo>
                <a:lnTo>
                  <a:pt x="140309" y="866927"/>
                </a:lnTo>
                <a:lnTo>
                  <a:pt x="148717" y="854456"/>
                </a:lnTo>
                <a:lnTo>
                  <a:pt x="161175" y="846061"/>
                </a:lnTo>
                <a:lnTo>
                  <a:pt x="176441" y="842975"/>
                </a:lnTo>
                <a:lnTo>
                  <a:pt x="191706" y="846061"/>
                </a:lnTo>
                <a:lnTo>
                  <a:pt x="204165" y="854456"/>
                </a:lnTo>
                <a:lnTo>
                  <a:pt x="212572" y="866927"/>
                </a:lnTo>
                <a:lnTo>
                  <a:pt x="215646" y="882192"/>
                </a:lnTo>
                <a:lnTo>
                  <a:pt x="215646" y="784174"/>
                </a:lnTo>
                <a:lnTo>
                  <a:pt x="196049" y="784174"/>
                </a:lnTo>
                <a:lnTo>
                  <a:pt x="175310" y="781380"/>
                </a:lnTo>
                <a:lnTo>
                  <a:pt x="156641" y="773531"/>
                </a:lnTo>
                <a:lnTo>
                  <a:pt x="140804" y="761352"/>
                </a:lnTo>
                <a:lnTo>
                  <a:pt x="128524" y="745604"/>
                </a:lnTo>
                <a:lnTo>
                  <a:pt x="108750" y="752335"/>
                </a:lnTo>
                <a:lnTo>
                  <a:pt x="92862" y="765225"/>
                </a:lnTo>
                <a:lnTo>
                  <a:pt x="82270" y="782840"/>
                </a:lnTo>
                <a:lnTo>
                  <a:pt x="78422" y="803770"/>
                </a:lnTo>
                <a:lnTo>
                  <a:pt x="78422" y="999820"/>
                </a:lnTo>
                <a:lnTo>
                  <a:pt x="85432" y="1043139"/>
                </a:lnTo>
                <a:lnTo>
                  <a:pt x="104927" y="1080808"/>
                </a:lnTo>
                <a:lnTo>
                  <a:pt x="134658" y="1110526"/>
                </a:lnTo>
                <a:lnTo>
                  <a:pt x="172313" y="1130033"/>
                </a:lnTo>
                <a:lnTo>
                  <a:pt x="193573" y="1133475"/>
                </a:lnTo>
                <a:lnTo>
                  <a:pt x="316141" y="1133475"/>
                </a:lnTo>
                <a:lnTo>
                  <a:pt x="337400" y="1130033"/>
                </a:lnTo>
                <a:lnTo>
                  <a:pt x="375056" y="1110526"/>
                </a:lnTo>
                <a:lnTo>
                  <a:pt x="404787" y="1080808"/>
                </a:lnTo>
                <a:lnTo>
                  <a:pt x="406120" y="1078230"/>
                </a:lnTo>
                <a:lnTo>
                  <a:pt x="424294" y="1043139"/>
                </a:lnTo>
                <a:lnTo>
                  <a:pt x="431292" y="999820"/>
                </a:lnTo>
                <a:lnTo>
                  <a:pt x="431292" y="921397"/>
                </a:lnTo>
                <a:lnTo>
                  <a:pt x="431292" y="842975"/>
                </a:lnTo>
                <a:close/>
              </a:path>
              <a:path w="1133475" h="1133475">
                <a:moveTo>
                  <a:pt x="509714" y="901788"/>
                </a:moveTo>
                <a:lnTo>
                  <a:pt x="506628" y="886548"/>
                </a:lnTo>
                <a:lnTo>
                  <a:pt x="498221" y="874077"/>
                </a:lnTo>
                <a:lnTo>
                  <a:pt x="485749" y="865670"/>
                </a:lnTo>
                <a:lnTo>
                  <a:pt x="470509" y="862584"/>
                </a:lnTo>
                <a:lnTo>
                  <a:pt x="470509" y="941006"/>
                </a:lnTo>
                <a:lnTo>
                  <a:pt x="485749" y="937920"/>
                </a:lnTo>
                <a:lnTo>
                  <a:pt x="498221" y="929513"/>
                </a:lnTo>
                <a:lnTo>
                  <a:pt x="506628" y="917041"/>
                </a:lnTo>
                <a:lnTo>
                  <a:pt x="509714" y="901788"/>
                </a:lnTo>
                <a:close/>
              </a:path>
              <a:path w="1133475" h="1133475">
                <a:moveTo>
                  <a:pt x="509714" y="746899"/>
                </a:moveTo>
                <a:lnTo>
                  <a:pt x="501599" y="696772"/>
                </a:lnTo>
                <a:lnTo>
                  <a:pt x="479044" y="653186"/>
                </a:lnTo>
                <a:lnTo>
                  <a:pt x="444652" y="618794"/>
                </a:lnTo>
                <a:lnTo>
                  <a:pt x="401066" y="596239"/>
                </a:lnTo>
                <a:lnTo>
                  <a:pt x="350939" y="588124"/>
                </a:lnTo>
                <a:lnTo>
                  <a:pt x="158775" y="588124"/>
                </a:lnTo>
                <a:lnTo>
                  <a:pt x="108648" y="596239"/>
                </a:lnTo>
                <a:lnTo>
                  <a:pt x="65062" y="618794"/>
                </a:lnTo>
                <a:lnTo>
                  <a:pt x="30670" y="653186"/>
                </a:lnTo>
                <a:lnTo>
                  <a:pt x="8115" y="696772"/>
                </a:lnTo>
                <a:lnTo>
                  <a:pt x="0" y="746899"/>
                </a:lnTo>
                <a:lnTo>
                  <a:pt x="774" y="762558"/>
                </a:lnTo>
                <a:lnTo>
                  <a:pt x="3086" y="778052"/>
                </a:lnTo>
                <a:lnTo>
                  <a:pt x="13093" y="828205"/>
                </a:lnTo>
                <a:lnTo>
                  <a:pt x="19354" y="826211"/>
                </a:lnTo>
                <a:lnTo>
                  <a:pt x="25781" y="824687"/>
                </a:lnTo>
                <a:lnTo>
                  <a:pt x="32410" y="823722"/>
                </a:lnTo>
                <a:lnTo>
                  <a:pt x="39204" y="823379"/>
                </a:lnTo>
                <a:lnTo>
                  <a:pt x="39204" y="803770"/>
                </a:lnTo>
                <a:lnTo>
                  <a:pt x="45186" y="770064"/>
                </a:lnTo>
                <a:lnTo>
                  <a:pt x="61671" y="741400"/>
                </a:lnTo>
                <a:lnTo>
                  <a:pt x="86537" y="719912"/>
                </a:lnTo>
                <a:lnTo>
                  <a:pt x="117652" y="707732"/>
                </a:lnTo>
                <a:lnTo>
                  <a:pt x="117627" y="705751"/>
                </a:lnTo>
                <a:lnTo>
                  <a:pt x="123799" y="675259"/>
                </a:lnTo>
                <a:lnTo>
                  <a:pt x="140614" y="650328"/>
                </a:lnTo>
                <a:lnTo>
                  <a:pt x="165544" y="633501"/>
                </a:lnTo>
                <a:lnTo>
                  <a:pt x="196049" y="627329"/>
                </a:lnTo>
                <a:lnTo>
                  <a:pt x="196049" y="666546"/>
                </a:lnTo>
                <a:lnTo>
                  <a:pt x="180797" y="669632"/>
                </a:lnTo>
                <a:lnTo>
                  <a:pt x="168325" y="678040"/>
                </a:lnTo>
                <a:lnTo>
                  <a:pt x="159918" y="690499"/>
                </a:lnTo>
                <a:lnTo>
                  <a:pt x="156832" y="705751"/>
                </a:lnTo>
                <a:lnTo>
                  <a:pt x="159918" y="721004"/>
                </a:lnTo>
                <a:lnTo>
                  <a:pt x="168325" y="733463"/>
                </a:lnTo>
                <a:lnTo>
                  <a:pt x="180797" y="741870"/>
                </a:lnTo>
                <a:lnTo>
                  <a:pt x="196049" y="744956"/>
                </a:lnTo>
                <a:lnTo>
                  <a:pt x="372478" y="744956"/>
                </a:lnTo>
                <a:lnTo>
                  <a:pt x="406171" y="750925"/>
                </a:lnTo>
                <a:lnTo>
                  <a:pt x="434835" y="767410"/>
                </a:lnTo>
                <a:lnTo>
                  <a:pt x="456323" y="792276"/>
                </a:lnTo>
                <a:lnTo>
                  <a:pt x="468528" y="823379"/>
                </a:lnTo>
                <a:lnTo>
                  <a:pt x="477304" y="823722"/>
                </a:lnTo>
                <a:lnTo>
                  <a:pt x="483920" y="824687"/>
                </a:lnTo>
                <a:lnTo>
                  <a:pt x="490359" y="826198"/>
                </a:lnTo>
                <a:lnTo>
                  <a:pt x="496595" y="828179"/>
                </a:lnTo>
                <a:lnTo>
                  <a:pt x="507961" y="770331"/>
                </a:lnTo>
                <a:lnTo>
                  <a:pt x="509524" y="754735"/>
                </a:lnTo>
                <a:lnTo>
                  <a:pt x="509714" y="746899"/>
                </a:lnTo>
                <a:close/>
              </a:path>
              <a:path w="1133475" h="1133475">
                <a:moveTo>
                  <a:pt x="509714" y="279222"/>
                </a:moveTo>
                <a:lnTo>
                  <a:pt x="485343" y="303568"/>
                </a:lnTo>
                <a:lnTo>
                  <a:pt x="456234" y="274459"/>
                </a:lnTo>
                <a:lnTo>
                  <a:pt x="417042" y="235254"/>
                </a:lnTo>
                <a:lnTo>
                  <a:pt x="402183" y="220383"/>
                </a:lnTo>
                <a:lnTo>
                  <a:pt x="426529" y="196037"/>
                </a:lnTo>
                <a:lnTo>
                  <a:pt x="392087" y="196037"/>
                </a:lnTo>
                <a:lnTo>
                  <a:pt x="392087" y="156832"/>
                </a:lnTo>
                <a:lnTo>
                  <a:pt x="392087" y="117627"/>
                </a:lnTo>
                <a:lnTo>
                  <a:pt x="352882" y="117627"/>
                </a:lnTo>
                <a:lnTo>
                  <a:pt x="352882" y="352869"/>
                </a:lnTo>
                <a:lnTo>
                  <a:pt x="235254" y="352869"/>
                </a:lnTo>
                <a:lnTo>
                  <a:pt x="235254" y="392087"/>
                </a:lnTo>
                <a:lnTo>
                  <a:pt x="235254" y="431292"/>
                </a:lnTo>
                <a:lnTo>
                  <a:pt x="196049" y="431292"/>
                </a:lnTo>
                <a:lnTo>
                  <a:pt x="196049" y="392087"/>
                </a:lnTo>
                <a:lnTo>
                  <a:pt x="235254" y="392087"/>
                </a:lnTo>
                <a:lnTo>
                  <a:pt x="235254" y="352869"/>
                </a:lnTo>
                <a:lnTo>
                  <a:pt x="156832" y="352869"/>
                </a:lnTo>
                <a:lnTo>
                  <a:pt x="156832" y="392087"/>
                </a:lnTo>
                <a:lnTo>
                  <a:pt x="156832" y="431292"/>
                </a:lnTo>
                <a:lnTo>
                  <a:pt x="117627" y="431292"/>
                </a:lnTo>
                <a:lnTo>
                  <a:pt x="117627" y="392087"/>
                </a:lnTo>
                <a:lnTo>
                  <a:pt x="156832" y="392087"/>
                </a:lnTo>
                <a:lnTo>
                  <a:pt x="156832" y="352869"/>
                </a:lnTo>
                <a:lnTo>
                  <a:pt x="78422" y="352869"/>
                </a:lnTo>
                <a:lnTo>
                  <a:pt x="78422" y="392087"/>
                </a:lnTo>
                <a:lnTo>
                  <a:pt x="78422" y="431292"/>
                </a:lnTo>
                <a:lnTo>
                  <a:pt x="39204" y="431292"/>
                </a:lnTo>
                <a:lnTo>
                  <a:pt x="39204" y="392087"/>
                </a:lnTo>
                <a:lnTo>
                  <a:pt x="78422" y="392087"/>
                </a:lnTo>
                <a:lnTo>
                  <a:pt x="78422" y="352869"/>
                </a:lnTo>
                <a:lnTo>
                  <a:pt x="39204" y="352869"/>
                </a:lnTo>
                <a:lnTo>
                  <a:pt x="39204" y="313664"/>
                </a:lnTo>
                <a:lnTo>
                  <a:pt x="352882" y="313664"/>
                </a:lnTo>
                <a:lnTo>
                  <a:pt x="352882" y="274459"/>
                </a:lnTo>
                <a:lnTo>
                  <a:pt x="39204" y="274459"/>
                </a:lnTo>
                <a:lnTo>
                  <a:pt x="39204" y="235254"/>
                </a:lnTo>
                <a:lnTo>
                  <a:pt x="352882" y="235254"/>
                </a:lnTo>
                <a:lnTo>
                  <a:pt x="352882" y="196037"/>
                </a:lnTo>
                <a:lnTo>
                  <a:pt x="156832" y="196037"/>
                </a:lnTo>
                <a:lnTo>
                  <a:pt x="156832" y="156832"/>
                </a:lnTo>
                <a:lnTo>
                  <a:pt x="352882" y="156832"/>
                </a:lnTo>
                <a:lnTo>
                  <a:pt x="352882" y="117627"/>
                </a:lnTo>
                <a:lnTo>
                  <a:pt x="117627" y="117627"/>
                </a:lnTo>
                <a:lnTo>
                  <a:pt x="117627" y="156832"/>
                </a:lnTo>
                <a:lnTo>
                  <a:pt x="117627" y="196037"/>
                </a:lnTo>
                <a:lnTo>
                  <a:pt x="39204" y="196037"/>
                </a:lnTo>
                <a:lnTo>
                  <a:pt x="39204" y="156832"/>
                </a:lnTo>
                <a:lnTo>
                  <a:pt x="117627" y="156832"/>
                </a:lnTo>
                <a:lnTo>
                  <a:pt x="117627" y="117627"/>
                </a:lnTo>
                <a:lnTo>
                  <a:pt x="0" y="117627"/>
                </a:lnTo>
                <a:lnTo>
                  <a:pt x="0" y="470496"/>
                </a:lnTo>
                <a:lnTo>
                  <a:pt x="208165" y="470496"/>
                </a:lnTo>
                <a:lnTo>
                  <a:pt x="244017" y="542213"/>
                </a:lnTo>
                <a:lnTo>
                  <a:pt x="248564" y="546862"/>
                </a:lnTo>
                <a:lnTo>
                  <a:pt x="254850" y="548411"/>
                </a:lnTo>
                <a:lnTo>
                  <a:pt x="261137" y="546862"/>
                </a:lnTo>
                <a:lnTo>
                  <a:pt x="265684" y="542213"/>
                </a:lnTo>
                <a:lnTo>
                  <a:pt x="301548" y="470496"/>
                </a:lnTo>
                <a:lnTo>
                  <a:pt x="509714" y="470496"/>
                </a:lnTo>
                <a:lnTo>
                  <a:pt x="509714" y="303568"/>
                </a:lnTo>
                <a:lnTo>
                  <a:pt x="509714" y="279222"/>
                </a:lnTo>
                <a:close/>
              </a:path>
              <a:path w="1133475" h="1133475">
                <a:moveTo>
                  <a:pt x="666546" y="862584"/>
                </a:moveTo>
                <a:lnTo>
                  <a:pt x="651294" y="865670"/>
                </a:lnTo>
                <a:lnTo>
                  <a:pt x="638835" y="874077"/>
                </a:lnTo>
                <a:lnTo>
                  <a:pt x="630428" y="886548"/>
                </a:lnTo>
                <a:lnTo>
                  <a:pt x="627341" y="901788"/>
                </a:lnTo>
                <a:lnTo>
                  <a:pt x="630428" y="917041"/>
                </a:lnTo>
                <a:lnTo>
                  <a:pt x="638835" y="929513"/>
                </a:lnTo>
                <a:lnTo>
                  <a:pt x="651294" y="937920"/>
                </a:lnTo>
                <a:lnTo>
                  <a:pt x="666546" y="941006"/>
                </a:lnTo>
                <a:lnTo>
                  <a:pt x="666546" y="862584"/>
                </a:lnTo>
                <a:close/>
              </a:path>
              <a:path w="1133475" h="1133475">
                <a:moveTo>
                  <a:pt x="705751" y="117627"/>
                </a:moveTo>
                <a:lnTo>
                  <a:pt x="666191" y="117627"/>
                </a:lnTo>
                <a:lnTo>
                  <a:pt x="658075" y="98018"/>
                </a:lnTo>
                <a:lnTo>
                  <a:pt x="651446" y="82042"/>
                </a:lnTo>
                <a:lnTo>
                  <a:pt x="679170" y="54317"/>
                </a:lnTo>
                <a:lnTo>
                  <a:pt x="679424" y="54063"/>
                </a:lnTo>
                <a:lnTo>
                  <a:pt x="651687" y="26327"/>
                </a:lnTo>
                <a:lnTo>
                  <a:pt x="623709" y="54317"/>
                </a:lnTo>
                <a:lnTo>
                  <a:pt x="607733" y="47701"/>
                </a:lnTo>
                <a:lnTo>
                  <a:pt x="607733" y="137223"/>
                </a:lnTo>
                <a:lnTo>
                  <a:pt x="604647" y="152476"/>
                </a:lnTo>
                <a:lnTo>
                  <a:pt x="596239" y="164934"/>
                </a:lnTo>
                <a:lnTo>
                  <a:pt x="583768" y="173355"/>
                </a:lnTo>
                <a:lnTo>
                  <a:pt x="568528" y="176441"/>
                </a:lnTo>
                <a:lnTo>
                  <a:pt x="553275" y="173355"/>
                </a:lnTo>
                <a:lnTo>
                  <a:pt x="540816" y="164934"/>
                </a:lnTo>
                <a:lnTo>
                  <a:pt x="532396" y="152476"/>
                </a:lnTo>
                <a:lnTo>
                  <a:pt x="529323" y="137223"/>
                </a:lnTo>
                <a:lnTo>
                  <a:pt x="532396" y="121983"/>
                </a:lnTo>
                <a:lnTo>
                  <a:pt x="540816" y="109512"/>
                </a:lnTo>
                <a:lnTo>
                  <a:pt x="553275" y="101104"/>
                </a:lnTo>
                <a:lnTo>
                  <a:pt x="568528" y="98018"/>
                </a:lnTo>
                <a:lnTo>
                  <a:pt x="583768" y="101104"/>
                </a:lnTo>
                <a:lnTo>
                  <a:pt x="596239" y="109512"/>
                </a:lnTo>
                <a:lnTo>
                  <a:pt x="604647" y="121983"/>
                </a:lnTo>
                <a:lnTo>
                  <a:pt x="607733" y="137223"/>
                </a:lnTo>
                <a:lnTo>
                  <a:pt x="607733" y="47701"/>
                </a:lnTo>
                <a:lnTo>
                  <a:pt x="588124" y="39560"/>
                </a:lnTo>
                <a:lnTo>
                  <a:pt x="588124" y="0"/>
                </a:lnTo>
                <a:lnTo>
                  <a:pt x="548919" y="0"/>
                </a:lnTo>
                <a:lnTo>
                  <a:pt x="548919" y="39560"/>
                </a:lnTo>
                <a:lnTo>
                  <a:pt x="513334" y="54317"/>
                </a:lnTo>
                <a:lnTo>
                  <a:pt x="485368" y="26327"/>
                </a:lnTo>
                <a:lnTo>
                  <a:pt x="457644" y="54063"/>
                </a:lnTo>
                <a:lnTo>
                  <a:pt x="485622" y="82042"/>
                </a:lnTo>
                <a:lnTo>
                  <a:pt x="470852" y="117627"/>
                </a:lnTo>
                <a:lnTo>
                  <a:pt x="431292" y="117627"/>
                </a:lnTo>
                <a:lnTo>
                  <a:pt x="431292" y="156832"/>
                </a:lnTo>
                <a:lnTo>
                  <a:pt x="470877" y="156832"/>
                </a:lnTo>
                <a:lnTo>
                  <a:pt x="485635" y="192379"/>
                </a:lnTo>
                <a:lnTo>
                  <a:pt x="457644" y="220383"/>
                </a:lnTo>
                <a:lnTo>
                  <a:pt x="485368" y="248132"/>
                </a:lnTo>
                <a:lnTo>
                  <a:pt x="513359" y="220129"/>
                </a:lnTo>
                <a:lnTo>
                  <a:pt x="548919" y="234899"/>
                </a:lnTo>
                <a:lnTo>
                  <a:pt x="548919" y="274459"/>
                </a:lnTo>
                <a:lnTo>
                  <a:pt x="588124" y="274459"/>
                </a:lnTo>
                <a:lnTo>
                  <a:pt x="588124" y="234899"/>
                </a:lnTo>
                <a:lnTo>
                  <a:pt x="623709" y="220129"/>
                </a:lnTo>
                <a:lnTo>
                  <a:pt x="651687" y="248132"/>
                </a:lnTo>
                <a:lnTo>
                  <a:pt x="679424" y="220383"/>
                </a:lnTo>
                <a:lnTo>
                  <a:pt x="679170" y="220129"/>
                </a:lnTo>
                <a:lnTo>
                  <a:pt x="651446" y="192417"/>
                </a:lnTo>
                <a:lnTo>
                  <a:pt x="658075" y="176441"/>
                </a:lnTo>
                <a:lnTo>
                  <a:pt x="666191" y="156832"/>
                </a:lnTo>
                <a:lnTo>
                  <a:pt x="705751" y="156832"/>
                </a:lnTo>
                <a:lnTo>
                  <a:pt x="705751" y="117627"/>
                </a:lnTo>
                <a:close/>
              </a:path>
              <a:path w="1133475" h="1133475">
                <a:moveTo>
                  <a:pt x="1058633" y="803770"/>
                </a:moveTo>
                <a:lnTo>
                  <a:pt x="1043241" y="764667"/>
                </a:lnTo>
                <a:lnTo>
                  <a:pt x="1034351" y="772731"/>
                </a:lnTo>
                <a:lnTo>
                  <a:pt x="1023975" y="778878"/>
                </a:lnTo>
                <a:lnTo>
                  <a:pt x="1012380" y="782789"/>
                </a:lnTo>
                <a:lnTo>
                  <a:pt x="999820" y="784174"/>
                </a:lnTo>
                <a:lnTo>
                  <a:pt x="999820" y="882192"/>
                </a:lnTo>
                <a:lnTo>
                  <a:pt x="996734" y="897458"/>
                </a:lnTo>
                <a:lnTo>
                  <a:pt x="988339" y="909916"/>
                </a:lnTo>
                <a:lnTo>
                  <a:pt x="980211" y="915403"/>
                </a:lnTo>
                <a:lnTo>
                  <a:pt x="980211" y="980211"/>
                </a:lnTo>
                <a:lnTo>
                  <a:pt x="974039" y="1010704"/>
                </a:lnTo>
                <a:lnTo>
                  <a:pt x="957224" y="1035634"/>
                </a:lnTo>
                <a:lnTo>
                  <a:pt x="932294" y="1052461"/>
                </a:lnTo>
                <a:lnTo>
                  <a:pt x="901801" y="1058633"/>
                </a:lnTo>
                <a:lnTo>
                  <a:pt x="823379" y="1058633"/>
                </a:lnTo>
                <a:lnTo>
                  <a:pt x="823379" y="1019416"/>
                </a:lnTo>
                <a:lnTo>
                  <a:pt x="901801" y="1019416"/>
                </a:lnTo>
                <a:lnTo>
                  <a:pt x="917041" y="1016330"/>
                </a:lnTo>
                <a:lnTo>
                  <a:pt x="929513" y="1007922"/>
                </a:lnTo>
                <a:lnTo>
                  <a:pt x="937920" y="995464"/>
                </a:lnTo>
                <a:lnTo>
                  <a:pt x="941006" y="980211"/>
                </a:lnTo>
                <a:lnTo>
                  <a:pt x="980211" y="980211"/>
                </a:lnTo>
                <a:lnTo>
                  <a:pt x="980211" y="915403"/>
                </a:lnTo>
                <a:lnTo>
                  <a:pt x="975880" y="918324"/>
                </a:lnTo>
                <a:lnTo>
                  <a:pt x="960615" y="921397"/>
                </a:lnTo>
                <a:lnTo>
                  <a:pt x="945349" y="918324"/>
                </a:lnTo>
                <a:lnTo>
                  <a:pt x="932878" y="909916"/>
                </a:lnTo>
                <a:lnTo>
                  <a:pt x="924483" y="897458"/>
                </a:lnTo>
                <a:lnTo>
                  <a:pt x="921397" y="882192"/>
                </a:lnTo>
                <a:lnTo>
                  <a:pt x="924483" y="866927"/>
                </a:lnTo>
                <a:lnTo>
                  <a:pt x="932878" y="854456"/>
                </a:lnTo>
                <a:lnTo>
                  <a:pt x="945349" y="846061"/>
                </a:lnTo>
                <a:lnTo>
                  <a:pt x="960615" y="842975"/>
                </a:lnTo>
                <a:lnTo>
                  <a:pt x="975880" y="846061"/>
                </a:lnTo>
                <a:lnTo>
                  <a:pt x="988339" y="854456"/>
                </a:lnTo>
                <a:lnTo>
                  <a:pt x="996734" y="866927"/>
                </a:lnTo>
                <a:lnTo>
                  <a:pt x="999820" y="882192"/>
                </a:lnTo>
                <a:lnTo>
                  <a:pt x="999820" y="784174"/>
                </a:lnTo>
                <a:lnTo>
                  <a:pt x="842987" y="784174"/>
                </a:lnTo>
                <a:lnTo>
                  <a:pt x="842987" y="882192"/>
                </a:lnTo>
                <a:lnTo>
                  <a:pt x="839901" y="897458"/>
                </a:lnTo>
                <a:lnTo>
                  <a:pt x="831507" y="909916"/>
                </a:lnTo>
                <a:lnTo>
                  <a:pt x="819035" y="918324"/>
                </a:lnTo>
                <a:lnTo>
                  <a:pt x="803783" y="921397"/>
                </a:lnTo>
                <a:lnTo>
                  <a:pt x="788517" y="918324"/>
                </a:lnTo>
                <a:lnTo>
                  <a:pt x="776046" y="909916"/>
                </a:lnTo>
                <a:lnTo>
                  <a:pt x="767651" y="897458"/>
                </a:lnTo>
                <a:lnTo>
                  <a:pt x="764565" y="882192"/>
                </a:lnTo>
                <a:lnTo>
                  <a:pt x="767651" y="866927"/>
                </a:lnTo>
                <a:lnTo>
                  <a:pt x="776046" y="854456"/>
                </a:lnTo>
                <a:lnTo>
                  <a:pt x="788517" y="846061"/>
                </a:lnTo>
                <a:lnTo>
                  <a:pt x="803783" y="842975"/>
                </a:lnTo>
                <a:lnTo>
                  <a:pt x="819035" y="846061"/>
                </a:lnTo>
                <a:lnTo>
                  <a:pt x="831507" y="854456"/>
                </a:lnTo>
                <a:lnTo>
                  <a:pt x="839901" y="866927"/>
                </a:lnTo>
                <a:lnTo>
                  <a:pt x="842987" y="882192"/>
                </a:lnTo>
                <a:lnTo>
                  <a:pt x="842987" y="784174"/>
                </a:lnTo>
                <a:lnTo>
                  <a:pt x="764565" y="784174"/>
                </a:lnTo>
                <a:lnTo>
                  <a:pt x="752005" y="782789"/>
                </a:lnTo>
                <a:lnTo>
                  <a:pt x="740410" y="778878"/>
                </a:lnTo>
                <a:lnTo>
                  <a:pt x="730046" y="772731"/>
                </a:lnTo>
                <a:lnTo>
                  <a:pt x="721144" y="764667"/>
                </a:lnTo>
                <a:lnTo>
                  <a:pt x="714705" y="773201"/>
                </a:lnTo>
                <a:lnTo>
                  <a:pt x="709866" y="782688"/>
                </a:lnTo>
                <a:lnTo>
                  <a:pt x="706818" y="792937"/>
                </a:lnTo>
                <a:lnTo>
                  <a:pt x="705751" y="803770"/>
                </a:lnTo>
                <a:lnTo>
                  <a:pt x="705751" y="999820"/>
                </a:lnTo>
                <a:lnTo>
                  <a:pt x="712762" y="1043139"/>
                </a:lnTo>
                <a:lnTo>
                  <a:pt x="732269" y="1080808"/>
                </a:lnTo>
                <a:lnTo>
                  <a:pt x="761987" y="1110526"/>
                </a:lnTo>
                <a:lnTo>
                  <a:pt x="799655" y="1130033"/>
                </a:lnTo>
                <a:lnTo>
                  <a:pt x="820902" y="1133475"/>
                </a:lnTo>
                <a:lnTo>
                  <a:pt x="943483" y="1133475"/>
                </a:lnTo>
                <a:lnTo>
                  <a:pt x="964730" y="1130033"/>
                </a:lnTo>
                <a:lnTo>
                  <a:pt x="1002398" y="1110526"/>
                </a:lnTo>
                <a:lnTo>
                  <a:pt x="1032116" y="1080808"/>
                </a:lnTo>
                <a:lnTo>
                  <a:pt x="1043597" y="1058633"/>
                </a:lnTo>
                <a:lnTo>
                  <a:pt x="1051623" y="1043139"/>
                </a:lnTo>
                <a:lnTo>
                  <a:pt x="1058633" y="999820"/>
                </a:lnTo>
                <a:lnTo>
                  <a:pt x="1058633" y="980211"/>
                </a:lnTo>
                <a:lnTo>
                  <a:pt x="1058633" y="921397"/>
                </a:lnTo>
                <a:lnTo>
                  <a:pt x="1058633" y="842975"/>
                </a:lnTo>
                <a:lnTo>
                  <a:pt x="1058633" y="803770"/>
                </a:lnTo>
                <a:close/>
              </a:path>
              <a:path w="1133475" h="1133475">
                <a:moveTo>
                  <a:pt x="1078293" y="645566"/>
                </a:moveTo>
                <a:lnTo>
                  <a:pt x="1060996" y="605205"/>
                </a:lnTo>
                <a:lnTo>
                  <a:pt x="1019429" y="588124"/>
                </a:lnTo>
                <a:lnTo>
                  <a:pt x="1011885" y="588645"/>
                </a:lnTo>
                <a:lnTo>
                  <a:pt x="1004468" y="590194"/>
                </a:lnTo>
                <a:lnTo>
                  <a:pt x="997254" y="592734"/>
                </a:lnTo>
                <a:lnTo>
                  <a:pt x="990079" y="596341"/>
                </a:lnTo>
                <a:lnTo>
                  <a:pt x="980211" y="602081"/>
                </a:lnTo>
                <a:lnTo>
                  <a:pt x="970356" y="596341"/>
                </a:lnTo>
                <a:lnTo>
                  <a:pt x="950912" y="589153"/>
                </a:lnTo>
                <a:lnTo>
                  <a:pt x="931151" y="589089"/>
                </a:lnTo>
                <a:lnTo>
                  <a:pt x="912634" y="595693"/>
                </a:lnTo>
                <a:lnTo>
                  <a:pt x="896950" y="608469"/>
                </a:lnTo>
                <a:lnTo>
                  <a:pt x="882192" y="625348"/>
                </a:lnTo>
                <a:lnTo>
                  <a:pt x="867435" y="608469"/>
                </a:lnTo>
                <a:lnTo>
                  <a:pt x="859586" y="602081"/>
                </a:lnTo>
                <a:lnTo>
                  <a:pt x="851750" y="595693"/>
                </a:lnTo>
                <a:lnTo>
                  <a:pt x="833234" y="589089"/>
                </a:lnTo>
                <a:lnTo>
                  <a:pt x="813473" y="589153"/>
                </a:lnTo>
                <a:lnTo>
                  <a:pt x="794029" y="596341"/>
                </a:lnTo>
                <a:lnTo>
                  <a:pt x="784174" y="602081"/>
                </a:lnTo>
                <a:lnTo>
                  <a:pt x="774306" y="596341"/>
                </a:lnTo>
                <a:lnTo>
                  <a:pt x="767207" y="592759"/>
                </a:lnTo>
                <a:lnTo>
                  <a:pt x="759929" y="590194"/>
                </a:lnTo>
                <a:lnTo>
                  <a:pt x="752500" y="588645"/>
                </a:lnTo>
                <a:lnTo>
                  <a:pt x="744969" y="588124"/>
                </a:lnTo>
                <a:lnTo>
                  <a:pt x="722096" y="592759"/>
                </a:lnTo>
                <a:lnTo>
                  <a:pt x="703402" y="605370"/>
                </a:lnTo>
                <a:lnTo>
                  <a:pt x="690778" y="624065"/>
                </a:lnTo>
                <a:lnTo>
                  <a:pt x="686181" y="646760"/>
                </a:lnTo>
                <a:lnTo>
                  <a:pt x="686333" y="646760"/>
                </a:lnTo>
                <a:lnTo>
                  <a:pt x="1078242" y="646760"/>
                </a:lnTo>
                <a:lnTo>
                  <a:pt x="1078293" y="645566"/>
                </a:lnTo>
                <a:close/>
              </a:path>
              <a:path w="1133475" h="1133475">
                <a:moveTo>
                  <a:pt x="1133475" y="885825"/>
                </a:moveTo>
                <a:lnTo>
                  <a:pt x="1125550" y="874077"/>
                </a:lnTo>
                <a:lnTo>
                  <a:pt x="1113091" y="865670"/>
                </a:lnTo>
                <a:lnTo>
                  <a:pt x="1097838" y="862584"/>
                </a:lnTo>
                <a:lnTo>
                  <a:pt x="1097838" y="941006"/>
                </a:lnTo>
                <a:lnTo>
                  <a:pt x="1113091" y="937920"/>
                </a:lnTo>
                <a:lnTo>
                  <a:pt x="1125550" y="929513"/>
                </a:lnTo>
                <a:lnTo>
                  <a:pt x="1133475" y="917765"/>
                </a:lnTo>
                <a:lnTo>
                  <a:pt x="1133475" y="885825"/>
                </a:lnTo>
                <a:close/>
              </a:path>
              <a:path w="1133475" h="1133475">
                <a:moveTo>
                  <a:pt x="1133475" y="705573"/>
                </a:moveTo>
                <a:lnTo>
                  <a:pt x="1124673" y="689444"/>
                </a:lnTo>
                <a:lnTo>
                  <a:pt x="1110653" y="676516"/>
                </a:lnTo>
                <a:lnTo>
                  <a:pt x="1092720" y="668604"/>
                </a:lnTo>
                <a:lnTo>
                  <a:pt x="1084630" y="666546"/>
                </a:lnTo>
                <a:lnTo>
                  <a:pt x="1077468" y="664718"/>
                </a:lnTo>
                <a:lnTo>
                  <a:pt x="1078230" y="646938"/>
                </a:lnTo>
                <a:lnTo>
                  <a:pt x="686333" y="646938"/>
                </a:lnTo>
                <a:lnTo>
                  <a:pt x="686892" y="664718"/>
                </a:lnTo>
                <a:lnTo>
                  <a:pt x="671639" y="668604"/>
                </a:lnTo>
                <a:lnTo>
                  <a:pt x="653719" y="676516"/>
                </a:lnTo>
                <a:lnTo>
                  <a:pt x="639711" y="689444"/>
                </a:lnTo>
                <a:lnTo>
                  <a:pt x="630593" y="706145"/>
                </a:lnTo>
                <a:lnTo>
                  <a:pt x="627341" y="725360"/>
                </a:lnTo>
                <a:lnTo>
                  <a:pt x="627862" y="732713"/>
                </a:lnTo>
                <a:lnTo>
                  <a:pt x="629437" y="740003"/>
                </a:lnTo>
                <a:lnTo>
                  <a:pt x="632028" y="747204"/>
                </a:lnTo>
                <a:lnTo>
                  <a:pt x="635660" y="754291"/>
                </a:lnTo>
                <a:lnTo>
                  <a:pt x="641515" y="764247"/>
                </a:lnTo>
                <a:lnTo>
                  <a:pt x="635685" y="774192"/>
                </a:lnTo>
                <a:lnTo>
                  <a:pt x="632040" y="781342"/>
                </a:lnTo>
                <a:lnTo>
                  <a:pt x="629437" y="788682"/>
                </a:lnTo>
                <a:lnTo>
                  <a:pt x="627862" y="796163"/>
                </a:lnTo>
                <a:lnTo>
                  <a:pt x="627341" y="803770"/>
                </a:lnTo>
                <a:lnTo>
                  <a:pt x="627799" y="810806"/>
                </a:lnTo>
                <a:lnTo>
                  <a:pt x="629119" y="817651"/>
                </a:lnTo>
                <a:lnTo>
                  <a:pt x="631228" y="824268"/>
                </a:lnTo>
                <a:lnTo>
                  <a:pt x="634085" y="830605"/>
                </a:lnTo>
                <a:lnTo>
                  <a:pt x="641705" y="827557"/>
                </a:lnTo>
                <a:lnTo>
                  <a:pt x="649681" y="825284"/>
                </a:lnTo>
                <a:lnTo>
                  <a:pt x="657974" y="823861"/>
                </a:lnTo>
                <a:lnTo>
                  <a:pt x="666546" y="823379"/>
                </a:lnTo>
                <a:lnTo>
                  <a:pt x="666546" y="803770"/>
                </a:lnTo>
                <a:lnTo>
                  <a:pt x="669239" y="780999"/>
                </a:lnTo>
                <a:lnTo>
                  <a:pt x="676986" y="759815"/>
                </a:lnTo>
                <a:lnTo>
                  <a:pt x="689317" y="741006"/>
                </a:lnTo>
                <a:lnTo>
                  <a:pt x="705751" y="725373"/>
                </a:lnTo>
                <a:lnTo>
                  <a:pt x="710387" y="702487"/>
                </a:lnTo>
                <a:lnTo>
                  <a:pt x="722998" y="683793"/>
                </a:lnTo>
                <a:lnTo>
                  <a:pt x="741705" y="671169"/>
                </a:lnTo>
                <a:lnTo>
                  <a:pt x="764565" y="666546"/>
                </a:lnTo>
                <a:lnTo>
                  <a:pt x="784174" y="666546"/>
                </a:lnTo>
                <a:lnTo>
                  <a:pt x="784174" y="705751"/>
                </a:lnTo>
                <a:lnTo>
                  <a:pt x="764565" y="705751"/>
                </a:lnTo>
                <a:lnTo>
                  <a:pt x="756945" y="707288"/>
                </a:lnTo>
                <a:lnTo>
                  <a:pt x="750709" y="711492"/>
                </a:lnTo>
                <a:lnTo>
                  <a:pt x="746506" y="717727"/>
                </a:lnTo>
                <a:lnTo>
                  <a:pt x="744969" y="725360"/>
                </a:lnTo>
                <a:lnTo>
                  <a:pt x="746506" y="732980"/>
                </a:lnTo>
                <a:lnTo>
                  <a:pt x="750709" y="739216"/>
                </a:lnTo>
                <a:lnTo>
                  <a:pt x="756945" y="743419"/>
                </a:lnTo>
                <a:lnTo>
                  <a:pt x="764565" y="744956"/>
                </a:lnTo>
                <a:lnTo>
                  <a:pt x="999820" y="744956"/>
                </a:lnTo>
                <a:lnTo>
                  <a:pt x="1007440" y="743419"/>
                </a:lnTo>
                <a:lnTo>
                  <a:pt x="1013675" y="739216"/>
                </a:lnTo>
                <a:lnTo>
                  <a:pt x="1017879" y="732980"/>
                </a:lnTo>
                <a:lnTo>
                  <a:pt x="1019416" y="725373"/>
                </a:lnTo>
                <a:lnTo>
                  <a:pt x="1017879" y="717727"/>
                </a:lnTo>
                <a:lnTo>
                  <a:pt x="1013675" y="711492"/>
                </a:lnTo>
                <a:lnTo>
                  <a:pt x="1007440" y="707288"/>
                </a:lnTo>
                <a:lnTo>
                  <a:pt x="999820" y="705751"/>
                </a:lnTo>
                <a:lnTo>
                  <a:pt x="980211" y="705751"/>
                </a:lnTo>
                <a:lnTo>
                  <a:pt x="980211" y="666546"/>
                </a:lnTo>
                <a:lnTo>
                  <a:pt x="999820" y="666546"/>
                </a:lnTo>
                <a:lnTo>
                  <a:pt x="1022692" y="671169"/>
                </a:lnTo>
                <a:lnTo>
                  <a:pt x="1041387" y="683793"/>
                </a:lnTo>
                <a:lnTo>
                  <a:pt x="1053998" y="702487"/>
                </a:lnTo>
                <a:lnTo>
                  <a:pt x="1058633" y="725373"/>
                </a:lnTo>
                <a:lnTo>
                  <a:pt x="1075067" y="741006"/>
                </a:lnTo>
                <a:lnTo>
                  <a:pt x="1087399" y="759815"/>
                </a:lnTo>
                <a:lnTo>
                  <a:pt x="1095146" y="780999"/>
                </a:lnTo>
                <a:lnTo>
                  <a:pt x="1097838" y="803770"/>
                </a:lnTo>
                <a:lnTo>
                  <a:pt x="1097838" y="823379"/>
                </a:lnTo>
                <a:lnTo>
                  <a:pt x="1106411" y="823861"/>
                </a:lnTo>
                <a:lnTo>
                  <a:pt x="1114704" y="825284"/>
                </a:lnTo>
                <a:lnTo>
                  <a:pt x="1122680" y="827557"/>
                </a:lnTo>
                <a:lnTo>
                  <a:pt x="1130300" y="830605"/>
                </a:lnTo>
                <a:lnTo>
                  <a:pt x="1133157" y="824268"/>
                </a:lnTo>
                <a:lnTo>
                  <a:pt x="1133436" y="823379"/>
                </a:lnTo>
                <a:lnTo>
                  <a:pt x="1133475" y="784517"/>
                </a:lnTo>
                <a:lnTo>
                  <a:pt x="1132357" y="781354"/>
                </a:lnTo>
                <a:lnTo>
                  <a:pt x="1128725" y="774204"/>
                </a:lnTo>
                <a:lnTo>
                  <a:pt x="1122870" y="764235"/>
                </a:lnTo>
                <a:lnTo>
                  <a:pt x="1128699" y="754316"/>
                </a:lnTo>
                <a:lnTo>
                  <a:pt x="1132344" y="747217"/>
                </a:lnTo>
                <a:lnTo>
                  <a:pt x="1133475" y="744093"/>
                </a:lnTo>
                <a:lnTo>
                  <a:pt x="1133475" y="705573"/>
                </a:lnTo>
                <a:close/>
              </a:path>
              <a:path w="1133475" h="1133475">
                <a:moveTo>
                  <a:pt x="1133475" y="117627"/>
                </a:moveTo>
                <a:lnTo>
                  <a:pt x="980211" y="117627"/>
                </a:lnTo>
                <a:lnTo>
                  <a:pt x="980211" y="254850"/>
                </a:lnTo>
                <a:lnTo>
                  <a:pt x="974242" y="288556"/>
                </a:lnTo>
                <a:lnTo>
                  <a:pt x="957757" y="317220"/>
                </a:lnTo>
                <a:lnTo>
                  <a:pt x="932903" y="338709"/>
                </a:lnTo>
                <a:lnTo>
                  <a:pt x="901801" y="350901"/>
                </a:lnTo>
                <a:lnTo>
                  <a:pt x="901801" y="392087"/>
                </a:lnTo>
                <a:lnTo>
                  <a:pt x="901801" y="431292"/>
                </a:lnTo>
                <a:lnTo>
                  <a:pt x="901801" y="470496"/>
                </a:lnTo>
                <a:lnTo>
                  <a:pt x="862584" y="470496"/>
                </a:lnTo>
                <a:lnTo>
                  <a:pt x="862584" y="431292"/>
                </a:lnTo>
                <a:lnTo>
                  <a:pt x="901801" y="431292"/>
                </a:lnTo>
                <a:lnTo>
                  <a:pt x="901801" y="392087"/>
                </a:lnTo>
                <a:lnTo>
                  <a:pt x="862584" y="392087"/>
                </a:lnTo>
                <a:lnTo>
                  <a:pt x="862584" y="313664"/>
                </a:lnTo>
                <a:lnTo>
                  <a:pt x="882192" y="313664"/>
                </a:lnTo>
                <a:lnTo>
                  <a:pt x="905065" y="309041"/>
                </a:lnTo>
                <a:lnTo>
                  <a:pt x="913168" y="303568"/>
                </a:lnTo>
                <a:lnTo>
                  <a:pt x="923759" y="296418"/>
                </a:lnTo>
                <a:lnTo>
                  <a:pt x="936371" y="277723"/>
                </a:lnTo>
                <a:lnTo>
                  <a:pt x="937044" y="274459"/>
                </a:lnTo>
                <a:lnTo>
                  <a:pt x="941006" y="254850"/>
                </a:lnTo>
                <a:lnTo>
                  <a:pt x="936371" y="231978"/>
                </a:lnTo>
                <a:lnTo>
                  <a:pt x="923759" y="213283"/>
                </a:lnTo>
                <a:lnTo>
                  <a:pt x="905065" y="200672"/>
                </a:lnTo>
                <a:lnTo>
                  <a:pt x="882192" y="196037"/>
                </a:lnTo>
                <a:lnTo>
                  <a:pt x="859320" y="200672"/>
                </a:lnTo>
                <a:lnTo>
                  <a:pt x="840625" y="213283"/>
                </a:lnTo>
                <a:lnTo>
                  <a:pt x="828014" y="231978"/>
                </a:lnTo>
                <a:lnTo>
                  <a:pt x="823379" y="254850"/>
                </a:lnTo>
                <a:lnTo>
                  <a:pt x="823379" y="274459"/>
                </a:lnTo>
                <a:lnTo>
                  <a:pt x="784174" y="274459"/>
                </a:lnTo>
                <a:lnTo>
                  <a:pt x="784174" y="254850"/>
                </a:lnTo>
                <a:lnTo>
                  <a:pt x="791883" y="216738"/>
                </a:lnTo>
                <a:lnTo>
                  <a:pt x="812914" y="185572"/>
                </a:lnTo>
                <a:lnTo>
                  <a:pt x="844080" y="164541"/>
                </a:lnTo>
                <a:lnTo>
                  <a:pt x="882192" y="156832"/>
                </a:lnTo>
                <a:lnTo>
                  <a:pt x="920305" y="164541"/>
                </a:lnTo>
                <a:lnTo>
                  <a:pt x="951471" y="185572"/>
                </a:lnTo>
                <a:lnTo>
                  <a:pt x="972502" y="216738"/>
                </a:lnTo>
                <a:lnTo>
                  <a:pt x="980211" y="254850"/>
                </a:lnTo>
                <a:lnTo>
                  <a:pt x="980211" y="117627"/>
                </a:lnTo>
                <a:lnTo>
                  <a:pt x="744969" y="117627"/>
                </a:lnTo>
                <a:lnTo>
                  <a:pt x="744969" y="196037"/>
                </a:lnTo>
                <a:lnTo>
                  <a:pt x="710514" y="196037"/>
                </a:lnTo>
                <a:lnTo>
                  <a:pt x="734872" y="220383"/>
                </a:lnTo>
                <a:lnTo>
                  <a:pt x="651687" y="303568"/>
                </a:lnTo>
                <a:lnTo>
                  <a:pt x="627341" y="279196"/>
                </a:lnTo>
                <a:lnTo>
                  <a:pt x="627341" y="470496"/>
                </a:lnTo>
                <a:lnTo>
                  <a:pt x="835494" y="470496"/>
                </a:lnTo>
                <a:lnTo>
                  <a:pt x="871347" y="542213"/>
                </a:lnTo>
                <a:lnTo>
                  <a:pt x="875906" y="546862"/>
                </a:lnTo>
                <a:lnTo>
                  <a:pt x="882192" y="548411"/>
                </a:lnTo>
                <a:lnTo>
                  <a:pt x="888479" y="546862"/>
                </a:lnTo>
                <a:lnTo>
                  <a:pt x="893013" y="542213"/>
                </a:lnTo>
                <a:lnTo>
                  <a:pt x="928890" y="470496"/>
                </a:lnTo>
                <a:lnTo>
                  <a:pt x="1133475" y="470496"/>
                </a:lnTo>
                <a:lnTo>
                  <a:pt x="1133475" y="431292"/>
                </a:lnTo>
                <a:lnTo>
                  <a:pt x="1133475" y="392087"/>
                </a:lnTo>
                <a:lnTo>
                  <a:pt x="1133475" y="156832"/>
                </a:lnTo>
                <a:lnTo>
                  <a:pt x="1133475" y="117627"/>
                </a:lnTo>
                <a:close/>
              </a:path>
            </a:pathLst>
          </a:custGeom>
          <a:solidFill>
            <a:srgbClr val="041C4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2557658" y="6366639"/>
            <a:ext cx="1276350" cy="955675"/>
            <a:chOff x="12557658" y="6366639"/>
            <a:chExt cx="1276350" cy="955675"/>
          </a:xfrm>
        </p:grpSpPr>
        <p:sp>
          <p:nvSpPr>
            <p:cNvPr id="9" name="object 9"/>
            <p:cNvSpPr/>
            <p:nvPr/>
          </p:nvSpPr>
          <p:spPr>
            <a:xfrm>
              <a:off x="12557658" y="6533649"/>
              <a:ext cx="1276350" cy="788670"/>
            </a:xfrm>
            <a:custGeom>
              <a:avLst/>
              <a:gdLst/>
              <a:ahLst/>
              <a:cxnLst/>
              <a:rect l="l" t="t" r="r" b="b"/>
              <a:pathLst>
                <a:path w="1276350" h="788670">
                  <a:moveTo>
                    <a:pt x="603998" y="22860"/>
                  </a:moveTo>
                  <a:lnTo>
                    <a:pt x="511099" y="22860"/>
                  </a:lnTo>
                  <a:lnTo>
                    <a:pt x="516048" y="19050"/>
                  </a:lnTo>
                  <a:lnTo>
                    <a:pt x="527441" y="13970"/>
                  </a:lnTo>
                  <a:lnTo>
                    <a:pt x="543807" y="5080"/>
                  </a:lnTo>
                  <a:lnTo>
                    <a:pt x="551942" y="1270"/>
                  </a:lnTo>
                  <a:lnTo>
                    <a:pt x="557918" y="0"/>
                  </a:lnTo>
                  <a:lnTo>
                    <a:pt x="563365" y="0"/>
                  </a:lnTo>
                  <a:lnTo>
                    <a:pt x="568680" y="1270"/>
                  </a:lnTo>
                  <a:lnTo>
                    <a:pt x="574258" y="5080"/>
                  </a:lnTo>
                  <a:lnTo>
                    <a:pt x="603998" y="22860"/>
                  </a:lnTo>
                  <a:close/>
                </a:path>
                <a:path w="1276350" h="788670">
                  <a:moveTo>
                    <a:pt x="1086478" y="66040"/>
                  </a:moveTo>
                  <a:lnTo>
                    <a:pt x="865242" y="66040"/>
                  </a:lnTo>
                  <a:lnTo>
                    <a:pt x="904276" y="62230"/>
                  </a:lnTo>
                  <a:lnTo>
                    <a:pt x="939903" y="44450"/>
                  </a:lnTo>
                  <a:lnTo>
                    <a:pt x="967910" y="10160"/>
                  </a:lnTo>
                  <a:lnTo>
                    <a:pt x="973179" y="0"/>
                  </a:lnTo>
                  <a:lnTo>
                    <a:pt x="977674" y="0"/>
                  </a:lnTo>
                  <a:lnTo>
                    <a:pt x="986251" y="2540"/>
                  </a:lnTo>
                  <a:lnTo>
                    <a:pt x="997148" y="7620"/>
                  </a:lnTo>
                  <a:lnTo>
                    <a:pt x="1008092" y="11430"/>
                  </a:lnTo>
                  <a:lnTo>
                    <a:pt x="1030002" y="20320"/>
                  </a:lnTo>
                  <a:lnTo>
                    <a:pt x="1071459" y="44450"/>
                  </a:lnTo>
                  <a:lnTo>
                    <a:pt x="1077741" y="50800"/>
                  </a:lnTo>
                  <a:lnTo>
                    <a:pt x="1085067" y="60960"/>
                  </a:lnTo>
                  <a:lnTo>
                    <a:pt x="1086478" y="66040"/>
                  </a:lnTo>
                  <a:close/>
                </a:path>
                <a:path w="1276350" h="788670">
                  <a:moveTo>
                    <a:pt x="228343" y="106680"/>
                  </a:moveTo>
                  <a:lnTo>
                    <a:pt x="220984" y="106680"/>
                  </a:lnTo>
                  <a:lnTo>
                    <a:pt x="213192" y="104140"/>
                  </a:lnTo>
                  <a:lnTo>
                    <a:pt x="198381" y="93980"/>
                  </a:lnTo>
                  <a:lnTo>
                    <a:pt x="192511" y="80010"/>
                  </a:lnTo>
                  <a:lnTo>
                    <a:pt x="195774" y="62230"/>
                  </a:lnTo>
                  <a:lnTo>
                    <a:pt x="223570" y="35560"/>
                  </a:lnTo>
                  <a:lnTo>
                    <a:pt x="273517" y="10160"/>
                  </a:lnTo>
                  <a:lnTo>
                    <a:pt x="298361" y="1270"/>
                  </a:lnTo>
                  <a:lnTo>
                    <a:pt x="304117" y="2540"/>
                  </a:lnTo>
                  <a:lnTo>
                    <a:pt x="308896" y="5080"/>
                  </a:lnTo>
                  <a:lnTo>
                    <a:pt x="313406" y="12700"/>
                  </a:lnTo>
                  <a:lnTo>
                    <a:pt x="346476" y="48260"/>
                  </a:lnTo>
                  <a:lnTo>
                    <a:pt x="389542" y="64770"/>
                  </a:lnTo>
                  <a:lnTo>
                    <a:pt x="861419" y="64770"/>
                  </a:lnTo>
                  <a:lnTo>
                    <a:pt x="865242" y="66040"/>
                  </a:lnTo>
                  <a:lnTo>
                    <a:pt x="1086478" y="66040"/>
                  </a:lnTo>
                  <a:lnTo>
                    <a:pt x="1088241" y="72390"/>
                  </a:lnTo>
                  <a:lnTo>
                    <a:pt x="1088126" y="73660"/>
                  </a:lnTo>
                  <a:lnTo>
                    <a:pt x="999203" y="73660"/>
                  </a:lnTo>
                  <a:lnTo>
                    <a:pt x="993401" y="77470"/>
                  </a:lnTo>
                  <a:lnTo>
                    <a:pt x="278672" y="77470"/>
                  </a:lnTo>
                  <a:lnTo>
                    <a:pt x="259238" y="90170"/>
                  </a:lnTo>
                  <a:lnTo>
                    <a:pt x="250611" y="95250"/>
                  </a:lnTo>
                  <a:lnTo>
                    <a:pt x="242324" y="101600"/>
                  </a:lnTo>
                  <a:lnTo>
                    <a:pt x="228343" y="106680"/>
                  </a:lnTo>
                  <a:close/>
                </a:path>
                <a:path w="1276350" h="788670">
                  <a:moveTo>
                    <a:pt x="801020" y="30480"/>
                  </a:moveTo>
                  <a:lnTo>
                    <a:pt x="636850" y="30480"/>
                  </a:lnTo>
                  <a:lnTo>
                    <a:pt x="669892" y="25400"/>
                  </a:lnTo>
                  <a:lnTo>
                    <a:pt x="700202" y="8890"/>
                  </a:lnTo>
                  <a:lnTo>
                    <a:pt x="709706" y="3810"/>
                  </a:lnTo>
                  <a:lnTo>
                    <a:pt x="718531" y="1270"/>
                  </a:lnTo>
                  <a:lnTo>
                    <a:pt x="727369" y="2540"/>
                  </a:lnTo>
                  <a:lnTo>
                    <a:pt x="736910" y="5080"/>
                  </a:lnTo>
                  <a:lnTo>
                    <a:pt x="747684" y="11430"/>
                  </a:lnTo>
                  <a:lnTo>
                    <a:pt x="758491" y="16510"/>
                  </a:lnTo>
                  <a:lnTo>
                    <a:pt x="770136" y="20320"/>
                  </a:lnTo>
                  <a:lnTo>
                    <a:pt x="790906" y="20320"/>
                  </a:lnTo>
                  <a:lnTo>
                    <a:pt x="793800" y="24130"/>
                  </a:lnTo>
                  <a:lnTo>
                    <a:pt x="801020" y="30480"/>
                  </a:lnTo>
                  <a:close/>
                </a:path>
                <a:path w="1276350" h="788670">
                  <a:moveTo>
                    <a:pt x="790906" y="20320"/>
                  </a:moveTo>
                  <a:lnTo>
                    <a:pt x="770136" y="20320"/>
                  </a:lnTo>
                  <a:lnTo>
                    <a:pt x="783423" y="16510"/>
                  </a:lnTo>
                  <a:lnTo>
                    <a:pt x="788891" y="12700"/>
                  </a:lnTo>
                  <a:lnTo>
                    <a:pt x="790906" y="20320"/>
                  </a:lnTo>
                  <a:close/>
                </a:path>
                <a:path w="1276350" h="788670">
                  <a:moveTo>
                    <a:pt x="861419" y="64770"/>
                  </a:moveTo>
                  <a:lnTo>
                    <a:pt x="389542" y="64770"/>
                  </a:lnTo>
                  <a:lnTo>
                    <a:pt x="435456" y="60960"/>
                  </a:lnTo>
                  <a:lnTo>
                    <a:pt x="477072" y="34290"/>
                  </a:lnTo>
                  <a:lnTo>
                    <a:pt x="483347" y="26670"/>
                  </a:lnTo>
                  <a:lnTo>
                    <a:pt x="489892" y="19050"/>
                  </a:lnTo>
                  <a:lnTo>
                    <a:pt x="498281" y="16510"/>
                  </a:lnTo>
                  <a:lnTo>
                    <a:pt x="510085" y="21590"/>
                  </a:lnTo>
                  <a:lnTo>
                    <a:pt x="511099" y="22860"/>
                  </a:lnTo>
                  <a:lnTo>
                    <a:pt x="603998" y="22860"/>
                  </a:lnTo>
                  <a:lnTo>
                    <a:pt x="636850" y="30480"/>
                  </a:lnTo>
                  <a:lnTo>
                    <a:pt x="801020" y="30480"/>
                  </a:lnTo>
                  <a:lnTo>
                    <a:pt x="827013" y="53340"/>
                  </a:lnTo>
                  <a:lnTo>
                    <a:pt x="861419" y="64770"/>
                  </a:lnTo>
                  <a:close/>
                </a:path>
                <a:path w="1276350" h="788670">
                  <a:moveTo>
                    <a:pt x="1218721" y="114300"/>
                  </a:moveTo>
                  <a:lnTo>
                    <a:pt x="1065008" y="114300"/>
                  </a:lnTo>
                  <a:lnTo>
                    <a:pt x="1078866" y="109220"/>
                  </a:lnTo>
                  <a:lnTo>
                    <a:pt x="1088559" y="96520"/>
                  </a:lnTo>
                  <a:lnTo>
                    <a:pt x="1093602" y="88900"/>
                  </a:lnTo>
                  <a:lnTo>
                    <a:pt x="1099560" y="85090"/>
                  </a:lnTo>
                  <a:lnTo>
                    <a:pt x="1106364" y="82550"/>
                  </a:lnTo>
                  <a:lnTo>
                    <a:pt x="1113943" y="82550"/>
                  </a:lnTo>
                  <a:lnTo>
                    <a:pt x="1139269" y="77470"/>
                  </a:lnTo>
                  <a:lnTo>
                    <a:pt x="1162949" y="69850"/>
                  </a:lnTo>
                  <a:lnTo>
                    <a:pt x="1185289" y="58420"/>
                  </a:lnTo>
                  <a:lnTo>
                    <a:pt x="1206593" y="44450"/>
                  </a:lnTo>
                  <a:lnTo>
                    <a:pt x="1210768" y="41910"/>
                  </a:lnTo>
                  <a:lnTo>
                    <a:pt x="1236325" y="25400"/>
                  </a:lnTo>
                  <a:lnTo>
                    <a:pt x="1240821" y="22860"/>
                  </a:lnTo>
                  <a:lnTo>
                    <a:pt x="1254279" y="22860"/>
                  </a:lnTo>
                  <a:lnTo>
                    <a:pt x="1262200" y="26670"/>
                  </a:lnTo>
                  <a:lnTo>
                    <a:pt x="1268830" y="31750"/>
                  </a:lnTo>
                  <a:lnTo>
                    <a:pt x="1274588" y="38100"/>
                  </a:lnTo>
                  <a:lnTo>
                    <a:pt x="1276003" y="39370"/>
                  </a:lnTo>
                  <a:lnTo>
                    <a:pt x="1276003" y="71120"/>
                  </a:lnTo>
                  <a:lnTo>
                    <a:pt x="1268956" y="80010"/>
                  </a:lnTo>
                  <a:lnTo>
                    <a:pt x="1255955" y="90170"/>
                  </a:lnTo>
                  <a:lnTo>
                    <a:pt x="1242166" y="99060"/>
                  </a:lnTo>
                  <a:lnTo>
                    <a:pt x="1228869" y="109220"/>
                  </a:lnTo>
                  <a:lnTo>
                    <a:pt x="1218721" y="114300"/>
                  </a:lnTo>
                  <a:close/>
                </a:path>
                <a:path w="1276350" h="788670">
                  <a:moveTo>
                    <a:pt x="208377" y="147320"/>
                  </a:moveTo>
                  <a:lnTo>
                    <a:pt x="162349" y="147320"/>
                  </a:lnTo>
                  <a:lnTo>
                    <a:pt x="125200" y="140970"/>
                  </a:lnTo>
                  <a:lnTo>
                    <a:pt x="89447" y="128270"/>
                  </a:lnTo>
                  <a:lnTo>
                    <a:pt x="54902" y="111760"/>
                  </a:lnTo>
                  <a:lnTo>
                    <a:pt x="54088" y="110490"/>
                  </a:lnTo>
                  <a:lnTo>
                    <a:pt x="51927" y="110490"/>
                  </a:lnTo>
                  <a:lnTo>
                    <a:pt x="49073" y="106680"/>
                  </a:lnTo>
                  <a:lnTo>
                    <a:pt x="44978" y="104140"/>
                  </a:lnTo>
                  <a:lnTo>
                    <a:pt x="40416" y="102870"/>
                  </a:lnTo>
                  <a:lnTo>
                    <a:pt x="40616" y="102870"/>
                  </a:lnTo>
                  <a:lnTo>
                    <a:pt x="38055" y="99060"/>
                  </a:lnTo>
                  <a:lnTo>
                    <a:pt x="33960" y="96520"/>
                  </a:lnTo>
                  <a:lnTo>
                    <a:pt x="29625" y="95250"/>
                  </a:lnTo>
                  <a:lnTo>
                    <a:pt x="29878" y="95250"/>
                  </a:lnTo>
                  <a:lnTo>
                    <a:pt x="13868" y="82550"/>
                  </a:lnTo>
                  <a:lnTo>
                    <a:pt x="6439" y="74930"/>
                  </a:lnTo>
                  <a:lnTo>
                    <a:pt x="0" y="67310"/>
                  </a:lnTo>
                  <a:lnTo>
                    <a:pt x="0" y="44450"/>
                  </a:lnTo>
                  <a:lnTo>
                    <a:pt x="9816" y="33020"/>
                  </a:lnTo>
                  <a:lnTo>
                    <a:pt x="21316" y="25400"/>
                  </a:lnTo>
                  <a:lnTo>
                    <a:pt x="34650" y="24130"/>
                  </a:lnTo>
                  <a:lnTo>
                    <a:pt x="49966" y="26670"/>
                  </a:lnTo>
                  <a:lnTo>
                    <a:pt x="54981" y="33020"/>
                  </a:lnTo>
                  <a:lnTo>
                    <a:pt x="60671" y="36830"/>
                  </a:lnTo>
                  <a:lnTo>
                    <a:pt x="66871" y="40640"/>
                  </a:lnTo>
                  <a:lnTo>
                    <a:pt x="73416" y="44450"/>
                  </a:lnTo>
                  <a:lnTo>
                    <a:pt x="95118" y="59690"/>
                  </a:lnTo>
                  <a:lnTo>
                    <a:pt x="117914" y="71120"/>
                  </a:lnTo>
                  <a:lnTo>
                    <a:pt x="142110" y="78740"/>
                  </a:lnTo>
                  <a:lnTo>
                    <a:pt x="168014" y="82550"/>
                  </a:lnTo>
                  <a:lnTo>
                    <a:pt x="175814" y="82550"/>
                  </a:lnTo>
                  <a:lnTo>
                    <a:pt x="182231" y="85090"/>
                  </a:lnTo>
                  <a:lnTo>
                    <a:pt x="187306" y="90170"/>
                  </a:lnTo>
                  <a:lnTo>
                    <a:pt x="191077" y="96520"/>
                  </a:lnTo>
                  <a:lnTo>
                    <a:pt x="193771" y="104140"/>
                  </a:lnTo>
                  <a:lnTo>
                    <a:pt x="201067" y="107950"/>
                  </a:lnTo>
                  <a:lnTo>
                    <a:pt x="208830" y="111760"/>
                  </a:lnTo>
                  <a:lnTo>
                    <a:pt x="226532" y="114300"/>
                  </a:lnTo>
                  <a:lnTo>
                    <a:pt x="500440" y="114300"/>
                  </a:lnTo>
                  <a:lnTo>
                    <a:pt x="498624" y="116840"/>
                  </a:lnTo>
                  <a:lnTo>
                    <a:pt x="491998" y="121920"/>
                  </a:lnTo>
                  <a:lnTo>
                    <a:pt x="487089" y="128270"/>
                  </a:lnTo>
                  <a:lnTo>
                    <a:pt x="486236" y="130810"/>
                  </a:lnTo>
                  <a:lnTo>
                    <a:pt x="485235" y="133350"/>
                  </a:lnTo>
                  <a:lnTo>
                    <a:pt x="484915" y="135890"/>
                  </a:lnTo>
                  <a:lnTo>
                    <a:pt x="484716" y="137160"/>
                  </a:lnTo>
                  <a:lnTo>
                    <a:pt x="243704" y="137160"/>
                  </a:lnTo>
                  <a:lnTo>
                    <a:pt x="231304" y="140970"/>
                  </a:lnTo>
                  <a:lnTo>
                    <a:pt x="213539" y="140970"/>
                  </a:lnTo>
                  <a:lnTo>
                    <a:pt x="208377" y="147320"/>
                  </a:lnTo>
                  <a:close/>
                </a:path>
                <a:path w="1276350" h="788670">
                  <a:moveTo>
                    <a:pt x="1062153" y="106680"/>
                  </a:moveTo>
                  <a:lnTo>
                    <a:pt x="1050332" y="106680"/>
                  </a:lnTo>
                  <a:lnTo>
                    <a:pt x="1038352" y="101600"/>
                  </a:lnTo>
                  <a:lnTo>
                    <a:pt x="1031069" y="96520"/>
                  </a:lnTo>
                  <a:lnTo>
                    <a:pt x="1023873" y="92710"/>
                  </a:lnTo>
                  <a:lnTo>
                    <a:pt x="1016627" y="87630"/>
                  </a:lnTo>
                  <a:lnTo>
                    <a:pt x="1009194" y="83820"/>
                  </a:lnTo>
                  <a:lnTo>
                    <a:pt x="1004232" y="80010"/>
                  </a:lnTo>
                  <a:lnTo>
                    <a:pt x="999203" y="73660"/>
                  </a:lnTo>
                  <a:lnTo>
                    <a:pt x="1088126" y="73660"/>
                  </a:lnTo>
                  <a:lnTo>
                    <a:pt x="1087205" y="83820"/>
                  </a:lnTo>
                  <a:lnTo>
                    <a:pt x="1081903" y="93980"/>
                  </a:lnTo>
                  <a:lnTo>
                    <a:pt x="1072962" y="101600"/>
                  </a:lnTo>
                  <a:lnTo>
                    <a:pt x="1062153" y="106680"/>
                  </a:lnTo>
                  <a:close/>
                </a:path>
                <a:path w="1276350" h="788670">
                  <a:moveTo>
                    <a:pt x="500440" y="114300"/>
                  </a:moveTo>
                  <a:lnTo>
                    <a:pt x="226532" y="114300"/>
                  </a:lnTo>
                  <a:lnTo>
                    <a:pt x="245807" y="107950"/>
                  </a:lnTo>
                  <a:lnTo>
                    <a:pt x="264055" y="96520"/>
                  </a:lnTo>
                  <a:lnTo>
                    <a:pt x="278672" y="77470"/>
                  </a:lnTo>
                  <a:lnTo>
                    <a:pt x="811794" y="77470"/>
                  </a:lnTo>
                  <a:lnTo>
                    <a:pt x="799449" y="80010"/>
                  </a:lnTo>
                  <a:lnTo>
                    <a:pt x="794464" y="82550"/>
                  </a:lnTo>
                  <a:lnTo>
                    <a:pt x="476859" y="82550"/>
                  </a:lnTo>
                  <a:lnTo>
                    <a:pt x="483622" y="87630"/>
                  </a:lnTo>
                  <a:lnTo>
                    <a:pt x="490663" y="91440"/>
                  </a:lnTo>
                  <a:lnTo>
                    <a:pt x="497040" y="96520"/>
                  </a:lnTo>
                  <a:lnTo>
                    <a:pt x="501815" y="102870"/>
                  </a:lnTo>
                  <a:lnTo>
                    <a:pt x="503165" y="110490"/>
                  </a:lnTo>
                  <a:lnTo>
                    <a:pt x="500440" y="114300"/>
                  </a:lnTo>
                  <a:close/>
                </a:path>
                <a:path w="1276350" h="788670">
                  <a:moveTo>
                    <a:pt x="895935" y="784860"/>
                  </a:moveTo>
                  <a:lnTo>
                    <a:pt x="892440" y="784860"/>
                  </a:lnTo>
                  <a:lnTo>
                    <a:pt x="867572" y="783590"/>
                  </a:lnTo>
                  <a:lnTo>
                    <a:pt x="847817" y="773430"/>
                  </a:lnTo>
                  <a:lnTo>
                    <a:pt x="834777" y="755650"/>
                  </a:lnTo>
                  <a:lnTo>
                    <a:pt x="830055" y="730250"/>
                  </a:lnTo>
                  <a:lnTo>
                    <a:pt x="830176" y="469900"/>
                  </a:lnTo>
                  <a:lnTo>
                    <a:pt x="829950" y="426720"/>
                  </a:lnTo>
                  <a:lnTo>
                    <a:pt x="829508" y="379730"/>
                  </a:lnTo>
                  <a:lnTo>
                    <a:pt x="823529" y="318770"/>
                  </a:lnTo>
                  <a:lnTo>
                    <a:pt x="811967" y="256540"/>
                  </a:lnTo>
                  <a:lnTo>
                    <a:pt x="811314" y="250190"/>
                  </a:lnTo>
                  <a:lnTo>
                    <a:pt x="807526" y="223520"/>
                  </a:lnTo>
                  <a:lnTo>
                    <a:pt x="808286" y="219710"/>
                  </a:lnTo>
                  <a:lnTo>
                    <a:pt x="808553" y="214630"/>
                  </a:lnTo>
                  <a:lnTo>
                    <a:pt x="805978" y="209550"/>
                  </a:lnTo>
                  <a:lnTo>
                    <a:pt x="803826" y="194310"/>
                  </a:lnTo>
                  <a:lnTo>
                    <a:pt x="802167" y="177800"/>
                  </a:lnTo>
                  <a:lnTo>
                    <a:pt x="799402" y="162560"/>
                  </a:lnTo>
                  <a:lnTo>
                    <a:pt x="793933" y="147320"/>
                  </a:lnTo>
                  <a:lnTo>
                    <a:pt x="793453" y="132080"/>
                  </a:lnTo>
                  <a:lnTo>
                    <a:pt x="792506" y="129540"/>
                  </a:lnTo>
                  <a:lnTo>
                    <a:pt x="788206" y="123190"/>
                  </a:lnTo>
                  <a:lnTo>
                    <a:pt x="782457" y="116840"/>
                  </a:lnTo>
                  <a:lnTo>
                    <a:pt x="777251" y="110490"/>
                  </a:lnTo>
                  <a:lnTo>
                    <a:pt x="774579" y="102870"/>
                  </a:lnTo>
                  <a:lnTo>
                    <a:pt x="811794" y="77470"/>
                  </a:lnTo>
                  <a:lnTo>
                    <a:pt x="993401" y="77470"/>
                  </a:lnTo>
                  <a:lnTo>
                    <a:pt x="991467" y="78740"/>
                  </a:lnTo>
                  <a:lnTo>
                    <a:pt x="1002060" y="86360"/>
                  </a:lnTo>
                  <a:lnTo>
                    <a:pt x="1012465" y="93980"/>
                  </a:lnTo>
                  <a:lnTo>
                    <a:pt x="1022825" y="100330"/>
                  </a:lnTo>
                  <a:lnTo>
                    <a:pt x="1033283" y="107950"/>
                  </a:lnTo>
                  <a:lnTo>
                    <a:pt x="1049106" y="114300"/>
                  </a:lnTo>
                  <a:lnTo>
                    <a:pt x="1218721" y="114300"/>
                  </a:lnTo>
                  <a:lnTo>
                    <a:pt x="1193350" y="127000"/>
                  </a:lnTo>
                  <a:lnTo>
                    <a:pt x="1175034" y="133350"/>
                  </a:lnTo>
                  <a:lnTo>
                    <a:pt x="1024960" y="133350"/>
                  </a:lnTo>
                  <a:lnTo>
                    <a:pt x="1026494" y="144780"/>
                  </a:lnTo>
                  <a:lnTo>
                    <a:pt x="1027930" y="156210"/>
                  </a:lnTo>
                  <a:lnTo>
                    <a:pt x="1029498" y="167640"/>
                  </a:lnTo>
                  <a:lnTo>
                    <a:pt x="1031430" y="179070"/>
                  </a:lnTo>
                  <a:lnTo>
                    <a:pt x="1034944" y="200660"/>
                  </a:lnTo>
                  <a:lnTo>
                    <a:pt x="1037739" y="222250"/>
                  </a:lnTo>
                  <a:lnTo>
                    <a:pt x="1040943" y="242570"/>
                  </a:lnTo>
                  <a:lnTo>
                    <a:pt x="1045689" y="264160"/>
                  </a:lnTo>
                  <a:lnTo>
                    <a:pt x="1046209" y="271780"/>
                  </a:lnTo>
                  <a:lnTo>
                    <a:pt x="1046262" y="278130"/>
                  </a:lnTo>
                  <a:lnTo>
                    <a:pt x="1045315" y="284480"/>
                  </a:lnTo>
                  <a:lnTo>
                    <a:pt x="1049343" y="289560"/>
                  </a:lnTo>
                  <a:lnTo>
                    <a:pt x="1049770" y="297180"/>
                  </a:lnTo>
                  <a:lnTo>
                    <a:pt x="1047890" y="304800"/>
                  </a:lnTo>
                  <a:lnTo>
                    <a:pt x="1051758" y="312420"/>
                  </a:lnTo>
                  <a:lnTo>
                    <a:pt x="1053105" y="316230"/>
                  </a:lnTo>
                  <a:lnTo>
                    <a:pt x="1052798" y="316230"/>
                  </a:lnTo>
                  <a:lnTo>
                    <a:pt x="1053492" y="322580"/>
                  </a:lnTo>
                  <a:lnTo>
                    <a:pt x="1053425" y="328930"/>
                  </a:lnTo>
                  <a:lnTo>
                    <a:pt x="1062620" y="365760"/>
                  </a:lnTo>
                  <a:lnTo>
                    <a:pt x="1066778" y="382270"/>
                  </a:lnTo>
                  <a:lnTo>
                    <a:pt x="944267" y="382270"/>
                  </a:lnTo>
                  <a:lnTo>
                    <a:pt x="937170" y="383540"/>
                  </a:lnTo>
                  <a:lnTo>
                    <a:pt x="934552" y="391160"/>
                  </a:lnTo>
                  <a:lnTo>
                    <a:pt x="934214" y="402590"/>
                  </a:lnTo>
                  <a:lnTo>
                    <a:pt x="934089" y="728980"/>
                  </a:lnTo>
                  <a:lnTo>
                    <a:pt x="933895" y="734060"/>
                  </a:lnTo>
                  <a:lnTo>
                    <a:pt x="918964" y="770890"/>
                  </a:lnTo>
                  <a:lnTo>
                    <a:pt x="900190" y="783590"/>
                  </a:lnTo>
                  <a:lnTo>
                    <a:pt x="899629" y="783590"/>
                  </a:lnTo>
                  <a:lnTo>
                    <a:pt x="895935" y="784860"/>
                  </a:lnTo>
                  <a:close/>
                </a:path>
                <a:path w="1276350" h="788670">
                  <a:moveTo>
                    <a:pt x="585382" y="788670"/>
                  </a:moveTo>
                  <a:lnTo>
                    <a:pt x="561521" y="786130"/>
                  </a:lnTo>
                  <a:lnTo>
                    <a:pt x="540924" y="770890"/>
                  </a:lnTo>
                  <a:lnTo>
                    <a:pt x="525945" y="742950"/>
                  </a:lnTo>
                  <a:lnTo>
                    <a:pt x="525905" y="735330"/>
                  </a:lnTo>
                  <a:lnTo>
                    <a:pt x="525945" y="734060"/>
                  </a:lnTo>
                  <a:lnTo>
                    <a:pt x="526252" y="727710"/>
                  </a:lnTo>
                  <a:lnTo>
                    <a:pt x="526492" y="129540"/>
                  </a:lnTo>
                  <a:lnTo>
                    <a:pt x="522019" y="113030"/>
                  </a:lnTo>
                  <a:lnTo>
                    <a:pt x="510429" y="97790"/>
                  </a:lnTo>
                  <a:lnTo>
                    <a:pt x="494462" y="86360"/>
                  </a:lnTo>
                  <a:lnTo>
                    <a:pt x="476859" y="82550"/>
                  </a:lnTo>
                  <a:lnTo>
                    <a:pt x="794464" y="82550"/>
                  </a:lnTo>
                  <a:lnTo>
                    <a:pt x="789478" y="85090"/>
                  </a:lnTo>
                  <a:lnTo>
                    <a:pt x="780848" y="91440"/>
                  </a:lnTo>
                  <a:lnTo>
                    <a:pt x="772525" y="96520"/>
                  </a:lnTo>
                  <a:lnTo>
                    <a:pt x="763245" y="102870"/>
                  </a:lnTo>
                  <a:lnTo>
                    <a:pt x="757194" y="110490"/>
                  </a:lnTo>
                  <a:lnTo>
                    <a:pt x="753915" y="120650"/>
                  </a:lnTo>
                  <a:lnTo>
                    <a:pt x="753053" y="132080"/>
                  </a:lnTo>
                  <a:lnTo>
                    <a:pt x="753167" y="194310"/>
                  </a:lnTo>
                  <a:lnTo>
                    <a:pt x="753291" y="240030"/>
                  </a:lnTo>
                  <a:lnTo>
                    <a:pt x="753415" y="304800"/>
                  </a:lnTo>
                  <a:lnTo>
                    <a:pt x="753532" y="402590"/>
                  </a:lnTo>
                  <a:lnTo>
                    <a:pt x="638466" y="402590"/>
                  </a:lnTo>
                  <a:lnTo>
                    <a:pt x="632783" y="405130"/>
                  </a:lnTo>
                  <a:lnTo>
                    <a:pt x="629945" y="410210"/>
                  </a:lnTo>
                  <a:lnTo>
                    <a:pt x="629761" y="419100"/>
                  </a:lnTo>
                  <a:lnTo>
                    <a:pt x="630135" y="425450"/>
                  </a:lnTo>
                  <a:lnTo>
                    <a:pt x="630074" y="433070"/>
                  </a:lnTo>
                  <a:lnTo>
                    <a:pt x="629889" y="438150"/>
                  </a:lnTo>
                  <a:lnTo>
                    <a:pt x="629789" y="441960"/>
                  </a:lnTo>
                  <a:lnTo>
                    <a:pt x="629909" y="673100"/>
                  </a:lnTo>
                  <a:lnTo>
                    <a:pt x="630030" y="708660"/>
                  </a:lnTo>
                  <a:lnTo>
                    <a:pt x="630032" y="730250"/>
                  </a:lnTo>
                  <a:lnTo>
                    <a:pt x="629280" y="742950"/>
                  </a:lnTo>
                  <a:lnTo>
                    <a:pt x="626177" y="755650"/>
                  </a:lnTo>
                  <a:lnTo>
                    <a:pt x="620051" y="767080"/>
                  </a:lnTo>
                  <a:lnTo>
                    <a:pt x="610153" y="777240"/>
                  </a:lnTo>
                  <a:lnTo>
                    <a:pt x="585382" y="788670"/>
                  </a:lnTo>
                  <a:close/>
                </a:path>
                <a:path w="1276350" h="788670">
                  <a:moveTo>
                    <a:pt x="1118644" y="147320"/>
                  </a:moveTo>
                  <a:lnTo>
                    <a:pt x="1071499" y="147320"/>
                  </a:lnTo>
                  <a:lnTo>
                    <a:pt x="1024960" y="133350"/>
                  </a:lnTo>
                  <a:lnTo>
                    <a:pt x="1175034" y="133350"/>
                  </a:lnTo>
                  <a:lnTo>
                    <a:pt x="1156718" y="139700"/>
                  </a:lnTo>
                  <a:lnTo>
                    <a:pt x="1118644" y="147320"/>
                  </a:lnTo>
                  <a:close/>
                </a:path>
                <a:path w="1276350" h="788670">
                  <a:moveTo>
                    <a:pt x="176553" y="786130"/>
                  </a:moveTo>
                  <a:lnTo>
                    <a:pt x="157303" y="783590"/>
                  </a:lnTo>
                  <a:lnTo>
                    <a:pt x="157436" y="783590"/>
                  </a:lnTo>
                  <a:lnTo>
                    <a:pt x="156236" y="782320"/>
                  </a:lnTo>
                  <a:lnTo>
                    <a:pt x="155009" y="782320"/>
                  </a:lnTo>
                  <a:lnTo>
                    <a:pt x="153822" y="781050"/>
                  </a:lnTo>
                  <a:lnTo>
                    <a:pt x="137588" y="768350"/>
                  </a:lnTo>
                  <a:lnTo>
                    <a:pt x="135161" y="765810"/>
                  </a:lnTo>
                  <a:lnTo>
                    <a:pt x="131679" y="762000"/>
                  </a:lnTo>
                  <a:lnTo>
                    <a:pt x="130092" y="758190"/>
                  </a:lnTo>
                  <a:lnTo>
                    <a:pt x="127998" y="754380"/>
                  </a:lnTo>
                  <a:lnTo>
                    <a:pt x="125302" y="740410"/>
                  </a:lnTo>
                  <a:lnTo>
                    <a:pt x="126075" y="726440"/>
                  </a:lnTo>
                  <a:lnTo>
                    <a:pt x="128617" y="713740"/>
                  </a:lnTo>
                  <a:lnTo>
                    <a:pt x="131239" y="699770"/>
                  </a:lnTo>
                  <a:lnTo>
                    <a:pt x="132106" y="698500"/>
                  </a:lnTo>
                  <a:lnTo>
                    <a:pt x="132280" y="697230"/>
                  </a:lnTo>
                  <a:lnTo>
                    <a:pt x="131719" y="695960"/>
                  </a:lnTo>
                  <a:lnTo>
                    <a:pt x="133480" y="692150"/>
                  </a:lnTo>
                  <a:lnTo>
                    <a:pt x="135219" y="681990"/>
                  </a:lnTo>
                  <a:lnTo>
                    <a:pt x="138600" y="673100"/>
                  </a:lnTo>
                  <a:lnTo>
                    <a:pt x="141799" y="662940"/>
                  </a:lnTo>
                  <a:lnTo>
                    <a:pt x="142991" y="651510"/>
                  </a:lnTo>
                  <a:lnTo>
                    <a:pt x="148498" y="636270"/>
                  </a:lnTo>
                  <a:lnTo>
                    <a:pt x="152915" y="619760"/>
                  </a:lnTo>
                  <a:lnTo>
                    <a:pt x="156721" y="603250"/>
                  </a:lnTo>
                  <a:lnTo>
                    <a:pt x="160398" y="586740"/>
                  </a:lnTo>
                  <a:lnTo>
                    <a:pt x="187128" y="480060"/>
                  </a:lnTo>
                  <a:lnTo>
                    <a:pt x="197438" y="441960"/>
                  </a:lnTo>
                  <a:lnTo>
                    <a:pt x="207497" y="403860"/>
                  </a:lnTo>
                  <a:lnTo>
                    <a:pt x="224437" y="335280"/>
                  </a:lnTo>
                  <a:lnTo>
                    <a:pt x="234334" y="265430"/>
                  </a:lnTo>
                  <a:lnTo>
                    <a:pt x="237013" y="259080"/>
                  </a:lnTo>
                  <a:lnTo>
                    <a:pt x="237939" y="252730"/>
                  </a:lnTo>
                  <a:lnTo>
                    <a:pt x="238082" y="238760"/>
                  </a:lnTo>
                  <a:lnTo>
                    <a:pt x="241444" y="234950"/>
                  </a:lnTo>
                  <a:lnTo>
                    <a:pt x="241550" y="229870"/>
                  </a:lnTo>
                  <a:lnTo>
                    <a:pt x="240843" y="223520"/>
                  </a:lnTo>
                  <a:lnTo>
                    <a:pt x="241444" y="219710"/>
                  </a:lnTo>
                  <a:lnTo>
                    <a:pt x="241724" y="217170"/>
                  </a:lnTo>
                  <a:lnTo>
                    <a:pt x="246264" y="190500"/>
                  </a:lnTo>
                  <a:lnTo>
                    <a:pt x="248580" y="176530"/>
                  </a:lnTo>
                  <a:lnTo>
                    <a:pt x="251034" y="163830"/>
                  </a:lnTo>
                  <a:lnTo>
                    <a:pt x="253664" y="147320"/>
                  </a:lnTo>
                  <a:lnTo>
                    <a:pt x="251878" y="138430"/>
                  </a:lnTo>
                  <a:lnTo>
                    <a:pt x="243704" y="137160"/>
                  </a:lnTo>
                  <a:lnTo>
                    <a:pt x="484716" y="137160"/>
                  </a:lnTo>
                  <a:lnTo>
                    <a:pt x="482122" y="153670"/>
                  </a:lnTo>
                  <a:lnTo>
                    <a:pt x="479093" y="170180"/>
                  </a:lnTo>
                  <a:lnTo>
                    <a:pt x="476654" y="187960"/>
                  </a:lnTo>
                  <a:lnTo>
                    <a:pt x="475632" y="205740"/>
                  </a:lnTo>
                  <a:lnTo>
                    <a:pt x="475351" y="208280"/>
                  </a:lnTo>
                  <a:lnTo>
                    <a:pt x="475045" y="210820"/>
                  </a:lnTo>
                  <a:lnTo>
                    <a:pt x="474765" y="213360"/>
                  </a:lnTo>
                  <a:lnTo>
                    <a:pt x="472177" y="214630"/>
                  </a:lnTo>
                  <a:lnTo>
                    <a:pt x="471937" y="217170"/>
                  </a:lnTo>
                  <a:lnTo>
                    <a:pt x="472510" y="220980"/>
                  </a:lnTo>
                  <a:lnTo>
                    <a:pt x="471323" y="234950"/>
                  </a:lnTo>
                  <a:lnTo>
                    <a:pt x="468362" y="240030"/>
                  </a:lnTo>
                  <a:lnTo>
                    <a:pt x="467988" y="243840"/>
                  </a:lnTo>
                  <a:lnTo>
                    <a:pt x="468575" y="250190"/>
                  </a:lnTo>
                  <a:lnTo>
                    <a:pt x="467922" y="256540"/>
                  </a:lnTo>
                  <a:lnTo>
                    <a:pt x="463977" y="274320"/>
                  </a:lnTo>
                  <a:lnTo>
                    <a:pt x="461184" y="292100"/>
                  </a:lnTo>
                  <a:lnTo>
                    <a:pt x="459149" y="308610"/>
                  </a:lnTo>
                  <a:lnTo>
                    <a:pt x="457478" y="326390"/>
                  </a:lnTo>
                  <a:lnTo>
                    <a:pt x="456691" y="334010"/>
                  </a:lnTo>
                  <a:lnTo>
                    <a:pt x="454023" y="336550"/>
                  </a:lnTo>
                  <a:lnTo>
                    <a:pt x="453436" y="340360"/>
                  </a:lnTo>
                  <a:lnTo>
                    <a:pt x="454210" y="344170"/>
                  </a:lnTo>
                  <a:lnTo>
                    <a:pt x="453036" y="359410"/>
                  </a:lnTo>
                  <a:lnTo>
                    <a:pt x="449821" y="363220"/>
                  </a:lnTo>
                  <a:lnTo>
                    <a:pt x="449836" y="377190"/>
                  </a:lnTo>
                  <a:lnTo>
                    <a:pt x="321369" y="377190"/>
                  </a:lnTo>
                  <a:lnTo>
                    <a:pt x="319382" y="387350"/>
                  </a:lnTo>
                  <a:lnTo>
                    <a:pt x="316691" y="396240"/>
                  </a:lnTo>
                  <a:lnTo>
                    <a:pt x="313479" y="405130"/>
                  </a:lnTo>
                  <a:lnTo>
                    <a:pt x="311038" y="415290"/>
                  </a:lnTo>
                  <a:lnTo>
                    <a:pt x="310658" y="425450"/>
                  </a:lnTo>
                  <a:lnTo>
                    <a:pt x="306159" y="438150"/>
                  </a:lnTo>
                  <a:lnTo>
                    <a:pt x="302245" y="452120"/>
                  </a:lnTo>
                  <a:lnTo>
                    <a:pt x="299006" y="466090"/>
                  </a:lnTo>
                  <a:lnTo>
                    <a:pt x="296533" y="480060"/>
                  </a:lnTo>
                  <a:lnTo>
                    <a:pt x="295692" y="481330"/>
                  </a:lnTo>
                  <a:lnTo>
                    <a:pt x="295532" y="482600"/>
                  </a:lnTo>
                  <a:lnTo>
                    <a:pt x="296106" y="483870"/>
                  </a:lnTo>
                  <a:lnTo>
                    <a:pt x="294332" y="486410"/>
                  </a:lnTo>
                  <a:lnTo>
                    <a:pt x="292131" y="497840"/>
                  </a:lnTo>
                  <a:lnTo>
                    <a:pt x="282018" y="533400"/>
                  </a:lnTo>
                  <a:lnTo>
                    <a:pt x="272551" y="568960"/>
                  </a:lnTo>
                  <a:lnTo>
                    <a:pt x="263827" y="604520"/>
                  </a:lnTo>
                  <a:lnTo>
                    <a:pt x="255943" y="641350"/>
                  </a:lnTo>
                  <a:lnTo>
                    <a:pt x="250915" y="655320"/>
                  </a:lnTo>
                  <a:lnTo>
                    <a:pt x="246871" y="669290"/>
                  </a:lnTo>
                  <a:lnTo>
                    <a:pt x="243625" y="684530"/>
                  </a:lnTo>
                  <a:lnTo>
                    <a:pt x="240990" y="699770"/>
                  </a:lnTo>
                  <a:lnTo>
                    <a:pt x="223011" y="760730"/>
                  </a:lnTo>
                  <a:lnTo>
                    <a:pt x="222796" y="760730"/>
                  </a:lnTo>
                  <a:lnTo>
                    <a:pt x="209136" y="774700"/>
                  </a:lnTo>
                  <a:lnTo>
                    <a:pt x="193776" y="783590"/>
                  </a:lnTo>
                  <a:lnTo>
                    <a:pt x="176553" y="786130"/>
                  </a:lnTo>
                  <a:close/>
                </a:path>
                <a:path w="1276350" h="788670">
                  <a:moveTo>
                    <a:pt x="220929" y="143510"/>
                  </a:moveTo>
                  <a:lnTo>
                    <a:pt x="213539" y="140970"/>
                  </a:lnTo>
                  <a:lnTo>
                    <a:pt x="231304" y="140970"/>
                  </a:lnTo>
                  <a:lnTo>
                    <a:pt x="227171" y="142240"/>
                  </a:lnTo>
                  <a:lnTo>
                    <a:pt x="220929" y="143510"/>
                  </a:lnTo>
                  <a:close/>
                </a:path>
                <a:path w="1276350" h="788670">
                  <a:moveTo>
                    <a:pt x="394732" y="787400"/>
                  </a:moveTo>
                  <a:lnTo>
                    <a:pt x="387796" y="784860"/>
                  </a:lnTo>
                  <a:lnTo>
                    <a:pt x="380193" y="783590"/>
                  </a:lnTo>
                  <a:lnTo>
                    <a:pt x="364169" y="773430"/>
                  </a:lnTo>
                  <a:lnTo>
                    <a:pt x="353644" y="759460"/>
                  </a:lnTo>
                  <a:lnTo>
                    <a:pt x="347973" y="742950"/>
                  </a:lnTo>
                  <a:lnTo>
                    <a:pt x="346707" y="726440"/>
                  </a:lnTo>
                  <a:lnTo>
                    <a:pt x="346592" y="717550"/>
                  </a:lnTo>
                  <a:lnTo>
                    <a:pt x="347039" y="681990"/>
                  </a:lnTo>
                  <a:lnTo>
                    <a:pt x="347144" y="588010"/>
                  </a:lnTo>
                  <a:lnTo>
                    <a:pt x="347027" y="547370"/>
                  </a:lnTo>
                  <a:lnTo>
                    <a:pt x="346907" y="445770"/>
                  </a:lnTo>
                  <a:lnTo>
                    <a:pt x="347030" y="414020"/>
                  </a:lnTo>
                  <a:lnTo>
                    <a:pt x="347246" y="386080"/>
                  </a:lnTo>
                  <a:lnTo>
                    <a:pt x="344645" y="382270"/>
                  </a:lnTo>
                  <a:lnTo>
                    <a:pt x="330133" y="382270"/>
                  </a:lnTo>
                  <a:lnTo>
                    <a:pt x="321369" y="377190"/>
                  </a:lnTo>
                  <a:lnTo>
                    <a:pt x="449836" y="377190"/>
                  </a:lnTo>
                  <a:lnTo>
                    <a:pt x="450300" y="525780"/>
                  </a:lnTo>
                  <a:lnTo>
                    <a:pt x="450328" y="699770"/>
                  </a:lnTo>
                  <a:lnTo>
                    <a:pt x="449669" y="713740"/>
                  </a:lnTo>
                  <a:lnTo>
                    <a:pt x="449869" y="723900"/>
                  </a:lnTo>
                  <a:lnTo>
                    <a:pt x="449788" y="730250"/>
                  </a:lnTo>
                  <a:lnTo>
                    <a:pt x="449437" y="740410"/>
                  </a:lnTo>
                  <a:lnTo>
                    <a:pt x="446580" y="754380"/>
                  </a:lnTo>
                  <a:lnTo>
                    <a:pt x="445739" y="755650"/>
                  </a:lnTo>
                  <a:lnTo>
                    <a:pt x="445499" y="755650"/>
                  </a:lnTo>
                  <a:lnTo>
                    <a:pt x="445859" y="756920"/>
                  </a:lnTo>
                  <a:lnTo>
                    <a:pt x="435828" y="769620"/>
                  </a:lnTo>
                  <a:lnTo>
                    <a:pt x="424022" y="778510"/>
                  </a:lnTo>
                  <a:lnTo>
                    <a:pt x="410353" y="784860"/>
                  </a:lnTo>
                  <a:lnTo>
                    <a:pt x="394732" y="787400"/>
                  </a:lnTo>
                  <a:close/>
                </a:path>
                <a:path w="1276350" h="788670">
                  <a:moveTo>
                    <a:pt x="1095182" y="784860"/>
                  </a:moveTo>
                  <a:lnTo>
                    <a:pt x="1074072" y="777240"/>
                  </a:lnTo>
                  <a:lnTo>
                    <a:pt x="1058872" y="760730"/>
                  </a:lnTo>
                  <a:lnTo>
                    <a:pt x="1049250" y="735330"/>
                  </a:lnTo>
                  <a:lnTo>
                    <a:pt x="1046947" y="726440"/>
                  </a:lnTo>
                  <a:lnTo>
                    <a:pt x="1044325" y="717550"/>
                  </a:lnTo>
                  <a:lnTo>
                    <a:pt x="1041567" y="708660"/>
                  </a:lnTo>
                  <a:lnTo>
                    <a:pt x="1038859" y="699770"/>
                  </a:lnTo>
                  <a:lnTo>
                    <a:pt x="1036786" y="685800"/>
                  </a:lnTo>
                  <a:lnTo>
                    <a:pt x="1033475" y="671830"/>
                  </a:lnTo>
                  <a:lnTo>
                    <a:pt x="1025600" y="643890"/>
                  </a:lnTo>
                  <a:lnTo>
                    <a:pt x="1022162" y="628650"/>
                  </a:lnTo>
                  <a:lnTo>
                    <a:pt x="1018524" y="613410"/>
                  </a:lnTo>
                  <a:lnTo>
                    <a:pt x="1014346" y="598170"/>
                  </a:lnTo>
                  <a:lnTo>
                    <a:pt x="1009287" y="582930"/>
                  </a:lnTo>
                  <a:lnTo>
                    <a:pt x="1004657" y="560070"/>
                  </a:lnTo>
                  <a:lnTo>
                    <a:pt x="999545" y="538480"/>
                  </a:lnTo>
                  <a:lnTo>
                    <a:pt x="993735" y="516890"/>
                  </a:lnTo>
                  <a:lnTo>
                    <a:pt x="987011" y="495300"/>
                  </a:lnTo>
                  <a:lnTo>
                    <a:pt x="983254" y="476250"/>
                  </a:lnTo>
                  <a:lnTo>
                    <a:pt x="979253" y="457200"/>
                  </a:lnTo>
                  <a:lnTo>
                    <a:pt x="973819" y="439420"/>
                  </a:lnTo>
                  <a:lnTo>
                    <a:pt x="965763" y="421640"/>
                  </a:lnTo>
                  <a:lnTo>
                    <a:pt x="965229" y="414020"/>
                  </a:lnTo>
                  <a:lnTo>
                    <a:pt x="964936" y="410210"/>
                  </a:lnTo>
                  <a:lnTo>
                    <a:pt x="965723" y="406400"/>
                  </a:lnTo>
                  <a:lnTo>
                    <a:pt x="965603" y="402590"/>
                  </a:lnTo>
                  <a:lnTo>
                    <a:pt x="962081" y="398780"/>
                  </a:lnTo>
                  <a:lnTo>
                    <a:pt x="960641" y="388620"/>
                  </a:lnTo>
                  <a:lnTo>
                    <a:pt x="959760" y="384810"/>
                  </a:lnTo>
                  <a:lnTo>
                    <a:pt x="960708" y="383540"/>
                  </a:lnTo>
                  <a:lnTo>
                    <a:pt x="959774" y="382270"/>
                  </a:lnTo>
                  <a:lnTo>
                    <a:pt x="1066778" y="382270"/>
                  </a:lnTo>
                  <a:lnTo>
                    <a:pt x="1070297" y="396240"/>
                  </a:lnTo>
                  <a:lnTo>
                    <a:pt x="1078152" y="426720"/>
                  </a:lnTo>
                  <a:lnTo>
                    <a:pt x="1086305" y="457200"/>
                  </a:lnTo>
                  <a:lnTo>
                    <a:pt x="1091840" y="480060"/>
                  </a:lnTo>
                  <a:lnTo>
                    <a:pt x="1096999" y="502920"/>
                  </a:lnTo>
                  <a:lnTo>
                    <a:pt x="1103044" y="525780"/>
                  </a:lnTo>
                  <a:lnTo>
                    <a:pt x="1111235" y="547370"/>
                  </a:lnTo>
                  <a:lnTo>
                    <a:pt x="1111191" y="553720"/>
                  </a:lnTo>
                  <a:lnTo>
                    <a:pt x="1113039" y="561340"/>
                  </a:lnTo>
                  <a:lnTo>
                    <a:pt x="1115163" y="567690"/>
                  </a:lnTo>
                  <a:lnTo>
                    <a:pt x="1115944" y="575310"/>
                  </a:lnTo>
                  <a:lnTo>
                    <a:pt x="1115263" y="577850"/>
                  </a:lnTo>
                  <a:lnTo>
                    <a:pt x="1116451" y="579120"/>
                  </a:lnTo>
                  <a:lnTo>
                    <a:pt x="1118585" y="580390"/>
                  </a:lnTo>
                  <a:lnTo>
                    <a:pt x="1119492" y="586740"/>
                  </a:lnTo>
                  <a:lnTo>
                    <a:pt x="1155640" y="728980"/>
                  </a:lnTo>
                  <a:lnTo>
                    <a:pt x="1155640" y="740410"/>
                  </a:lnTo>
                  <a:lnTo>
                    <a:pt x="1133831" y="777240"/>
                  </a:lnTo>
                  <a:lnTo>
                    <a:pt x="1122533" y="783590"/>
                  </a:lnTo>
                  <a:lnTo>
                    <a:pt x="1095182" y="784860"/>
                  </a:lnTo>
                  <a:close/>
                </a:path>
                <a:path w="1276350" h="788670">
                  <a:moveTo>
                    <a:pt x="708819" y="787400"/>
                  </a:moveTo>
                  <a:lnTo>
                    <a:pt x="688380" y="786130"/>
                  </a:lnTo>
                  <a:lnTo>
                    <a:pt x="671531" y="778510"/>
                  </a:lnTo>
                  <a:lnTo>
                    <a:pt x="658613" y="764540"/>
                  </a:lnTo>
                  <a:lnTo>
                    <a:pt x="649969" y="742950"/>
                  </a:lnTo>
                  <a:lnTo>
                    <a:pt x="650049" y="411480"/>
                  </a:lnTo>
                  <a:lnTo>
                    <a:pt x="652636" y="406400"/>
                  </a:lnTo>
                  <a:lnTo>
                    <a:pt x="647181" y="403860"/>
                  </a:lnTo>
                  <a:lnTo>
                    <a:pt x="638466" y="402590"/>
                  </a:lnTo>
                  <a:lnTo>
                    <a:pt x="753532" y="402590"/>
                  </a:lnTo>
                  <a:lnTo>
                    <a:pt x="753597" y="730250"/>
                  </a:lnTo>
                  <a:lnTo>
                    <a:pt x="750399" y="751840"/>
                  </a:lnTo>
                  <a:lnTo>
                    <a:pt x="741337" y="769620"/>
                  </a:lnTo>
                  <a:lnTo>
                    <a:pt x="727211" y="781050"/>
                  </a:lnTo>
                  <a:lnTo>
                    <a:pt x="708819" y="787400"/>
                  </a:lnTo>
                  <a:close/>
                </a:path>
                <a:path w="1276350" h="788670">
                  <a:moveTo>
                    <a:pt x="222636" y="762000"/>
                  </a:moveTo>
                  <a:lnTo>
                    <a:pt x="222796" y="760730"/>
                  </a:lnTo>
                  <a:lnTo>
                    <a:pt x="223011" y="760730"/>
                  </a:lnTo>
                  <a:lnTo>
                    <a:pt x="222636" y="762000"/>
                  </a:lnTo>
                  <a:close/>
                </a:path>
              </a:pathLst>
            </a:custGeom>
            <a:solidFill>
              <a:srgbClr val="041C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39920" y="6402320"/>
              <a:ext cx="188777" cy="18819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102118" y="6366639"/>
              <a:ext cx="190877" cy="18787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67997" y="6403441"/>
              <a:ext cx="187622" cy="188362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474594" y="7930840"/>
            <a:ext cx="1376865" cy="1143441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2679884" y="2824461"/>
            <a:ext cx="1171575" cy="1168400"/>
          </a:xfrm>
          <a:custGeom>
            <a:avLst/>
            <a:gdLst/>
            <a:ahLst/>
            <a:cxnLst/>
            <a:rect l="l" t="t" r="r" b="b"/>
            <a:pathLst>
              <a:path w="1171575" h="1168400">
                <a:moveTo>
                  <a:pt x="347130" y="833148"/>
                </a:moveTo>
                <a:lnTo>
                  <a:pt x="232236" y="588921"/>
                </a:lnTo>
                <a:lnTo>
                  <a:pt x="316210" y="532124"/>
                </a:lnTo>
                <a:lnTo>
                  <a:pt x="357033" y="503569"/>
                </a:lnTo>
                <a:lnTo>
                  <a:pt x="396287" y="473460"/>
                </a:lnTo>
                <a:lnTo>
                  <a:pt x="431667" y="442242"/>
                </a:lnTo>
                <a:lnTo>
                  <a:pt x="463794" y="408556"/>
                </a:lnTo>
                <a:lnTo>
                  <a:pt x="492108" y="372157"/>
                </a:lnTo>
                <a:lnTo>
                  <a:pt x="516051" y="332798"/>
                </a:lnTo>
                <a:lnTo>
                  <a:pt x="535066" y="290236"/>
                </a:lnTo>
                <a:lnTo>
                  <a:pt x="548592" y="244223"/>
                </a:lnTo>
                <a:lnTo>
                  <a:pt x="554179" y="190558"/>
                </a:lnTo>
                <a:lnTo>
                  <a:pt x="554072" y="172519"/>
                </a:lnTo>
                <a:lnTo>
                  <a:pt x="553629" y="162637"/>
                </a:lnTo>
                <a:lnTo>
                  <a:pt x="553859" y="153343"/>
                </a:lnTo>
                <a:lnTo>
                  <a:pt x="557101" y="145552"/>
                </a:lnTo>
                <a:lnTo>
                  <a:pt x="565692" y="140178"/>
                </a:lnTo>
                <a:lnTo>
                  <a:pt x="576981" y="139460"/>
                </a:lnTo>
                <a:lnTo>
                  <a:pt x="584468" y="144480"/>
                </a:lnTo>
                <a:lnTo>
                  <a:pt x="589605" y="152861"/>
                </a:lnTo>
                <a:lnTo>
                  <a:pt x="593844" y="162221"/>
                </a:lnTo>
                <a:lnTo>
                  <a:pt x="814688" y="631605"/>
                </a:lnTo>
                <a:lnTo>
                  <a:pt x="878113" y="766237"/>
                </a:lnTo>
                <a:lnTo>
                  <a:pt x="613672" y="766237"/>
                </a:lnTo>
                <a:lnTo>
                  <a:pt x="563139" y="770489"/>
                </a:lnTo>
                <a:lnTo>
                  <a:pt x="513094" y="779035"/>
                </a:lnTo>
                <a:lnTo>
                  <a:pt x="463486" y="791371"/>
                </a:lnTo>
                <a:lnTo>
                  <a:pt x="414268" y="806995"/>
                </a:lnTo>
                <a:lnTo>
                  <a:pt x="381467" y="819422"/>
                </a:lnTo>
                <a:lnTo>
                  <a:pt x="347130" y="833148"/>
                </a:lnTo>
                <a:close/>
              </a:path>
              <a:path w="1171575" h="1168400">
                <a:moveTo>
                  <a:pt x="813965" y="532978"/>
                </a:moveTo>
                <a:lnTo>
                  <a:pt x="763060" y="425028"/>
                </a:lnTo>
                <a:lnTo>
                  <a:pt x="790754" y="420476"/>
                </a:lnTo>
                <a:lnTo>
                  <a:pt x="813024" y="423426"/>
                </a:lnTo>
                <a:lnTo>
                  <a:pt x="830341" y="433774"/>
                </a:lnTo>
                <a:lnTo>
                  <a:pt x="843173" y="451417"/>
                </a:lnTo>
                <a:lnTo>
                  <a:pt x="850090" y="473104"/>
                </a:lnTo>
                <a:lnTo>
                  <a:pt x="847824" y="493609"/>
                </a:lnTo>
                <a:lnTo>
                  <a:pt x="835930" y="513408"/>
                </a:lnTo>
                <a:lnTo>
                  <a:pt x="813965" y="532978"/>
                </a:lnTo>
                <a:close/>
              </a:path>
              <a:path w="1171575" h="1168400">
                <a:moveTo>
                  <a:pt x="135907" y="917150"/>
                </a:moveTo>
                <a:lnTo>
                  <a:pt x="88693" y="908774"/>
                </a:lnTo>
                <a:lnTo>
                  <a:pt x="47544" y="884156"/>
                </a:lnTo>
                <a:lnTo>
                  <a:pt x="17839" y="846514"/>
                </a:lnTo>
                <a:lnTo>
                  <a:pt x="11439" y="831810"/>
                </a:lnTo>
                <a:lnTo>
                  <a:pt x="8236" y="824443"/>
                </a:lnTo>
                <a:lnTo>
                  <a:pt x="75" y="779035"/>
                </a:lnTo>
                <a:lnTo>
                  <a:pt x="0" y="776594"/>
                </a:lnTo>
                <a:lnTo>
                  <a:pt x="247" y="769260"/>
                </a:lnTo>
                <a:lnTo>
                  <a:pt x="8635" y="730142"/>
                </a:lnTo>
                <a:lnTo>
                  <a:pt x="33129" y="688975"/>
                </a:lnTo>
                <a:lnTo>
                  <a:pt x="63603" y="663161"/>
                </a:lnTo>
                <a:lnTo>
                  <a:pt x="124626" y="631359"/>
                </a:lnTo>
                <a:lnTo>
                  <a:pt x="188873" y="601140"/>
                </a:lnTo>
                <a:lnTo>
                  <a:pt x="308302" y="854703"/>
                </a:lnTo>
                <a:lnTo>
                  <a:pt x="238822" y="885798"/>
                </a:lnTo>
                <a:lnTo>
                  <a:pt x="167664" y="912835"/>
                </a:lnTo>
                <a:lnTo>
                  <a:pt x="151958" y="916074"/>
                </a:lnTo>
                <a:lnTo>
                  <a:pt x="135907" y="917150"/>
                </a:lnTo>
                <a:close/>
              </a:path>
              <a:path w="1171575" h="1168400">
                <a:moveTo>
                  <a:pt x="904029" y="856939"/>
                </a:moveTo>
                <a:lnTo>
                  <a:pt x="896662" y="855727"/>
                </a:lnTo>
                <a:lnTo>
                  <a:pt x="889061" y="854751"/>
                </a:lnTo>
                <a:lnTo>
                  <a:pt x="882106" y="853113"/>
                </a:lnTo>
                <a:lnTo>
                  <a:pt x="876679" y="849917"/>
                </a:lnTo>
                <a:lnTo>
                  <a:pt x="859672" y="834923"/>
                </a:lnTo>
                <a:lnTo>
                  <a:pt x="841658" y="821384"/>
                </a:lnTo>
                <a:lnTo>
                  <a:pt x="802609" y="798673"/>
                </a:lnTo>
                <a:lnTo>
                  <a:pt x="760524" y="782260"/>
                </a:lnTo>
                <a:lnTo>
                  <a:pt x="716391" y="772623"/>
                </a:lnTo>
                <a:lnTo>
                  <a:pt x="664739" y="766780"/>
                </a:lnTo>
                <a:lnTo>
                  <a:pt x="613672" y="766237"/>
                </a:lnTo>
                <a:lnTo>
                  <a:pt x="878113" y="766237"/>
                </a:lnTo>
                <a:lnTo>
                  <a:pt x="902596" y="818206"/>
                </a:lnTo>
                <a:lnTo>
                  <a:pt x="904296" y="821685"/>
                </a:lnTo>
                <a:lnTo>
                  <a:pt x="905320" y="823874"/>
                </a:lnTo>
                <a:lnTo>
                  <a:pt x="913066" y="843461"/>
                </a:lnTo>
                <a:lnTo>
                  <a:pt x="911728" y="847775"/>
                </a:lnTo>
                <a:lnTo>
                  <a:pt x="911177" y="849208"/>
                </a:lnTo>
                <a:lnTo>
                  <a:pt x="909728" y="852649"/>
                </a:lnTo>
                <a:lnTo>
                  <a:pt x="907346" y="855226"/>
                </a:lnTo>
                <a:lnTo>
                  <a:pt x="904029" y="856939"/>
                </a:lnTo>
                <a:close/>
              </a:path>
              <a:path w="1171575" h="1168400">
                <a:moveTo>
                  <a:pt x="396665" y="936202"/>
                </a:moveTo>
                <a:lnTo>
                  <a:pt x="390556" y="924661"/>
                </a:lnTo>
                <a:lnTo>
                  <a:pt x="374007" y="894023"/>
                </a:lnTo>
                <a:lnTo>
                  <a:pt x="366607" y="879943"/>
                </a:lnTo>
                <a:lnTo>
                  <a:pt x="452026" y="842044"/>
                </a:lnTo>
                <a:lnTo>
                  <a:pt x="465761" y="873814"/>
                </a:lnTo>
                <a:lnTo>
                  <a:pt x="464886" y="897921"/>
                </a:lnTo>
                <a:lnTo>
                  <a:pt x="443740" y="917628"/>
                </a:lnTo>
                <a:lnTo>
                  <a:pt x="396665" y="936202"/>
                </a:lnTo>
                <a:close/>
              </a:path>
              <a:path w="1171575" h="1168400">
                <a:moveTo>
                  <a:pt x="412010" y="1168118"/>
                </a:moveTo>
                <a:lnTo>
                  <a:pt x="401070" y="1165919"/>
                </a:lnTo>
                <a:lnTo>
                  <a:pt x="391671" y="1159173"/>
                </a:lnTo>
                <a:lnTo>
                  <a:pt x="383486" y="1148717"/>
                </a:lnTo>
                <a:lnTo>
                  <a:pt x="355988" y="1105782"/>
                </a:lnTo>
                <a:lnTo>
                  <a:pt x="244250" y="932533"/>
                </a:lnTo>
                <a:lnTo>
                  <a:pt x="325465" y="894114"/>
                </a:lnTo>
                <a:lnTo>
                  <a:pt x="328708" y="899893"/>
                </a:lnTo>
                <a:lnTo>
                  <a:pt x="331889" y="904711"/>
                </a:lnTo>
                <a:lnTo>
                  <a:pt x="433116" y="1119824"/>
                </a:lnTo>
                <a:lnTo>
                  <a:pt x="438382" y="1135076"/>
                </a:lnTo>
                <a:lnTo>
                  <a:pt x="438792" y="1147900"/>
                </a:lnTo>
                <a:lnTo>
                  <a:pt x="434289" y="1157964"/>
                </a:lnTo>
                <a:lnTo>
                  <a:pt x="424818" y="1164935"/>
                </a:lnTo>
                <a:lnTo>
                  <a:pt x="412010" y="1168118"/>
                </a:lnTo>
                <a:close/>
              </a:path>
              <a:path w="1171575" h="1168400">
                <a:moveTo>
                  <a:pt x="774839" y="119738"/>
                </a:moveTo>
                <a:lnTo>
                  <a:pt x="750861" y="95940"/>
                </a:lnTo>
                <a:lnTo>
                  <a:pt x="751707" y="86462"/>
                </a:lnTo>
                <a:lnTo>
                  <a:pt x="753307" y="82162"/>
                </a:lnTo>
                <a:lnTo>
                  <a:pt x="756085" y="78299"/>
                </a:lnTo>
                <a:lnTo>
                  <a:pt x="767146" y="61776"/>
                </a:lnTo>
                <a:lnTo>
                  <a:pt x="778286" y="45351"/>
                </a:lnTo>
                <a:lnTo>
                  <a:pt x="789505" y="29025"/>
                </a:lnTo>
                <a:lnTo>
                  <a:pt x="800802" y="12798"/>
                </a:lnTo>
                <a:lnTo>
                  <a:pt x="803449" y="8778"/>
                </a:lnTo>
                <a:lnTo>
                  <a:pt x="806896" y="5636"/>
                </a:lnTo>
                <a:lnTo>
                  <a:pt x="815392" y="1109"/>
                </a:lnTo>
                <a:lnTo>
                  <a:pt x="819922" y="0"/>
                </a:lnTo>
                <a:lnTo>
                  <a:pt x="824735" y="44"/>
                </a:lnTo>
                <a:lnTo>
                  <a:pt x="848668" y="14546"/>
                </a:lnTo>
                <a:lnTo>
                  <a:pt x="850400" y="17049"/>
                </a:lnTo>
                <a:lnTo>
                  <a:pt x="849770" y="20198"/>
                </a:lnTo>
                <a:lnTo>
                  <a:pt x="849140" y="23662"/>
                </a:lnTo>
                <a:lnTo>
                  <a:pt x="848983" y="25394"/>
                </a:lnTo>
                <a:lnTo>
                  <a:pt x="848692" y="30826"/>
                </a:lnTo>
                <a:lnTo>
                  <a:pt x="847223" y="35917"/>
                </a:lnTo>
                <a:lnTo>
                  <a:pt x="821664" y="74953"/>
                </a:lnTo>
                <a:lnTo>
                  <a:pt x="798755" y="108057"/>
                </a:lnTo>
                <a:lnTo>
                  <a:pt x="781666" y="119501"/>
                </a:lnTo>
                <a:lnTo>
                  <a:pt x="774839" y="119738"/>
                </a:lnTo>
                <a:close/>
              </a:path>
              <a:path w="1171575" h="1168400">
                <a:moveTo>
                  <a:pt x="979556" y="396788"/>
                </a:moveTo>
                <a:lnTo>
                  <a:pt x="957902" y="366432"/>
                </a:lnTo>
                <a:lnTo>
                  <a:pt x="959049" y="361992"/>
                </a:lnTo>
                <a:lnTo>
                  <a:pt x="963716" y="353726"/>
                </a:lnTo>
                <a:lnTo>
                  <a:pt x="966925" y="350451"/>
                </a:lnTo>
                <a:lnTo>
                  <a:pt x="971010" y="348033"/>
                </a:lnTo>
                <a:lnTo>
                  <a:pt x="987926" y="337557"/>
                </a:lnTo>
                <a:lnTo>
                  <a:pt x="1021936" y="316901"/>
                </a:lnTo>
                <a:lnTo>
                  <a:pt x="1039030" y="306780"/>
                </a:lnTo>
                <a:lnTo>
                  <a:pt x="1043043" y="304203"/>
                </a:lnTo>
                <a:lnTo>
                  <a:pt x="1047430" y="302761"/>
                </a:lnTo>
                <a:lnTo>
                  <a:pt x="1056949" y="302145"/>
                </a:lnTo>
                <a:lnTo>
                  <a:pt x="1061485" y="303010"/>
                </a:lnTo>
                <a:lnTo>
                  <a:pt x="1081857" y="328036"/>
                </a:lnTo>
                <a:lnTo>
                  <a:pt x="1082329" y="331185"/>
                </a:lnTo>
                <a:lnTo>
                  <a:pt x="1080282" y="333704"/>
                </a:lnTo>
                <a:lnTo>
                  <a:pt x="1079495" y="335121"/>
                </a:lnTo>
                <a:lnTo>
                  <a:pt x="1078550" y="336539"/>
                </a:lnTo>
                <a:lnTo>
                  <a:pt x="1077606" y="338113"/>
                </a:lnTo>
                <a:lnTo>
                  <a:pt x="1075122" y="342938"/>
                </a:lnTo>
                <a:lnTo>
                  <a:pt x="1071711" y="346979"/>
                </a:lnTo>
                <a:lnTo>
                  <a:pt x="1032318" y="372005"/>
                </a:lnTo>
                <a:lnTo>
                  <a:pt x="997619" y="392592"/>
                </a:lnTo>
                <a:lnTo>
                  <a:pt x="993554" y="395252"/>
                </a:lnTo>
                <a:lnTo>
                  <a:pt x="989093" y="396617"/>
                </a:lnTo>
                <a:lnTo>
                  <a:pt x="979556" y="396788"/>
                </a:lnTo>
                <a:close/>
              </a:path>
              <a:path w="1171575" h="1168400">
                <a:moveTo>
                  <a:pt x="1143122" y="780277"/>
                </a:moveTo>
                <a:lnTo>
                  <a:pt x="1137753" y="779456"/>
                </a:lnTo>
                <a:lnTo>
                  <a:pt x="1117744" y="774457"/>
                </a:lnTo>
                <a:lnTo>
                  <a:pt x="1097780" y="769222"/>
                </a:lnTo>
                <a:lnTo>
                  <a:pt x="1058869" y="758515"/>
                </a:lnTo>
                <a:lnTo>
                  <a:pt x="1054208" y="757368"/>
                </a:lnTo>
                <a:lnTo>
                  <a:pt x="1050166" y="755111"/>
                </a:lnTo>
                <a:lnTo>
                  <a:pt x="1043418" y="748436"/>
                </a:lnTo>
                <a:lnTo>
                  <a:pt x="1041175" y="744508"/>
                </a:lnTo>
                <a:lnTo>
                  <a:pt x="1038859" y="735413"/>
                </a:lnTo>
                <a:lnTo>
                  <a:pt x="1038950" y="730891"/>
                </a:lnTo>
                <a:lnTo>
                  <a:pt x="1063543" y="707152"/>
                </a:lnTo>
                <a:lnTo>
                  <a:pt x="1068139" y="707190"/>
                </a:lnTo>
                <a:lnTo>
                  <a:pt x="1072725" y="708445"/>
                </a:lnTo>
                <a:lnTo>
                  <a:pt x="1130471" y="723590"/>
                </a:lnTo>
                <a:lnTo>
                  <a:pt x="1149562" y="728914"/>
                </a:lnTo>
                <a:lnTo>
                  <a:pt x="1154189" y="730055"/>
                </a:lnTo>
                <a:lnTo>
                  <a:pt x="1158263" y="732232"/>
                </a:lnTo>
                <a:lnTo>
                  <a:pt x="1171158" y="756560"/>
                </a:lnTo>
                <a:lnTo>
                  <a:pt x="1169199" y="766300"/>
                </a:lnTo>
                <a:lnTo>
                  <a:pt x="1167103" y="770629"/>
                </a:lnTo>
                <a:lnTo>
                  <a:pt x="1163863" y="774457"/>
                </a:lnTo>
                <a:lnTo>
                  <a:pt x="1162001" y="777094"/>
                </a:lnTo>
                <a:lnTo>
                  <a:pt x="1158695" y="777409"/>
                </a:lnTo>
                <a:lnTo>
                  <a:pt x="1157120" y="777724"/>
                </a:lnTo>
                <a:lnTo>
                  <a:pt x="1155388" y="778039"/>
                </a:lnTo>
                <a:lnTo>
                  <a:pt x="1148423" y="779962"/>
                </a:lnTo>
                <a:lnTo>
                  <a:pt x="1143122" y="780277"/>
                </a:lnTo>
                <a:close/>
              </a:path>
            </a:pathLst>
          </a:custGeom>
          <a:solidFill>
            <a:srgbClr val="041C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174702" y="383100"/>
            <a:ext cx="10010775" cy="18827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399"/>
              </a:lnSpc>
              <a:spcBef>
                <a:spcPts val="95"/>
              </a:spcBef>
            </a:pPr>
            <a:r>
              <a:rPr sz="3550" i="1" spc="25" dirty="0">
                <a:solidFill>
                  <a:srgbClr val="FFFFFF"/>
                </a:solidFill>
                <a:latin typeface="Arial"/>
                <a:cs typeface="Arial"/>
              </a:rPr>
              <a:t>Bozorda </a:t>
            </a:r>
            <a:r>
              <a:rPr sz="3550" i="1" spc="95" dirty="0">
                <a:solidFill>
                  <a:srgbClr val="FFFFFF"/>
                </a:solidFill>
                <a:latin typeface="Arial"/>
                <a:cs typeface="Arial"/>
              </a:rPr>
              <a:t>taklif </a:t>
            </a:r>
            <a:r>
              <a:rPr sz="3550" i="1" spc="55" dirty="0">
                <a:solidFill>
                  <a:srgbClr val="FFFFFF"/>
                </a:solidFill>
                <a:latin typeface="Arial"/>
                <a:cs typeface="Arial"/>
              </a:rPr>
              <a:t>qilinadigan </a:t>
            </a:r>
            <a:r>
              <a:rPr sz="3550" i="1" spc="125" dirty="0">
                <a:solidFill>
                  <a:srgbClr val="FFFFFF"/>
                </a:solidFill>
                <a:latin typeface="Arial"/>
                <a:cs typeface="Arial"/>
              </a:rPr>
              <a:t>tovar </a:t>
            </a:r>
            <a:r>
              <a:rPr sz="3550" i="1" spc="35" dirty="0">
                <a:solidFill>
                  <a:srgbClr val="FFFFFF"/>
                </a:solidFill>
                <a:latin typeface="Arial"/>
                <a:cs typeface="Arial"/>
              </a:rPr>
              <a:t>hajmiga </a:t>
            </a:r>
            <a:r>
              <a:rPr sz="3550" i="1" spc="50" dirty="0">
                <a:solidFill>
                  <a:srgbClr val="FFFFFF"/>
                </a:solidFill>
                <a:latin typeface="Arial"/>
                <a:cs typeface="Arial"/>
              </a:rPr>
              <a:t>narxdan </a:t>
            </a:r>
            <a:r>
              <a:rPr sz="3550" i="1" spc="-9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550" i="1" spc="90" dirty="0">
                <a:solidFill>
                  <a:srgbClr val="FFFFFF"/>
                </a:solidFill>
                <a:latin typeface="Arial"/>
                <a:cs typeface="Arial"/>
              </a:rPr>
              <a:t>tashqari </a:t>
            </a:r>
            <a:r>
              <a:rPr sz="3550" i="1" spc="140" dirty="0">
                <a:solidFill>
                  <a:srgbClr val="FFFFFF"/>
                </a:solidFill>
                <a:latin typeface="Arial"/>
                <a:cs typeface="Arial"/>
              </a:rPr>
              <a:t>bir </a:t>
            </a:r>
            <a:r>
              <a:rPr sz="3550" i="1" spc="150" dirty="0">
                <a:solidFill>
                  <a:srgbClr val="FFFFFF"/>
                </a:solidFill>
                <a:latin typeface="Arial"/>
                <a:cs typeface="Arial"/>
              </a:rPr>
              <a:t>qator </a:t>
            </a:r>
            <a:r>
              <a:rPr sz="3550" i="1" spc="65" dirty="0">
                <a:solidFill>
                  <a:srgbClr val="FFFFFF"/>
                </a:solidFill>
                <a:latin typeface="Arial"/>
                <a:cs typeface="Arial"/>
              </a:rPr>
              <a:t>omillar ham </a:t>
            </a:r>
            <a:r>
              <a:rPr sz="3550" i="1" spc="80" dirty="0">
                <a:solidFill>
                  <a:srgbClr val="FFFFFF"/>
                </a:solidFill>
                <a:latin typeface="Arial"/>
                <a:cs typeface="Arial"/>
              </a:rPr>
              <a:t>ta’sir </a:t>
            </a:r>
            <a:r>
              <a:rPr sz="3550" i="1" spc="35" dirty="0">
                <a:solidFill>
                  <a:srgbClr val="FFFFFF"/>
                </a:solidFill>
                <a:latin typeface="Arial"/>
                <a:cs typeface="Arial"/>
              </a:rPr>
              <a:t>qiladi. </a:t>
            </a:r>
            <a:r>
              <a:rPr sz="3550" i="1" spc="-70" dirty="0">
                <a:solidFill>
                  <a:srgbClr val="FFFFFF"/>
                </a:solidFill>
                <a:latin typeface="Arial"/>
                <a:cs typeface="Arial"/>
              </a:rPr>
              <a:t>Bu </a:t>
            </a:r>
            <a:r>
              <a:rPr sz="3550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550" i="1" spc="55" dirty="0">
                <a:solidFill>
                  <a:srgbClr val="FFFFFF"/>
                </a:solidFill>
                <a:latin typeface="Arial"/>
                <a:cs typeface="Arial"/>
              </a:rPr>
              <a:t>omillarning</a:t>
            </a:r>
            <a:r>
              <a:rPr sz="3550" i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550" i="1" spc="55" dirty="0">
                <a:solidFill>
                  <a:srgbClr val="FFFFFF"/>
                </a:solidFill>
                <a:latin typeface="Arial"/>
                <a:cs typeface="Arial"/>
              </a:rPr>
              <a:t>asosiylari</a:t>
            </a:r>
            <a:r>
              <a:rPr sz="3550" i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550" i="1" spc="45" dirty="0">
                <a:solidFill>
                  <a:srgbClr val="FFFFFF"/>
                </a:solidFill>
                <a:latin typeface="Arial"/>
                <a:cs typeface="Arial"/>
              </a:rPr>
              <a:t>quyidagilar:</a:t>
            </a:r>
            <a:endParaRPr sz="3550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130167" y="0"/>
            <a:ext cx="76446" cy="3026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128163" y="110486"/>
            <a:ext cx="80468" cy="80468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128163" y="271300"/>
            <a:ext cx="80468" cy="80468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289775" y="0"/>
            <a:ext cx="78624" cy="30264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88854" y="110486"/>
            <a:ext cx="80468" cy="80468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288854" y="271300"/>
            <a:ext cx="80468" cy="8046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450466" y="0"/>
            <a:ext cx="78624" cy="30264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449545" y="110486"/>
            <a:ext cx="80468" cy="8046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449545" y="271300"/>
            <a:ext cx="80468" cy="80468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12340" y="0"/>
            <a:ext cx="76496" cy="30388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10358" y="110609"/>
            <a:ext cx="80468" cy="8046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610358" y="271300"/>
            <a:ext cx="80468" cy="80468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755584" y="0"/>
            <a:ext cx="76446" cy="30265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753577" y="110486"/>
            <a:ext cx="80468" cy="80468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753577" y="271300"/>
            <a:ext cx="80468" cy="80468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916275" y="0"/>
            <a:ext cx="76446" cy="30265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914270" y="110486"/>
            <a:ext cx="80468" cy="80468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914270" y="271300"/>
            <a:ext cx="80468" cy="80468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76006" y="0"/>
            <a:ext cx="78625" cy="30264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75083" y="110486"/>
            <a:ext cx="80468" cy="80468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075083" y="271300"/>
            <a:ext cx="80468" cy="80468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236697" y="0"/>
            <a:ext cx="78624" cy="30264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110486"/>
            <a:ext cx="80468" cy="80468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235774" y="271300"/>
            <a:ext cx="80468" cy="80468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97388" y="0"/>
            <a:ext cx="78624" cy="30264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110486"/>
            <a:ext cx="80468" cy="80468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396465" y="271300"/>
            <a:ext cx="80468" cy="80468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559260" y="0"/>
            <a:ext cx="76496" cy="30388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110609"/>
            <a:ext cx="80468" cy="80468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6557280" y="271300"/>
            <a:ext cx="80468" cy="80468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110486"/>
            <a:ext cx="80468" cy="80468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719976" y="0"/>
            <a:ext cx="76446" cy="30265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717971" y="271300"/>
            <a:ext cx="80468" cy="80468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879583" y="0"/>
            <a:ext cx="78624" cy="30264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110609"/>
            <a:ext cx="80099" cy="80345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878662" y="271300"/>
            <a:ext cx="60166" cy="80468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128163" y="592559"/>
            <a:ext cx="80468" cy="80468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128163" y="431991"/>
            <a:ext cx="80468" cy="80468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128163" y="753250"/>
            <a:ext cx="80468" cy="80468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143542" y="913941"/>
            <a:ext cx="65088" cy="80468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5174794" y="1075494"/>
            <a:ext cx="33713" cy="71486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5288854" y="431868"/>
            <a:ext cx="80468" cy="80468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88854" y="592682"/>
            <a:ext cx="80468" cy="80468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288854" y="753250"/>
            <a:ext cx="80468" cy="80468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88854" y="914064"/>
            <a:ext cx="80468" cy="80468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5288854" y="1074756"/>
            <a:ext cx="80468" cy="80468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5449545" y="431868"/>
            <a:ext cx="80468" cy="80468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449545" y="592559"/>
            <a:ext cx="80468" cy="80468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449545" y="753250"/>
            <a:ext cx="80468" cy="80468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5449545" y="1074755"/>
            <a:ext cx="80468" cy="80468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449545" y="913941"/>
            <a:ext cx="80468" cy="80468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5610358" y="431991"/>
            <a:ext cx="80468" cy="80468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610358" y="753373"/>
            <a:ext cx="80468" cy="80468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10358" y="592559"/>
            <a:ext cx="80468" cy="80468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10358" y="914064"/>
            <a:ext cx="80468" cy="80468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5610358" y="1074755"/>
            <a:ext cx="80468" cy="80468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5753577" y="431868"/>
            <a:ext cx="80468" cy="80468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753577" y="592559"/>
            <a:ext cx="80468" cy="80468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753577" y="753373"/>
            <a:ext cx="80468" cy="80468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5753577" y="1074755"/>
            <a:ext cx="80468" cy="80468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753577" y="914064"/>
            <a:ext cx="80468" cy="80468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5914270" y="431868"/>
            <a:ext cx="80468" cy="80468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914270" y="592559"/>
            <a:ext cx="80468" cy="80468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914270" y="753250"/>
            <a:ext cx="80468" cy="80468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5914270" y="1074755"/>
            <a:ext cx="80468" cy="80468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914270" y="913941"/>
            <a:ext cx="80468" cy="80468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075083" y="431868"/>
            <a:ext cx="80468" cy="80468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75083" y="592559"/>
            <a:ext cx="80468" cy="80468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075083" y="753373"/>
            <a:ext cx="80468" cy="80468"/>
          </a:xfrm>
          <a:prstGeom prst="rect">
            <a:avLst/>
          </a:prstGeom>
        </p:spPr>
      </p:pic>
      <p:pic>
        <p:nvPicPr>
          <p:cNvPr id="85" name="object 8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75083" y="913941"/>
            <a:ext cx="80468" cy="80468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6075083" y="1074755"/>
            <a:ext cx="80468" cy="80468"/>
          </a:xfrm>
          <a:prstGeom prst="rect">
            <a:avLst/>
          </a:prstGeom>
        </p:spPr>
      </p:pic>
      <p:pic>
        <p:nvPicPr>
          <p:cNvPr id="87" name="object 8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6235774" y="431868"/>
            <a:ext cx="80468" cy="80468"/>
          </a:xfrm>
          <a:prstGeom prst="rect">
            <a:avLst/>
          </a:prstGeom>
        </p:spPr>
      </p:pic>
      <p:pic>
        <p:nvPicPr>
          <p:cNvPr id="88" name="object 8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592559"/>
            <a:ext cx="80468" cy="80468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235774" y="753373"/>
            <a:ext cx="80468" cy="80468"/>
          </a:xfrm>
          <a:prstGeom prst="rect">
            <a:avLst/>
          </a:prstGeom>
        </p:spPr>
      </p:pic>
      <p:pic>
        <p:nvPicPr>
          <p:cNvPr id="90" name="object 9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914064"/>
            <a:ext cx="80468" cy="80468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96465" y="431868"/>
            <a:ext cx="80468" cy="80468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6235774" y="1074755"/>
            <a:ext cx="80468" cy="80468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592559"/>
            <a:ext cx="80468" cy="80468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914064"/>
            <a:ext cx="80468" cy="80468"/>
          </a:xfrm>
          <a:prstGeom prst="rect">
            <a:avLst/>
          </a:prstGeom>
        </p:spPr>
      </p:pic>
      <p:pic>
        <p:nvPicPr>
          <p:cNvPr id="95" name="object 9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396465" y="753373"/>
            <a:ext cx="80468" cy="80468"/>
          </a:xfrm>
          <a:prstGeom prst="rect">
            <a:avLst/>
          </a:prstGeom>
        </p:spPr>
      </p:pic>
      <p:pic>
        <p:nvPicPr>
          <p:cNvPr id="96" name="object 9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6396465" y="1074755"/>
            <a:ext cx="80468" cy="80468"/>
          </a:xfrm>
          <a:prstGeom prst="rect">
            <a:avLst/>
          </a:prstGeom>
        </p:spPr>
      </p:pic>
      <p:pic>
        <p:nvPicPr>
          <p:cNvPr id="97" name="object 9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88854" y="1225849"/>
            <a:ext cx="80468" cy="80468"/>
          </a:xfrm>
          <a:prstGeom prst="rect">
            <a:avLst/>
          </a:prstGeom>
        </p:spPr>
      </p:pic>
      <p:pic>
        <p:nvPicPr>
          <p:cNvPr id="98" name="object 9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288854" y="1386540"/>
            <a:ext cx="80468" cy="80468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5327120" y="1547232"/>
            <a:ext cx="42202" cy="69271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449545" y="1225849"/>
            <a:ext cx="80468" cy="80468"/>
          </a:xfrm>
          <a:prstGeom prst="rect">
            <a:avLst/>
          </a:prstGeom>
        </p:spPr>
      </p:pic>
      <p:pic>
        <p:nvPicPr>
          <p:cNvPr id="101" name="object 10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449545" y="1386541"/>
            <a:ext cx="80468" cy="80468"/>
          </a:xfrm>
          <a:prstGeom prst="rect">
            <a:avLst/>
          </a:prstGeom>
        </p:spPr>
      </p:pic>
      <p:pic>
        <p:nvPicPr>
          <p:cNvPr id="102" name="object 10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449545" y="1547232"/>
            <a:ext cx="80468" cy="80468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449545" y="1707923"/>
            <a:ext cx="80468" cy="80468"/>
          </a:xfrm>
          <a:prstGeom prst="rect">
            <a:avLst/>
          </a:prstGeom>
        </p:spPr>
      </p:pic>
      <p:pic>
        <p:nvPicPr>
          <p:cNvPr id="104" name="object 104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5483873" y="1868737"/>
            <a:ext cx="46017" cy="64965"/>
          </a:xfrm>
          <a:prstGeom prst="rect">
            <a:avLst/>
          </a:prstGeom>
        </p:spPr>
      </p:pic>
      <p:pic>
        <p:nvPicPr>
          <p:cNvPr id="105" name="object 10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10358" y="1225849"/>
            <a:ext cx="80468" cy="80468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610358" y="1386540"/>
            <a:ext cx="80468" cy="80468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10358" y="1547232"/>
            <a:ext cx="80468" cy="80468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10358" y="1707923"/>
            <a:ext cx="80468" cy="80468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610358" y="1868737"/>
            <a:ext cx="80468" cy="80468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753577" y="1225849"/>
            <a:ext cx="80468" cy="80468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753577" y="1386540"/>
            <a:ext cx="80468" cy="80468"/>
          </a:xfrm>
          <a:prstGeom prst="rect">
            <a:avLst/>
          </a:prstGeom>
        </p:spPr>
      </p:pic>
      <p:pic>
        <p:nvPicPr>
          <p:cNvPr id="112" name="object 1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753577" y="1547232"/>
            <a:ext cx="80468" cy="80468"/>
          </a:xfrm>
          <a:prstGeom prst="rect">
            <a:avLst/>
          </a:prstGeom>
        </p:spPr>
      </p:pic>
      <p:pic>
        <p:nvPicPr>
          <p:cNvPr id="113" name="object 1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753577" y="1707923"/>
            <a:ext cx="80468" cy="80468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753577" y="1868737"/>
            <a:ext cx="80468" cy="80468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914270" y="1225849"/>
            <a:ext cx="80468" cy="80468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914270" y="1386540"/>
            <a:ext cx="80468" cy="80468"/>
          </a:xfrm>
          <a:prstGeom prst="rect">
            <a:avLst/>
          </a:prstGeom>
        </p:spPr>
      </p:pic>
      <p:pic>
        <p:nvPicPr>
          <p:cNvPr id="117" name="object 1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914270" y="1547232"/>
            <a:ext cx="80468" cy="80468"/>
          </a:xfrm>
          <a:prstGeom prst="rect">
            <a:avLst/>
          </a:prstGeom>
        </p:spPr>
      </p:pic>
      <p:pic>
        <p:nvPicPr>
          <p:cNvPr id="118" name="object 11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914270" y="1707923"/>
            <a:ext cx="80468" cy="80468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914270" y="1868614"/>
            <a:ext cx="80468" cy="80468"/>
          </a:xfrm>
          <a:prstGeom prst="rect">
            <a:avLst/>
          </a:prstGeom>
        </p:spPr>
      </p:pic>
      <p:pic>
        <p:nvPicPr>
          <p:cNvPr id="120" name="object 1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75083" y="1225850"/>
            <a:ext cx="80468" cy="80468"/>
          </a:xfrm>
          <a:prstGeom prst="rect">
            <a:avLst/>
          </a:prstGeom>
        </p:spPr>
      </p:pic>
      <p:pic>
        <p:nvPicPr>
          <p:cNvPr id="121" name="object 1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075083" y="1386541"/>
            <a:ext cx="80468" cy="80468"/>
          </a:xfrm>
          <a:prstGeom prst="rect">
            <a:avLst/>
          </a:prstGeom>
        </p:spPr>
      </p:pic>
      <p:pic>
        <p:nvPicPr>
          <p:cNvPr id="122" name="object 1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75083" y="1547232"/>
            <a:ext cx="80468" cy="80468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75083" y="1707923"/>
            <a:ext cx="80468" cy="80468"/>
          </a:xfrm>
          <a:prstGeom prst="rect">
            <a:avLst/>
          </a:prstGeom>
        </p:spPr>
      </p:pic>
      <p:pic>
        <p:nvPicPr>
          <p:cNvPr id="124" name="object 1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075083" y="1868614"/>
            <a:ext cx="80468" cy="80468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1225850"/>
            <a:ext cx="80468" cy="80468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235774" y="1386540"/>
            <a:ext cx="80468" cy="80468"/>
          </a:xfrm>
          <a:prstGeom prst="rect">
            <a:avLst/>
          </a:prstGeom>
        </p:spPr>
      </p:pic>
      <p:pic>
        <p:nvPicPr>
          <p:cNvPr id="127" name="object 1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1547232"/>
            <a:ext cx="80468" cy="80468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1707923"/>
            <a:ext cx="80468" cy="80468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235774" y="1868737"/>
            <a:ext cx="80468" cy="80468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1225850"/>
            <a:ext cx="80468" cy="80468"/>
          </a:xfrm>
          <a:prstGeom prst="rect">
            <a:avLst/>
          </a:prstGeom>
        </p:spPr>
      </p:pic>
      <p:pic>
        <p:nvPicPr>
          <p:cNvPr id="131" name="object 1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396465" y="1386540"/>
            <a:ext cx="80468" cy="80468"/>
          </a:xfrm>
          <a:prstGeom prst="rect">
            <a:avLst/>
          </a:prstGeom>
        </p:spPr>
      </p:pic>
      <p:pic>
        <p:nvPicPr>
          <p:cNvPr id="132" name="object 13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1547232"/>
            <a:ext cx="80468" cy="80468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1707923"/>
            <a:ext cx="80468" cy="80468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396465" y="1868737"/>
            <a:ext cx="80468" cy="80468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6557280" y="431991"/>
            <a:ext cx="80468" cy="80468"/>
          </a:xfrm>
          <a:prstGeom prst="rect">
            <a:avLst/>
          </a:prstGeom>
        </p:spPr>
      </p:pic>
      <p:pic>
        <p:nvPicPr>
          <p:cNvPr id="136" name="object 13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592559"/>
            <a:ext cx="80468" cy="80468"/>
          </a:xfrm>
          <a:prstGeom prst="rect">
            <a:avLst/>
          </a:prstGeom>
        </p:spPr>
      </p:pic>
      <p:pic>
        <p:nvPicPr>
          <p:cNvPr id="137" name="object 13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6557280" y="753373"/>
            <a:ext cx="80468" cy="80468"/>
          </a:xfrm>
          <a:prstGeom prst="rect">
            <a:avLst/>
          </a:prstGeom>
        </p:spPr>
      </p:pic>
      <p:pic>
        <p:nvPicPr>
          <p:cNvPr id="138" name="object 13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914064"/>
            <a:ext cx="80468" cy="80468"/>
          </a:xfrm>
          <a:prstGeom prst="rect">
            <a:avLst/>
          </a:prstGeom>
        </p:spPr>
      </p:pic>
      <p:pic>
        <p:nvPicPr>
          <p:cNvPr id="139" name="object 13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6557280" y="1074755"/>
            <a:ext cx="80468" cy="80468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6717971" y="431991"/>
            <a:ext cx="80468" cy="80468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592559"/>
            <a:ext cx="80468" cy="80468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717971" y="753250"/>
            <a:ext cx="80468" cy="80468"/>
          </a:xfrm>
          <a:prstGeom prst="rect">
            <a:avLst/>
          </a:prstGeom>
        </p:spPr>
      </p:pic>
      <p:pic>
        <p:nvPicPr>
          <p:cNvPr id="143" name="object 14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913941"/>
            <a:ext cx="80468" cy="80468"/>
          </a:xfrm>
          <a:prstGeom prst="rect">
            <a:avLst/>
          </a:prstGeom>
        </p:spPr>
      </p:pic>
      <p:pic>
        <p:nvPicPr>
          <p:cNvPr id="144" name="object 14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6717971" y="1074755"/>
            <a:ext cx="80468" cy="80468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592682"/>
            <a:ext cx="80099" cy="80468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6878662" y="431868"/>
            <a:ext cx="60167" cy="80468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878662" y="753250"/>
            <a:ext cx="80468" cy="80468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914064"/>
            <a:ext cx="80468" cy="80468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878662" y="1074756"/>
            <a:ext cx="80468" cy="80468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7039476" y="920216"/>
            <a:ext cx="57583" cy="74193"/>
          </a:xfrm>
          <a:prstGeom prst="rect">
            <a:avLst/>
          </a:prstGeom>
        </p:spPr>
      </p:pic>
      <p:pic>
        <p:nvPicPr>
          <p:cNvPr id="151" name="object 15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039353" y="1074755"/>
            <a:ext cx="80468" cy="80468"/>
          </a:xfrm>
          <a:prstGeom prst="rect">
            <a:avLst/>
          </a:prstGeom>
        </p:spPr>
      </p:pic>
      <p:pic>
        <p:nvPicPr>
          <p:cNvPr id="152" name="object 15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1225849"/>
            <a:ext cx="80468" cy="80468"/>
          </a:xfrm>
          <a:prstGeom prst="rect">
            <a:avLst/>
          </a:prstGeom>
        </p:spPr>
      </p:pic>
      <p:pic>
        <p:nvPicPr>
          <p:cNvPr id="153" name="object 15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6557280" y="1386540"/>
            <a:ext cx="80468" cy="80468"/>
          </a:xfrm>
          <a:prstGeom prst="rect">
            <a:avLst/>
          </a:prstGeom>
        </p:spPr>
      </p:pic>
      <p:pic>
        <p:nvPicPr>
          <p:cNvPr id="154" name="object 15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1547232"/>
            <a:ext cx="80468" cy="80468"/>
          </a:xfrm>
          <a:prstGeom prst="rect">
            <a:avLst/>
          </a:prstGeom>
        </p:spPr>
      </p:pic>
      <p:pic>
        <p:nvPicPr>
          <p:cNvPr id="155" name="object 15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1707923"/>
            <a:ext cx="80468" cy="80468"/>
          </a:xfrm>
          <a:prstGeom prst="rect">
            <a:avLst/>
          </a:prstGeom>
        </p:spPr>
      </p:pic>
      <p:pic>
        <p:nvPicPr>
          <p:cNvPr id="156" name="object 15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6557280" y="1868737"/>
            <a:ext cx="80468" cy="80468"/>
          </a:xfrm>
          <a:prstGeom prst="rect">
            <a:avLst/>
          </a:prstGeom>
        </p:spPr>
      </p:pic>
      <p:pic>
        <p:nvPicPr>
          <p:cNvPr id="157" name="object 15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1225849"/>
            <a:ext cx="80468" cy="80468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717971" y="1386540"/>
            <a:ext cx="80468" cy="80468"/>
          </a:xfrm>
          <a:prstGeom prst="rect">
            <a:avLst/>
          </a:prstGeom>
        </p:spPr>
      </p:pic>
      <p:pic>
        <p:nvPicPr>
          <p:cNvPr id="159" name="object 15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1547232"/>
            <a:ext cx="80468" cy="80468"/>
          </a:xfrm>
          <a:prstGeom prst="rect">
            <a:avLst/>
          </a:prstGeom>
        </p:spPr>
      </p:pic>
      <p:pic>
        <p:nvPicPr>
          <p:cNvPr id="160" name="object 16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1707923"/>
            <a:ext cx="80468" cy="80468"/>
          </a:xfrm>
          <a:prstGeom prst="rect">
            <a:avLst/>
          </a:prstGeom>
        </p:spPr>
      </p:pic>
      <p:pic>
        <p:nvPicPr>
          <p:cNvPr id="161" name="object 16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717971" y="1868737"/>
            <a:ext cx="80468" cy="80468"/>
          </a:xfrm>
          <a:prstGeom prst="rect">
            <a:avLst/>
          </a:prstGeom>
        </p:spPr>
      </p:pic>
      <p:pic>
        <p:nvPicPr>
          <p:cNvPr id="162" name="object 16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1225849"/>
            <a:ext cx="80468" cy="80468"/>
          </a:xfrm>
          <a:prstGeom prst="rect">
            <a:avLst/>
          </a:prstGeom>
        </p:spPr>
      </p:pic>
      <p:pic>
        <p:nvPicPr>
          <p:cNvPr id="163" name="object 16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878662" y="1386540"/>
            <a:ext cx="80468" cy="80468"/>
          </a:xfrm>
          <a:prstGeom prst="rect">
            <a:avLst/>
          </a:prstGeom>
        </p:spPr>
      </p:pic>
      <p:pic>
        <p:nvPicPr>
          <p:cNvPr id="164" name="object 16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1547232"/>
            <a:ext cx="80468" cy="80468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1707923"/>
            <a:ext cx="80468" cy="80468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878662" y="1868737"/>
            <a:ext cx="80468" cy="80468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39353" y="1225849"/>
            <a:ext cx="80468" cy="80468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039353" y="1386541"/>
            <a:ext cx="80468" cy="80468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39353" y="1547232"/>
            <a:ext cx="80468" cy="80468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39353" y="1707923"/>
            <a:ext cx="80468" cy="80468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039353" y="1868614"/>
            <a:ext cx="80468" cy="80468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200167" y="1225849"/>
            <a:ext cx="80468" cy="80468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7200167" y="1386541"/>
            <a:ext cx="80468" cy="80468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7200167" y="1547232"/>
            <a:ext cx="80468" cy="80468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200167" y="1707923"/>
            <a:ext cx="80468" cy="80468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7200167" y="1868614"/>
            <a:ext cx="80468" cy="80468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343387" y="1386540"/>
            <a:ext cx="80468" cy="80468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343387" y="1547232"/>
            <a:ext cx="80468" cy="80468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343387" y="1707923"/>
            <a:ext cx="80468" cy="80468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343387" y="1868737"/>
            <a:ext cx="80468" cy="80468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7504201" y="1403520"/>
            <a:ext cx="77515" cy="63365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504201" y="1547232"/>
            <a:ext cx="80468" cy="80468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504201" y="1707923"/>
            <a:ext cx="80468" cy="80468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504201" y="1868614"/>
            <a:ext cx="80468" cy="80468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664892" y="1547232"/>
            <a:ext cx="80468" cy="80468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664892" y="1707923"/>
            <a:ext cx="80468" cy="80468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664892" y="1868614"/>
            <a:ext cx="80468" cy="80468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825583" y="1547232"/>
            <a:ext cx="80468" cy="80468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825583" y="1707923"/>
            <a:ext cx="80468" cy="80468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825583" y="1868737"/>
            <a:ext cx="80468" cy="80468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7986398" y="1559905"/>
            <a:ext cx="80468" cy="67795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986274" y="1707923"/>
            <a:ext cx="80468" cy="80468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986274" y="1868737"/>
            <a:ext cx="80468" cy="80468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10358" y="2011956"/>
            <a:ext cx="80468" cy="80468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753577" y="2011956"/>
            <a:ext cx="80468" cy="80468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753577" y="2172648"/>
            <a:ext cx="80468" cy="80468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5809439" y="2336538"/>
            <a:ext cx="23254" cy="2731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914270" y="2011956"/>
            <a:ext cx="80468" cy="80468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914270" y="2172648"/>
            <a:ext cx="80468" cy="80468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914270" y="2333338"/>
            <a:ext cx="80468" cy="80468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5953027" y="2494030"/>
            <a:ext cx="41587" cy="41834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75083" y="2011956"/>
            <a:ext cx="80468" cy="80468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75083" y="2172648"/>
            <a:ext cx="80468" cy="80468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75083" y="2333338"/>
            <a:ext cx="80468" cy="80468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6075083" y="2494030"/>
            <a:ext cx="80468" cy="80468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6123315" y="2655582"/>
            <a:ext cx="29652" cy="25715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2011956"/>
            <a:ext cx="80468" cy="80468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2172525"/>
            <a:ext cx="80468" cy="80468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2333338"/>
            <a:ext cx="80468" cy="80468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6235774" y="2494030"/>
            <a:ext cx="80468" cy="80468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35774" y="2654844"/>
            <a:ext cx="80468" cy="80468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2011956"/>
            <a:ext cx="80468" cy="80468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2172525"/>
            <a:ext cx="80468" cy="80468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2333338"/>
            <a:ext cx="80468" cy="80468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6396465" y="2494030"/>
            <a:ext cx="80468" cy="80468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2654844"/>
            <a:ext cx="80468" cy="80468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465" y="2805938"/>
            <a:ext cx="80468" cy="80468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2011956"/>
            <a:ext cx="80468" cy="80468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2172648"/>
            <a:ext cx="80468" cy="80468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2333338"/>
            <a:ext cx="80468" cy="80468"/>
          </a:xfrm>
          <a:prstGeom prst="rect">
            <a:avLst/>
          </a:prstGeom>
        </p:spPr>
      </p:pic>
      <p:pic>
        <p:nvPicPr>
          <p:cNvPr id="221" name="object 221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6557280" y="2494030"/>
            <a:ext cx="80468" cy="80468"/>
          </a:xfrm>
          <a:prstGeom prst="rect">
            <a:avLst/>
          </a:prstGeom>
        </p:spPr>
      </p:pic>
      <p:pic>
        <p:nvPicPr>
          <p:cNvPr id="222" name="object 22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2654844"/>
            <a:ext cx="80468" cy="80468"/>
          </a:xfrm>
          <a:prstGeom prst="rect">
            <a:avLst/>
          </a:prstGeom>
        </p:spPr>
      </p:pic>
      <p:pic>
        <p:nvPicPr>
          <p:cNvPr id="223" name="object 2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2011956"/>
            <a:ext cx="80468" cy="80468"/>
          </a:xfrm>
          <a:prstGeom prst="rect">
            <a:avLst/>
          </a:prstGeom>
        </p:spPr>
      </p:pic>
      <p:pic>
        <p:nvPicPr>
          <p:cNvPr id="224" name="object 2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2172648"/>
            <a:ext cx="80468" cy="80468"/>
          </a:xfrm>
          <a:prstGeom prst="rect">
            <a:avLst/>
          </a:prstGeom>
        </p:spPr>
      </p:pic>
      <p:pic>
        <p:nvPicPr>
          <p:cNvPr id="225" name="object 2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2333338"/>
            <a:ext cx="80468" cy="80468"/>
          </a:xfrm>
          <a:prstGeom prst="rect">
            <a:avLst/>
          </a:prstGeom>
        </p:spPr>
      </p:pic>
      <p:pic>
        <p:nvPicPr>
          <p:cNvPr id="226" name="object 226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6717971" y="2494030"/>
            <a:ext cx="80468" cy="80468"/>
          </a:xfrm>
          <a:prstGeom prst="rect">
            <a:avLst/>
          </a:prstGeom>
        </p:spPr>
      </p:pic>
      <p:pic>
        <p:nvPicPr>
          <p:cNvPr id="227" name="object 2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2654844"/>
            <a:ext cx="80468" cy="80468"/>
          </a:xfrm>
          <a:prstGeom prst="rect">
            <a:avLst/>
          </a:prstGeom>
        </p:spPr>
      </p:pic>
      <p:pic>
        <p:nvPicPr>
          <p:cNvPr id="228" name="object 2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2011956"/>
            <a:ext cx="80468" cy="80468"/>
          </a:xfrm>
          <a:prstGeom prst="rect">
            <a:avLst/>
          </a:prstGeom>
        </p:spPr>
      </p:pic>
      <p:pic>
        <p:nvPicPr>
          <p:cNvPr id="229" name="object 22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2172648"/>
            <a:ext cx="80468" cy="80468"/>
          </a:xfrm>
          <a:prstGeom prst="rect">
            <a:avLst/>
          </a:prstGeom>
        </p:spPr>
      </p:pic>
      <p:pic>
        <p:nvPicPr>
          <p:cNvPr id="230" name="object 2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2333338"/>
            <a:ext cx="80468" cy="80468"/>
          </a:xfrm>
          <a:prstGeom prst="rect">
            <a:avLst/>
          </a:prstGeom>
        </p:spPr>
      </p:pic>
      <p:pic>
        <p:nvPicPr>
          <p:cNvPr id="231" name="object 231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6878662" y="2494030"/>
            <a:ext cx="80468" cy="80468"/>
          </a:xfrm>
          <a:prstGeom prst="rect">
            <a:avLst/>
          </a:prstGeom>
        </p:spPr>
      </p:pic>
      <p:pic>
        <p:nvPicPr>
          <p:cNvPr id="232" name="object 23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2654844"/>
            <a:ext cx="80468" cy="80468"/>
          </a:xfrm>
          <a:prstGeom prst="rect">
            <a:avLst/>
          </a:prstGeom>
        </p:spPr>
      </p:pic>
      <p:pic>
        <p:nvPicPr>
          <p:cNvPr id="233" name="object 23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39353" y="2011956"/>
            <a:ext cx="80468" cy="80468"/>
          </a:xfrm>
          <a:prstGeom prst="rect">
            <a:avLst/>
          </a:prstGeom>
        </p:spPr>
      </p:pic>
      <p:pic>
        <p:nvPicPr>
          <p:cNvPr id="234" name="object 23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39353" y="2172648"/>
            <a:ext cx="80468" cy="80468"/>
          </a:xfrm>
          <a:prstGeom prst="rect">
            <a:avLst/>
          </a:prstGeom>
        </p:spPr>
      </p:pic>
      <p:pic>
        <p:nvPicPr>
          <p:cNvPr id="235" name="object 23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39353" y="2333338"/>
            <a:ext cx="80468" cy="80468"/>
          </a:xfrm>
          <a:prstGeom prst="rect">
            <a:avLst/>
          </a:prstGeom>
        </p:spPr>
      </p:pic>
      <p:pic>
        <p:nvPicPr>
          <p:cNvPr id="236" name="object 236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7039353" y="2494030"/>
            <a:ext cx="80468" cy="80468"/>
          </a:xfrm>
          <a:prstGeom prst="rect">
            <a:avLst/>
          </a:prstGeom>
        </p:spPr>
      </p:pic>
      <p:pic>
        <p:nvPicPr>
          <p:cNvPr id="237" name="object 23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39353" y="2654721"/>
            <a:ext cx="80468" cy="80468"/>
          </a:xfrm>
          <a:prstGeom prst="rect">
            <a:avLst/>
          </a:prstGeom>
        </p:spPr>
      </p:pic>
      <p:pic>
        <p:nvPicPr>
          <p:cNvPr id="238" name="object 23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200167" y="2011956"/>
            <a:ext cx="80468" cy="80468"/>
          </a:xfrm>
          <a:prstGeom prst="rect">
            <a:avLst/>
          </a:prstGeom>
        </p:spPr>
      </p:pic>
      <p:pic>
        <p:nvPicPr>
          <p:cNvPr id="239" name="object 23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200167" y="2172648"/>
            <a:ext cx="80468" cy="80468"/>
          </a:xfrm>
          <a:prstGeom prst="rect">
            <a:avLst/>
          </a:prstGeom>
        </p:spPr>
      </p:pic>
      <p:pic>
        <p:nvPicPr>
          <p:cNvPr id="240" name="object 24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200167" y="2333338"/>
            <a:ext cx="80468" cy="80468"/>
          </a:xfrm>
          <a:prstGeom prst="rect">
            <a:avLst/>
          </a:prstGeom>
        </p:spPr>
      </p:pic>
      <p:pic>
        <p:nvPicPr>
          <p:cNvPr id="241" name="object 24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7200167" y="2494030"/>
            <a:ext cx="80468" cy="80468"/>
          </a:xfrm>
          <a:prstGeom prst="rect">
            <a:avLst/>
          </a:prstGeom>
        </p:spPr>
      </p:pic>
      <p:pic>
        <p:nvPicPr>
          <p:cNvPr id="242" name="object 242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7200167" y="2654721"/>
            <a:ext cx="80468" cy="80468"/>
          </a:xfrm>
          <a:prstGeom prst="rect">
            <a:avLst/>
          </a:prstGeom>
        </p:spPr>
      </p:pic>
      <p:pic>
        <p:nvPicPr>
          <p:cNvPr id="243" name="object 24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343387" y="2011956"/>
            <a:ext cx="80468" cy="80468"/>
          </a:xfrm>
          <a:prstGeom prst="rect">
            <a:avLst/>
          </a:prstGeom>
        </p:spPr>
      </p:pic>
      <p:pic>
        <p:nvPicPr>
          <p:cNvPr id="244" name="object 24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343387" y="2172648"/>
            <a:ext cx="80468" cy="80468"/>
          </a:xfrm>
          <a:prstGeom prst="rect">
            <a:avLst/>
          </a:prstGeom>
        </p:spPr>
      </p:pic>
      <p:pic>
        <p:nvPicPr>
          <p:cNvPr id="245" name="object 24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343387" y="2333338"/>
            <a:ext cx="80468" cy="80468"/>
          </a:xfrm>
          <a:prstGeom prst="rect">
            <a:avLst/>
          </a:prstGeom>
        </p:spPr>
      </p:pic>
      <p:pic>
        <p:nvPicPr>
          <p:cNvPr id="246" name="object 246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7343387" y="2494030"/>
            <a:ext cx="80468" cy="80468"/>
          </a:xfrm>
          <a:prstGeom prst="rect">
            <a:avLst/>
          </a:prstGeom>
        </p:spPr>
      </p:pic>
      <p:pic>
        <p:nvPicPr>
          <p:cNvPr id="247" name="object 2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343387" y="2654844"/>
            <a:ext cx="80468" cy="80468"/>
          </a:xfrm>
          <a:prstGeom prst="rect">
            <a:avLst/>
          </a:prstGeom>
        </p:spPr>
      </p:pic>
      <p:pic>
        <p:nvPicPr>
          <p:cNvPr id="248" name="object 24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504201" y="2172648"/>
            <a:ext cx="80468" cy="80468"/>
          </a:xfrm>
          <a:prstGeom prst="rect">
            <a:avLst/>
          </a:prstGeom>
        </p:spPr>
      </p:pic>
      <p:pic>
        <p:nvPicPr>
          <p:cNvPr id="249" name="object 24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504201" y="2011956"/>
            <a:ext cx="80468" cy="80468"/>
          </a:xfrm>
          <a:prstGeom prst="rect">
            <a:avLst/>
          </a:prstGeom>
        </p:spPr>
      </p:pic>
      <p:pic>
        <p:nvPicPr>
          <p:cNvPr id="250" name="object 250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7504201" y="2494030"/>
            <a:ext cx="80468" cy="80468"/>
          </a:xfrm>
          <a:prstGeom prst="rect">
            <a:avLst/>
          </a:prstGeom>
        </p:spPr>
      </p:pic>
      <p:pic>
        <p:nvPicPr>
          <p:cNvPr id="251" name="object 25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504201" y="2333338"/>
            <a:ext cx="80468" cy="80468"/>
          </a:xfrm>
          <a:prstGeom prst="rect">
            <a:avLst/>
          </a:prstGeom>
        </p:spPr>
      </p:pic>
      <p:pic>
        <p:nvPicPr>
          <p:cNvPr id="252" name="object 25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664892" y="2011956"/>
            <a:ext cx="80468" cy="80468"/>
          </a:xfrm>
          <a:prstGeom prst="rect">
            <a:avLst/>
          </a:prstGeom>
        </p:spPr>
      </p:pic>
      <p:pic>
        <p:nvPicPr>
          <p:cNvPr id="253" name="object 25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504201" y="2654721"/>
            <a:ext cx="80468" cy="80468"/>
          </a:xfrm>
          <a:prstGeom prst="rect">
            <a:avLst/>
          </a:prstGeom>
        </p:spPr>
      </p:pic>
      <p:pic>
        <p:nvPicPr>
          <p:cNvPr id="254" name="object 25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664892" y="2333338"/>
            <a:ext cx="80468" cy="80468"/>
          </a:xfrm>
          <a:prstGeom prst="rect">
            <a:avLst/>
          </a:prstGeom>
        </p:spPr>
      </p:pic>
      <p:pic>
        <p:nvPicPr>
          <p:cNvPr id="255" name="object 25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664892" y="2172648"/>
            <a:ext cx="80468" cy="80468"/>
          </a:xfrm>
          <a:prstGeom prst="rect">
            <a:avLst/>
          </a:prstGeom>
        </p:spPr>
      </p:pic>
      <p:pic>
        <p:nvPicPr>
          <p:cNvPr id="256" name="object 256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7664892" y="2494030"/>
            <a:ext cx="80468" cy="80468"/>
          </a:xfrm>
          <a:prstGeom prst="rect">
            <a:avLst/>
          </a:prstGeom>
        </p:spPr>
      </p:pic>
      <p:pic>
        <p:nvPicPr>
          <p:cNvPr id="257" name="object 25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664892" y="2654721"/>
            <a:ext cx="80468" cy="80468"/>
          </a:xfrm>
          <a:prstGeom prst="rect">
            <a:avLst/>
          </a:prstGeom>
        </p:spPr>
      </p:pic>
      <p:pic>
        <p:nvPicPr>
          <p:cNvPr id="258" name="object 25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825583" y="2011956"/>
            <a:ext cx="80468" cy="80468"/>
          </a:xfrm>
          <a:prstGeom prst="rect">
            <a:avLst/>
          </a:prstGeom>
        </p:spPr>
      </p:pic>
      <p:pic>
        <p:nvPicPr>
          <p:cNvPr id="259" name="object 25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825583" y="2172525"/>
            <a:ext cx="80468" cy="80468"/>
          </a:xfrm>
          <a:prstGeom prst="rect">
            <a:avLst/>
          </a:prstGeom>
        </p:spPr>
      </p:pic>
      <p:pic>
        <p:nvPicPr>
          <p:cNvPr id="260" name="object 260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7825583" y="2494030"/>
            <a:ext cx="80468" cy="80468"/>
          </a:xfrm>
          <a:prstGeom prst="rect">
            <a:avLst/>
          </a:prstGeom>
        </p:spPr>
      </p:pic>
      <p:pic>
        <p:nvPicPr>
          <p:cNvPr id="261" name="object 26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825583" y="2333338"/>
            <a:ext cx="80468" cy="80468"/>
          </a:xfrm>
          <a:prstGeom prst="rect">
            <a:avLst/>
          </a:prstGeom>
        </p:spPr>
      </p:pic>
      <p:pic>
        <p:nvPicPr>
          <p:cNvPr id="262" name="object 26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825583" y="2654844"/>
            <a:ext cx="80468" cy="80468"/>
          </a:xfrm>
          <a:prstGeom prst="rect">
            <a:avLst/>
          </a:prstGeom>
        </p:spPr>
      </p:pic>
      <p:pic>
        <p:nvPicPr>
          <p:cNvPr id="263" name="object 26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986274" y="2172525"/>
            <a:ext cx="80468" cy="80468"/>
          </a:xfrm>
          <a:prstGeom prst="rect">
            <a:avLst/>
          </a:prstGeom>
        </p:spPr>
      </p:pic>
      <p:pic>
        <p:nvPicPr>
          <p:cNvPr id="264" name="object 26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986274" y="2011956"/>
            <a:ext cx="80468" cy="80468"/>
          </a:xfrm>
          <a:prstGeom prst="rect">
            <a:avLst/>
          </a:prstGeom>
        </p:spPr>
      </p:pic>
      <p:pic>
        <p:nvPicPr>
          <p:cNvPr id="265" name="object 265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7986274" y="2494030"/>
            <a:ext cx="80468" cy="80468"/>
          </a:xfrm>
          <a:prstGeom prst="rect">
            <a:avLst/>
          </a:prstGeom>
        </p:spPr>
      </p:pic>
      <p:pic>
        <p:nvPicPr>
          <p:cNvPr id="266" name="object 26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986274" y="2333338"/>
            <a:ext cx="80468" cy="80468"/>
          </a:xfrm>
          <a:prstGeom prst="rect">
            <a:avLst/>
          </a:prstGeom>
        </p:spPr>
      </p:pic>
      <p:pic>
        <p:nvPicPr>
          <p:cNvPr id="267" name="object 26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986274" y="2654844"/>
            <a:ext cx="80468" cy="80468"/>
          </a:xfrm>
          <a:prstGeom prst="rect">
            <a:avLst/>
          </a:prstGeom>
        </p:spPr>
      </p:pic>
      <p:pic>
        <p:nvPicPr>
          <p:cNvPr id="268" name="object 26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57280" y="2805938"/>
            <a:ext cx="80468" cy="80468"/>
          </a:xfrm>
          <a:prstGeom prst="rect">
            <a:avLst/>
          </a:prstGeom>
        </p:spPr>
      </p:pic>
      <p:pic>
        <p:nvPicPr>
          <p:cNvPr id="269" name="object 269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6568354" y="2966506"/>
            <a:ext cx="69271" cy="51554"/>
          </a:xfrm>
          <a:prstGeom prst="rect">
            <a:avLst/>
          </a:prstGeom>
        </p:spPr>
      </p:pic>
      <p:pic>
        <p:nvPicPr>
          <p:cNvPr id="270" name="object 27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2966506"/>
            <a:ext cx="80468" cy="80468"/>
          </a:xfrm>
          <a:prstGeom prst="rect">
            <a:avLst/>
          </a:prstGeom>
        </p:spPr>
      </p:pic>
      <p:pic>
        <p:nvPicPr>
          <p:cNvPr id="271" name="object 27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17971" y="2805938"/>
            <a:ext cx="80468" cy="80468"/>
          </a:xfrm>
          <a:prstGeom prst="rect">
            <a:avLst/>
          </a:prstGeom>
        </p:spPr>
      </p:pic>
      <p:pic>
        <p:nvPicPr>
          <p:cNvPr id="272" name="object 27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2805938"/>
            <a:ext cx="80468" cy="80468"/>
          </a:xfrm>
          <a:prstGeom prst="rect">
            <a:avLst/>
          </a:prstGeom>
        </p:spPr>
      </p:pic>
      <p:pic>
        <p:nvPicPr>
          <p:cNvPr id="273" name="object 27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878662" y="2966506"/>
            <a:ext cx="80468" cy="80468"/>
          </a:xfrm>
          <a:prstGeom prst="rect">
            <a:avLst/>
          </a:prstGeom>
        </p:spPr>
      </p:pic>
      <p:pic>
        <p:nvPicPr>
          <p:cNvPr id="274" name="object 274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6886783" y="3127320"/>
            <a:ext cx="72347" cy="47001"/>
          </a:xfrm>
          <a:prstGeom prst="rect">
            <a:avLst/>
          </a:prstGeom>
        </p:spPr>
      </p:pic>
      <p:pic>
        <p:nvPicPr>
          <p:cNvPr id="275" name="object 27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39353" y="2805938"/>
            <a:ext cx="80468" cy="80468"/>
          </a:xfrm>
          <a:prstGeom prst="rect">
            <a:avLst/>
          </a:prstGeom>
        </p:spPr>
      </p:pic>
      <p:pic>
        <p:nvPicPr>
          <p:cNvPr id="276" name="object 27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39353" y="2966506"/>
            <a:ext cx="80468" cy="80468"/>
          </a:xfrm>
          <a:prstGeom prst="rect">
            <a:avLst/>
          </a:prstGeom>
        </p:spPr>
      </p:pic>
      <p:pic>
        <p:nvPicPr>
          <p:cNvPr id="277" name="object 277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7039353" y="3127320"/>
            <a:ext cx="80468" cy="80468"/>
          </a:xfrm>
          <a:prstGeom prst="rect">
            <a:avLst/>
          </a:prstGeom>
        </p:spPr>
      </p:pic>
      <p:pic>
        <p:nvPicPr>
          <p:cNvPr id="278" name="object 27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200167" y="2805938"/>
            <a:ext cx="80468" cy="80468"/>
          </a:xfrm>
          <a:prstGeom prst="rect">
            <a:avLst/>
          </a:prstGeom>
        </p:spPr>
      </p:pic>
      <p:pic>
        <p:nvPicPr>
          <p:cNvPr id="279" name="object 27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200167" y="2966506"/>
            <a:ext cx="80468" cy="80468"/>
          </a:xfrm>
          <a:prstGeom prst="rect">
            <a:avLst/>
          </a:prstGeom>
        </p:spPr>
      </p:pic>
      <p:pic>
        <p:nvPicPr>
          <p:cNvPr id="280" name="object 280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7200167" y="3127320"/>
            <a:ext cx="80468" cy="80468"/>
          </a:xfrm>
          <a:prstGeom prst="rect">
            <a:avLst/>
          </a:prstGeom>
        </p:spPr>
      </p:pic>
      <p:pic>
        <p:nvPicPr>
          <p:cNvPr id="281" name="object 28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343387" y="2805938"/>
            <a:ext cx="80468" cy="80468"/>
          </a:xfrm>
          <a:prstGeom prst="rect">
            <a:avLst/>
          </a:prstGeom>
        </p:spPr>
      </p:pic>
      <p:pic>
        <p:nvPicPr>
          <p:cNvPr id="282" name="object 28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343387" y="2966506"/>
            <a:ext cx="80468" cy="80468"/>
          </a:xfrm>
          <a:prstGeom prst="rect">
            <a:avLst/>
          </a:prstGeom>
        </p:spPr>
      </p:pic>
      <p:pic>
        <p:nvPicPr>
          <p:cNvPr id="283" name="object 283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7343387" y="3127320"/>
            <a:ext cx="80468" cy="80468"/>
          </a:xfrm>
          <a:prstGeom prst="rect">
            <a:avLst/>
          </a:prstGeom>
        </p:spPr>
      </p:pic>
      <p:pic>
        <p:nvPicPr>
          <p:cNvPr id="284" name="object 284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17350399" y="3288011"/>
            <a:ext cx="72963" cy="35558"/>
          </a:xfrm>
          <a:prstGeom prst="rect">
            <a:avLst/>
          </a:prstGeom>
        </p:spPr>
      </p:pic>
      <p:pic>
        <p:nvPicPr>
          <p:cNvPr id="285" name="object 28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504201" y="2805938"/>
            <a:ext cx="80468" cy="80468"/>
          </a:xfrm>
          <a:prstGeom prst="rect">
            <a:avLst/>
          </a:prstGeom>
        </p:spPr>
      </p:pic>
      <p:pic>
        <p:nvPicPr>
          <p:cNvPr id="286" name="object 286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7504201" y="3127197"/>
            <a:ext cx="80468" cy="80468"/>
          </a:xfrm>
          <a:prstGeom prst="rect">
            <a:avLst/>
          </a:prstGeom>
        </p:spPr>
      </p:pic>
      <p:pic>
        <p:nvPicPr>
          <p:cNvPr id="287" name="object 28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504201" y="2966506"/>
            <a:ext cx="80468" cy="80468"/>
          </a:xfrm>
          <a:prstGeom prst="rect">
            <a:avLst/>
          </a:prstGeom>
        </p:spPr>
      </p:pic>
      <p:pic>
        <p:nvPicPr>
          <p:cNvPr id="288" name="object 288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7504201" y="3287888"/>
            <a:ext cx="80468" cy="66687"/>
          </a:xfrm>
          <a:prstGeom prst="rect">
            <a:avLst/>
          </a:prstGeom>
        </p:spPr>
      </p:pic>
      <p:pic>
        <p:nvPicPr>
          <p:cNvPr id="289" name="object 28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664892" y="2805938"/>
            <a:ext cx="80468" cy="80468"/>
          </a:xfrm>
          <a:prstGeom prst="rect">
            <a:avLst/>
          </a:prstGeom>
        </p:spPr>
      </p:pic>
      <p:pic>
        <p:nvPicPr>
          <p:cNvPr id="290" name="object 29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664892" y="2966629"/>
            <a:ext cx="80468" cy="80468"/>
          </a:xfrm>
          <a:prstGeom prst="rect">
            <a:avLst/>
          </a:prstGeom>
        </p:spPr>
      </p:pic>
      <p:pic>
        <p:nvPicPr>
          <p:cNvPr id="291" name="object 29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664892" y="3288011"/>
            <a:ext cx="80468" cy="80468"/>
          </a:xfrm>
          <a:prstGeom prst="rect">
            <a:avLst/>
          </a:prstGeom>
        </p:spPr>
      </p:pic>
      <p:pic>
        <p:nvPicPr>
          <p:cNvPr id="292" name="object 292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7664892" y="3127320"/>
            <a:ext cx="80468" cy="80468"/>
          </a:xfrm>
          <a:prstGeom prst="rect">
            <a:avLst/>
          </a:prstGeom>
        </p:spPr>
      </p:pic>
      <p:pic>
        <p:nvPicPr>
          <p:cNvPr id="293" name="object 29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825583" y="2805938"/>
            <a:ext cx="80468" cy="80468"/>
          </a:xfrm>
          <a:prstGeom prst="rect">
            <a:avLst/>
          </a:prstGeom>
        </p:spPr>
      </p:pic>
      <p:pic>
        <p:nvPicPr>
          <p:cNvPr id="294" name="object 29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825583" y="2966506"/>
            <a:ext cx="80468" cy="80468"/>
          </a:xfrm>
          <a:prstGeom prst="rect">
            <a:avLst/>
          </a:prstGeom>
        </p:spPr>
      </p:pic>
      <p:pic>
        <p:nvPicPr>
          <p:cNvPr id="295" name="object 295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7825583" y="3127197"/>
            <a:ext cx="80468" cy="80468"/>
          </a:xfrm>
          <a:prstGeom prst="rect">
            <a:avLst/>
          </a:prstGeom>
        </p:spPr>
      </p:pic>
      <p:pic>
        <p:nvPicPr>
          <p:cNvPr id="296" name="object 29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825583" y="3288011"/>
            <a:ext cx="80468" cy="80468"/>
          </a:xfrm>
          <a:prstGeom prst="rect">
            <a:avLst/>
          </a:prstGeom>
        </p:spPr>
      </p:pic>
      <p:pic>
        <p:nvPicPr>
          <p:cNvPr id="297" name="object 29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986274" y="2805938"/>
            <a:ext cx="80468" cy="80468"/>
          </a:xfrm>
          <a:prstGeom prst="rect">
            <a:avLst/>
          </a:prstGeom>
        </p:spPr>
      </p:pic>
      <p:pic>
        <p:nvPicPr>
          <p:cNvPr id="298" name="object 29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986274" y="2966506"/>
            <a:ext cx="80468" cy="80468"/>
          </a:xfrm>
          <a:prstGeom prst="rect">
            <a:avLst/>
          </a:prstGeom>
        </p:spPr>
      </p:pic>
      <p:pic>
        <p:nvPicPr>
          <p:cNvPr id="299" name="object 299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7986274" y="3127197"/>
            <a:ext cx="80468" cy="80468"/>
          </a:xfrm>
          <a:prstGeom prst="rect">
            <a:avLst/>
          </a:prstGeom>
        </p:spPr>
      </p:pic>
      <p:pic>
        <p:nvPicPr>
          <p:cNvPr id="300" name="object 30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986274" y="3288011"/>
            <a:ext cx="80468" cy="80468"/>
          </a:xfrm>
          <a:prstGeom prst="rect">
            <a:avLst/>
          </a:prstGeom>
        </p:spPr>
      </p:pic>
      <p:pic>
        <p:nvPicPr>
          <p:cNvPr id="301" name="object 301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18146104" y="1559905"/>
            <a:ext cx="80468" cy="67795"/>
          </a:xfrm>
          <a:prstGeom prst="rect">
            <a:avLst/>
          </a:prstGeom>
        </p:spPr>
      </p:pic>
      <p:pic>
        <p:nvPicPr>
          <p:cNvPr id="302" name="object 30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146104" y="1707923"/>
            <a:ext cx="80468" cy="80468"/>
          </a:xfrm>
          <a:prstGeom prst="rect">
            <a:avLst/>
          </a:prstGeom>
        </p:spPr>
      </p:pic>
      <p:pic>
        <p:nvPicPr>
          <p:cNvPr id="303" name="object 30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146104" y="1868614"/>
            <a:ext cx="80468" cy="80468"/>
          </a:xfrm>
          <a:prstGeom prst="rect">
            <a:avLst/>
          </a:prstGeom>
        </p:spPr>
      </p:pic>
      <p:pic>
        <p:nvPicPr>
          <p:cNvPr id="304" name="object 30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146104" y="2172648"/>
            <a:ext cx="80468" cy="80468"/>
          </a:xfrm>
          <a:prstGeom prst="rect">
            <a:avLst/>
          </a:prstGeom>
        </p:spPr>
      </p:pic>
      <p:pic>
        <p:nvPicPr>
          <p:cNvPr id="305" name="object 30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146104" y="2011956"/>
            <a:ext cx="80468" cy="80468"/>
          </a:xfrm>
          <a:prstGeom prst="rect">
            <a:avLst/>
          </a:prstGeom>
        </p:spPr>
      </p:pic>
      <p:pic>
        <p:nvPicPr>
          <p:cNvPr id="306" name="object 30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146104" y="2333338"/>
            <a:ext cx="80468" cy="80468"/>
          </a:xfrm>
          <a:prstGeom prst="rect">
            <a:avLst/>
          </a:prstGeom>
        </p:spPr>
      </p:pic>
      <p:pic>
        <p:nvPicPr>
          <p:cNvPr id="307" name="object 307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8146104" y="2494030"/>
            <a:ext cx="80468" cy="80468"/>
          </a:xfrm>
          <a:prstGeom prst="rect">
            <a:avLst/>
          </a:prstGeom>
        </p:spPr>
      </p:pic>
      <p:pic>
        <p:nvPicPr>
          <p:cNvPr id="308" name="object 30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146104" y="2654721"/>
            <a:ext cx="80468" cy="80468"/>
          </a:xfrm>
          <a:prstGeom prst="rect">
            <a:avLst/>
          </a:prstGeom>
        </p:spPr>
      </p:pic>
      <p:pic>
        <p:nvPicPr>
          <p:cNvPr id="309" name="object 30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146104" y="2805938"/>
            <a:ext cx="80468" cy="80468"/>
          </a:xfrm>
          <a:prstGeom prst="rect">
            <a:avLst/>
          </a:prstGeom>
        </p:spPr>
      </p:pic>
      <p:pic>
        <p:nvPicPr>
          <p:cNvPr id="310" name="object 3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146104" y="2966506"/>
            <a:ext cx="80468" cy="80468"/>
          </a:xfrm>
          <a:prstGeom prst="rect">
            <a:avLst/>
          </a:prstGeom>
        </p:spPr>
      </p:pic>
      <p:pic>
        <p:nvPicPr>
          <p:cNvPr id="311" name="object 311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8146104" y="3127320"/>
            <a:ext cx="80468" cy="80468"/>
          </a:xfrm>
          <a:prstGeom prst="rect">
            <a:avLst/>
          </a:prstGeom>
        </p:spPr>
      </p:pic>
      <p:pic>
        <p:nvPicPr>
          <p:cNvPr id="312" name="object 3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146104" y="3287888"/>
            <a:ext cx="80468" cy="80468"/>
          </a:xfrm>
          <a:prstGeom prst="rect">
            <a:avLst/>
          </a:prstGeom>
        </p:spPr>
      </p:pic>
      <p:pic>
        <p:nvPicPr>
          <p:cNvPr id="313" name="object 313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0" y="7241475"/>
            <a:ext cx="59902" cy="80468"/>
          </a:xfrm>
          <a:prstGeom prst="rect">
            <a:avLst/>
          </a:prstGeom>
        </p:spPr>
      </p:pic>
      <p:pic>
        <p:nvPicPr>
          <p:cNvPr id="314" name="object 314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0" y="7402166"/>
            <a:ext cx="59902" cy="80468"/>
          </a:xfrm>
          <a:prstGeom prst="rect">
            <a:avLst/>
          </a:prstGeom>
        </p:spPr>
      </p:pic>
      <p:pic>
        <p:nvPicPr>
          <p:cNvPr id="315" name="object 315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0" y="7562857"/>
            <a:ext cx="59902" cy="80468"/>
          </a:xfrm>
          <a:prstGeom prst="rect">
            <a:avLst/>
          </a:prstGeom>
        </p:spPr>
      </p:pic>
      <p:pic>
        <p:nvPicPr>
          <p:cNvPr id="316" name="object 316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0" y="7723548"/>
            <a:ext cx="59902" cy="80468"/>
          </a:xfrm>
          <a:prstGeom prst="rect">
            <a:avLst/>
          </a:prstGeom>
        </p:spPr>
      </p:pic>
      <p:pic>
        <p:nvPicPr>
          <p:cNvPr id="317" name="object 317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140247" y="7255255"/>
            <a:ext cx="80345" cy="66565"/>
          </a:xfrm>
          <a:prstGeom prst="rect">
            <a:avLst/>
          </a:prstGeom>
        </p:spPr>
      </p:pic>
      <p:pic>
        <p:nvPicPr>
          <p:cNvPr id="318" name="object 3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125" y="7562857"/>
            <a:ext cx="80468" cy="80468"/>
          </a:xfrm>
          <a:prstGeom prst="rect">
            <a:avLst/>
          </a:prstGeom>
        </p:spPr>
      </p:pic>
      <p:pic>
        <p:nvPicPr>
          <p:cNvPr id="319" name="object 3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125" y="7402166"/>
            <a:ext cx="80468" cy="80468"/>
          </a:xfrm>
          <a:prstGeom prst="rect">
            <a:avLst/>
          </a:prstGeom>
        </p:spPr>
      </p:pic>
      <p:pic>
        <p:nvPicPr>
          <p:cNvPr id="320" name="object 320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301554" y="7286385"/>
            <a:ext cx="72840" cy="35435"/>
          </a:xfrm>
          <a:prstGeom prst="rect">
            <a:avLst/>
          </a:prstGeom>
        </p:spPr>
      </p:pic>
      <p:pic>
        <p:nvPicPr>
          <p:cNvPr id="321" name="object 3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0125" y="7723548"/>
            <a:ext cx="80468" cy="80468"/>
          </a:xfrm>
          <a:prstGeom prst="rect">
            <a:avLst/>
          </a:prstGeom>
        </p:spPr>
      </p:pic>
      <p:pic>
        <p:nvPicPr>
          <p:cNvPr id="322" name="object 3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0939" y="7402166"/>
            <a:ext cx="80468" cy="80468"/>
          </a:xfrm>
          <a:prstGeom prst="rect">
            <a:avLst/>
          </a:prstGeom>
        </p:spPr>
      </p:pic>
      <p:pic>
        <p:nvPicPr>
          <p:cNvPr id="323" name="object 3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0939" y="7562857"/>
            <a:ext cx="80468" cy="80468"/>
          </a:xfrm>
          <a:prstGeom prst="rect">
            <a:avLst/>
          </a:prstGeom>
        </p:spPr>
      </p:pic>
      <p:pic>
        <p:nvPicPr>
          <p:cNvPr id="324" name="object 3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0939" y="7723548"/>
            <a:ext cx="80468" cy="80468"/>
          </a:xfrm>
          <a:prstGeom prst="rect">
            <a:avLst/>
          </a:prstGeom>
        </p:spPr>
      </p:pic>
      <p:pic>
        <p:nvPicPr>
          <p:cNvPr id="325" name="object 3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4158" y="7402166"/>
            <a:ext cx="80469" cy="80468"/>
          </a:xfrm>
          <a:prstGeom prst="rect">
            <a:avLst/>
          </a:prstGeom>
        </p:spPr>
      </p:pic>
      <p:pic>
        <p:nvPicPr>
          <p:cNvPr id="326" name="object 3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4158" y="7562857"/>
            <a:ext cx="80469" cy="80468"/>
          </a:xfrm>
          <a:prstGeom prst="rect">
            <a:avLst/>
          </a:prstGeom>
        </p:spPr>
      </p:pic>
      <p:pic>
        <p:nvPicPr>
          <p:cNvPr id="327" name="object 32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44158" y="7723671"/>
            <a:ext cx="80469" cy="80468"/>
          </a:xfrm>
          <a:prstGeom prst="rect">
            <a:avLst/>
          </a:prstGeom>
        </p:spPr>
      </p:pic>
      <p:pic>
        <p:nvPicPr>
          <p:cNvPr id="328" name="object 3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4972" y="7402166"/>
            <a:ext cx="80469" cy="80468"/>
          </a:xfrm>
          <a:prstGeom prst="rect">
            <a:avLst/>
          </a:prstGeom>
        </p:spPr>
      </p:pic>
      <p:pic>
        <p:nvPicPr>
          <p:cNvPr id="329" name="object 32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4972" y="7562857"/>
            <a:ext cx="80469" cy="80468"/>
          </a:xfrm>
          <a:prstGeom prst="rect">
            <a:avLst/>
          </a:prstGeom>
        </p:spPr>
      </p:pic>
      <p:pic>
        <p:nvPicPr>
          <p:cNvPr id="330" name="object 330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765663" y="7435633"/>
            <a:ext cx="72347" cy="47001"/>
          </a:xfrm>
          <a:prstGeom prst="rect">
            <a:avLst/>
          </a:prstGeom>
        </p:spPr>
      </p:pic>
      <p:pic>
        <p:nvPicPr>
          <p:cNvPr id="331" name="object 3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4972" y="7723548"/>
            <a:ext cx="80468" cy="80468"/>
          </a:xfrm>
          <a:prstGeom prst="rect">
            <a:avLst/>
          </a:prstGeom>
        </p:spPr>
      </p:pic>
      <p:pic>
        <p:nvPicPr>
          <p:cNvPr id="332" name="object 33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65663" y="7562857"/>
            <a:ext cx="80468" cy="80468"/>
          </a:xfrm>
          <a:prstGeom prst="rect">
            <a:avLst/>
          </a:prstGeom>
        </p:spPr>
      </p:pic>
      <p:pic>
        <p:nvPicPr>
          <p:cNvPr id="333" name="object 33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65663" y="7723671"/>
            <a:ext cx="80468" cy="80468"/>
          </a:xfrm>
          <a:prstGeom prst="rect">
            <a:avLst/>
          </a:prstGeom>
        </p:spPr>
      </p:pic>
      <p:pic>
        <p:nvPicPr>
          <p:cNvPr id="334" name="object 33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26355" y="7562857"/>
            <a:ext cx="80468" cy="80468"/>
          </a:xfrm>
          <a:prstGeom prst="rect">
            <a:avLst/>
          </a:prstGeom>
        </p:spPr>
      </p:pic>
      <p:pic>
        <p:nvPicPr>
          <p:cNvPr id="335" name="object 33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26355" y="7723671"/>
            <a:ext cx="80468" cy="80468"/>
          </a:xfrm>
          <a:prstGeom prst="rect">
            <a:avLst/>
          </a:prstGeom>
        </p:spPr>
      </p:pic>
      <p:pic>
        <p:nvPicPr>
          <p:cNvPr id="336" name="object 336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1087045" y="7591895"/>
            <a:ext cx="69272" cy="51431"/>
          </a:xfrm>
          <a:prstGeom prst="rect">
            <a:avLst/>
          </a:prstGeom>
        </p:spPr>
      </p:pic>
      <p:pic>
        <p:nvPicPr>
          <p:cNvPr id="337" name="object 33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87046" y="7723671"/>
            <a:ext cx="80468" cy="80468"/>
          </a:xfrm>
          <a:prstGeom prst="rect">
            <a:avLst/>
          </a:prstGeom>
        </p:spPr>
      </p:pic>
      <p:pic>
        <p:nvPicPr>
          <p:cNvPr id="338" name="object 338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0" y="7874642"/>
            <a:ext cx="59902" cy="80468"/>
          </a:xfrm>
          <a:prstGeom prst="rect">
            <a:avLst/>
          </a:prstGeom>
        </p:spPr>
      </p:pic>
      <p:pic>
        <p:nvPicPr>
          <p:cNvPr id="339" name="object 339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0" y="8196025"/>
            <a:ext cx="59902" cy="80468"/>
          </a:xfrm>
          <a:prstGeom prst="rect">
            <a:avLst/>
          </a:prstGeom>
        </p:spPr>
      </p:pic>
      <p:pic>
        <p:nvPicPr>
          <p:cNvPr id="340" name="object 340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0" y="8035333"/>
            <a:ext cx="59902" cy="80468"/>
          </a:xfrm>
          <a:prstGeom prst="rect">
            <a:avLst/>
          </a:prstGeom>
        </p:spPr>
      </p:pic>
      <p:pic>
        <p:nvPicPr>
          <p:cNvPr id="341" name="object 341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0" y="8356716"/>
            <a:ext cx="59902" cy="80468"/>
          </a:xfrm>
          <a:prstGeom prst="rect">
            <a:avLst/>
          </a:prstGeom>
        </p:spPr>
      </p:pic>
      <p:pic>
        <p:nvPicPr>
          <p:cNvPr id="342" name="object 342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0" y="8517530"/>
            <a:ext cx="59902" cy="80468"/>
          </a:xfrm>
          <a:prstGeom prst="rect">
            <a:avLst/>
          </a:prstGeom>
        </p:spPr>
      </p:pic>
      <p:pic>
        <p:nvPicPr>
          <p:cNvPr id="343" name="object 34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125" y="7874642"/>
            <a:ext cx="80468" cy="80468"/>
          </a:xfrm>
          <a:prstGeom prst="rect">
            <a:avLst/>
          </a:prstGeom>
        </p:spPr>
      </p:pic>
      <p:pic>
        <p:nvPicPr>
          <p:cNvPr id="344" name="object 34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125" y="8035333"/>
            <a:ext cx="80468" cy="80468"/>
          </a:xfrm>
          <a:prstGeom prst="rect">
            <a:avLst/>
          </a:prstGeom>
        </p:spPr>
      </p:pic>
      <p:pic>
        <p:nvPicPr>
          <p:cNvPr id="345" name="object 34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0125" y="8196025"/>
            <a:ext cx="80468" cy="80468"/>
          </a:xfrm>
          <a:prstGeom prst="rect">
            <a:avLst/>
          </a:prstGeom>
        </p:spPr>
      </p:pic>
      <p:pic>
        <p:nvPicPr>
          <p:cNvPr id="346" name="object 34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40125" y="8356716"/>
            <a:ext cx="80468" cy="80468"/>
          </a:xfrm>
          <a:prstGeom prst="rect">
            <a:avLst/>
          </a:prstGeom>
        </p:spPr>
      </p:pic>
      <p:pic>
        <p:nvPicPr>
          <p:cNvPr id="347" name="object 3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125" y="8517530"/>
            <a:ext cx="80468" cy="80468"/>
          </a:xfrm>
          <a:prstGeom prst="rect">
            <a:avLst/>
          </a:prstGeom>
        </p:spPr>
      </p:pic>
      <p:pic>
        <p:nvPicPr>
          <p:cNvPr id="348" name="object 34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0939" y="7874642"/>
            <a:ext cx="80468" cy="80468"/>
          </a:xfrm>
          <a:prstGeom prst="rect">
            <a:avLst/>
          </a:prstGeom>
        </p:spPr>
      </p:pic>
      <p:pic>
        <p:nvPicPr>
          <p:cNvPr id="349" name="object 34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0939" y="8035333"/>
            <a:ext cx="80468" cy="80468"/>
          </a:xfrm>
          <a:prstGeom prst="rect">
            <a:avLst/>
          </a:prstGeom>
        </p:spPr>
      </p:pic>
      <p:pic>
        <p:nvPicPr>
          <p:cNvPr id="350" name="object 35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0939" y="8196025"/>
            <a:ext cx="80468" cy="80468"/>
          </a:xfrm>
          <a:prstGeom prst="rect">
            <a:avLst/>
          </a:prstGeom>
        </p:spPr>
      </p:pic>
      <p:pic>
        <p:nvPicPr>
          <p:cNvPr id="351" name="object 35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00939" y="8356716"/>
            <a:ext cx="80468" cy="80468"/>
          </a:xfrm>
          <a:prstGeom prst="rect">
            <a:avLst/>
          </a:prstGeom>
        </p:spPr>
      </p:pic>
      <p:pic>
        <p:nvPicPr>
          <p:cNvPr id="352" name="object 35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0939" y="8517530"/>
            <a:ext cx="80468" cy="80468"/>
          </a:xfrm>
          <a:prstGeom prst="rect">
            <a:avLst/>
          </a:prstGeom>
        </p:spPr>
      </p:pic>
      <p:pic>
        <p:nvPicPr>
          <p:cNvPr id="353" name="object 35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4158" y="7874642"/>
            <a:ext cx="80469" cy="80468"/>
          </a:xfrm>
          <a:prstGeom prst="rect">
            <a:avLst/>
          </a:prstGeom>
        </p:spPr>
      </p:pic>
      <p:pic>
        <p:nvPicPr>
          <p:cNvPr id="354" name="object 35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4158" y="8035333"/>
            <a:ext cx="80469" cy="80468"/>
          </a:xfrm>
          <a:prstGeom prst="rect">
            <a:avLst/>
          </a:prstGeom>
        </p:spPr>
      </p:pic>
      <p:pic>
        <p:nvPicPr>
          <p:cNvPr id="355" name="object 35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44158" y="8196147"/>
            <a:ext cx="80469" cy="80468"/>
          </a:xfrm>
          <a:prstGeom prst="rect">
            <a:avLst/>
          </a:prstGeom>
        </p:spPr>
      </p:pic>
      <p:pic>
        <p:nvPicPr>
          <p:cNvPr id="356" name="object 35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44158" y="8356839"/>
            <a:ext cx="80469" cy="80468"/>
          </a:xfrm>
          <a:prstGeom prst="rect">
            <a:avLst/>
          </a:prstGeom>
        </p:spPr>
      </p:pic>
      <p:pic>
        <p:nvPicPr>
          <p:cNvPr id="357" name="object 35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4158" y="8517530"/>
            <a:ext cx="80469" cy="80468"/>
          </a:xfrm>
          <a:prstGeom prst="rect">
            <a:avLst/>
          </a:prstGeom>
        </p:spPr>
      </p:pic>
      <p:pic>
        <p:nvPicPr>
          <p:cNvPr id="358" name="object 35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4972" y="7874642"/>
            <a:ext cx="80469" cy="80468"/>
          </a:xfrm>
          <a:prstGeom prst="rect">
            <a:avLst/>
          </a:prstGeom>
        </p:spPr>
      </p:pic>
      <p:pic>
        <p:nvPicPr>
          <p:cNvPr id="359" name="object 35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4972" y="8035333"/>
            <a:ext cx="80469" cy="80468"/>
          </a:xfrm>
          <a:prstGeom prst="rect">
            <a:avLst/>
          </a:prstGeom>
        </p:spPr>
      </p:pic>
      <p:pic>
        <p:nvPicPr>
          <p:cNvPr id="360" name="object 36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4972" y="8196025"/>
            <a:ext cx="80469" cy="80468"/>
          </a:xfrm>
          <a:prstGeom prst="rect">
            <a:avLst/>
          </a:prstGeom>
        </p:spPr>
      </p:pic>
      <p:pic>
        <p:nvPicPr>
          <p:cNvPr id="361" name="object 36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04972" y="8356716"/>
            <a:ext cx="80469" cy="80468"/>
          </a:xfrm>
          <a:prstGeom prst="rect">
            <a:avLst/>
          </a:prstGeom>
        </p:spPr>
      </p:pic>
      <p:pic>
        <p:nvPicPr>
          <p:cNvPr id="362" name="object 36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4972" y="8517530"/>
            <a:ext cx="80469" cy="80468"/>
          </a:xfrm>
          <a:prstGeom prst="rect">
            <a:avLst/>
          </a:prstGeom>
        </p:spPr>
      </p:pic>
      <p:pic>
        <p:nvPicPr>
          <p:cNvPr id="363" name="object 36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65663" y="7874642"/>
            <a:ext cx="80468" cy="80468"/>
          </a:xfrm>
          <a:prstGeom prst="rect">
            <a:avLst/>
          </a:prstGeom>
        </p:spPr>
      </p:pic>
      <p:pic>
        <p:nvPicPr>
          <p:cNvPr id="364" name="object 36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65663" y="8035333"/>
            <a:ext cx="80468" cy="80468"/>
          </a:xfrm>
          <a:prstGeom prst="rect">
            <a:avLst/>
          </a:prstGeom>
        </p:spPr>
      </p:pic>
      <p:pic>
        <p:nvPicPr>
          <p:cNvPr id="365" name="object 36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65663" y="8196147"/>
            <a:ext cx="80468" cy="80468"/>
          </a:xfrm>
          <a:prstGeom prst="rect">
            <a:avLst/>
          </a:prstGeom>
        </p:spPr>
      </p:pic>
      <p:pic>
        <p:nvPicPr>
          <p:cNvPr id="366" name="object 36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765663" y="8356839"/>
            <a:ext cx="80468" cy="80468"/>
          </a:xfrm>
          <a:prstGeom prst="rect">
            <a:avLst/>
          </a:prstGeom>
        </p:spPr>
      </p:pic>
      <p:pic>
        <p:nvPicPr>
          <p:cNvPr id="367" name="object 36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65663" y="8517530"/>
            <a:ext cx="80468" cy="80468"/>
          </a:xfrm>
          <a:prstGeom prst="rect">
            <a:avLst/>
          </a:prstGeom>
        </p:spPr>
      </p:pic>
      <p:pic>
        <p:nvPicPr>
          <p:cNvPr id="368" name="object 36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26355" y="7874765"/>
            <a:ext cx="80468" cy="80468"/>
          </a:xfrm>
          <a:prstGeom prst="rect">
            <a:avLst/>
          </a:prstGeom>
        </p:spPr>
      </p:pic>
      <p:pic>
        <p:nvPicPr>
          <p:cNvPr id="369" name="object 36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26355" y="8035456"/>
            <a:ext cx="80468" cy="80468"/>
          </a:xfrm>
          <a:prstGeom prst="rect">
            <a:avLst/>
          </a:prstGeom>
        </p:spPr>
      </p:pic>
      <p:pic>
        <p:nvPicPr>
          <p:cNvPr id="370" name="object 37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26355" y="8196147"/>
            <a:ext cx="80468" cy="80468"/>
          </a:xfrm>
          <a:prstGeom prst="rect">
            <a:avLst/>
          </a:prstGeom>
        </p:spPr>
      </p:pic>
      <p:pic>
        <p:nvPicPr>
          <p:cNvPr id="371" name="object 37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926355" y="8356839"/>
            <a:ext cx="80468" cy="80468"/>
          </a:xfrm>
          <a:prstGeom prst="rect">
            <a:avLst/>
          </a:prstGeom>
        </p:spPr>
      </p:pic>
      <p:pic>
        <p:nvPicPr>
          <p:cNvPr id="372" name="object 37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26355" y="8517652"/>
            <a:ext cx="80468" cy="80468"/>
          </a:xfrm>
          <a:prstGeom prst="rect">
            <a:avLst/>
          </a:prstGeom>
        </p:spPr>
      </p:pic>
      <p:pic>
        <p:nvPicPr>
          <p:cNvPr id="373" name="object 37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87046" y="7874765"/>
            <a:ext cx="80468" cy="80468"/>
          </a:xfrm>
          <a:prstGeom prst="rect">
            <a:avLst/>
          </a:prstGeom>
        </p:spPr>
      </p:pic>
      <p:pic>
        <p:nvPicPr>
          <p:cNvPr id="374" name="object 37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87046" y="8035456"/>
            <a:ext cx="80468" cy="80468"/>
          </a:xfrm>
          <a:prstGeom prst="rect">
            <a:avLst/>
          </a:prstGeom>
        </p:spPr>
      </p:pic>
      <p:pic>
        <p:nvPicPr>
          <p:cNvPr id="375" name="object 37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87046" y="8196147"/>
            <a:ext cx="80468" cy="80468"/>
          </a:xfrm>
          <a:prstGeom prst="rect">
            <a:avLst/>
          </a:prstGeom>
        </p:spPr>
      </p:pic>
      <p:pic>
        <p:nvPicPr>
          <p:cNvPr id="376" name="object 37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087046" y="8356839"/>
            <a:ext cx="80468" cy="80468"/>
          </a:xfrm>
          <a:prstGeom prst="rect">
            <a:avLst/>
          </a:prstGeom>
        </p:spPr>
      </p:pic>
      <p:pic>
        <p:nvPicPr>
          <p:cNvPr id="377" name="object 37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87046" y="8517652"/>
            <a:ext cx="80468" cy="80468"/>
          </a:xfrm>
          <a:prstGeom prst="rect">
            <a:avLst/>
          </a:prstGeom>
        </p:spPr>
      </p:pic>
      <p:pic>
        <p:nvPicPr>
          <p:cNvPr id="378" name="object 37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47860" y="7723671"/>
            <a:ext cx="80468" cy="80468"/>
          </a:xfrm>
          <a:prstGeom prst="rect">
            <a:avLst/>
          </a:prstGeom>
        </p:spPr>
      </p:pic>
      <p:pic>
        <p:nvPicPr>
          <p:cNvPr id="379" name="object 37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47860" y="7874765"/>
            <a:ext cx="80468" cy="80468"/>
          </a:xfrm>
          <a:prstGeom prst="rect">
            <a:avLst/>
          </a:prstGeom>
        </p:spPr>
      </p:pic>
      <p:pic>
        <p:nvPicPr>
          <p:cNvPr id="380" name="object 38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47860" y="8035456"/>
            <a:ext cx="80468" cy="80468"/>
          </a:xfrm>
          <a:prstGeom prst="rect">
            <a:avLst/>
          </a:prstGeom>
        </p:spPr>
      </p:pic>
      <p:pic>
        <p:nvPicPr>
          <p:cNvPr id="381" name="object 38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47860" y="8196147"/>
            <a:ext cx="80468" cy="80468"/>
          </a:xfrm>
          <a:prstGeom prst="rect">
            <a:avLst/>
          </a:prstGeom>
        </p:spPr>
      </p:pic>
      <p:pic>
        <p:nvPicPr>
          <p:cNvPr id="382" name="object 38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247860" y="8356839"/>
            <a:ext cx="80468" cy="80468"/>
          </a:xfrm>
          <a:prstGeom prst="rect">
            <a:avLst/>
          </a:prstGeom>
        </p:spPr>
      </p:pic>
      <p:pic>
        <p:nvPicPr>
          <p:cNvPr id="383" name="object 38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47860" y="8517652"/>
            <a:ext cx="80468" cy="80468"/>
          </a:xfrm>
          <a:prstGeom prst="rect">
            <a:avLst/>
          </a:prstGeom>
        </p:spPr>
      </p:pic>
      <p:pic>
        <p:nvPicPr>
          <p:cNvPr id="384" name="object 38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8551" y="7874765"/>
            <a:ext cx="80468" cy="80468"/>
          </a:xfrm>
          <a:prstGeom prst="rect">
            <a:avLst/>
          </a:prstGeom>
        </p:spPr>
      </p:pic>
      <p:pic>
        <p:nvPicPr>
          <p:cNvPr id="385" name="object 38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8551" y="8035456"/>
            <a:ext cx="80468" cy="80468"/>
          </a:xfrm>
          <a:prstGeom prst="rect">
            <a:avLst/>
          </a:prstGeom>
        </p:spPr>
      </p:pic>
      <p:pic>
        <p:nvPicPr>
          <p:cNvPr id="386" name="object 38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08551" y="8196147"/>
            <a:ext cx="80468" cy="80468"/>
          </a:xfrm>
          <a:prstGeom prst="rect">
            <a:avLst/>
          </a:prstGeom>
        </p:spPr>
      </p:pic>
      <p:pic>
        <p:nvPicPr>
          <p:cNvPr id="387" name="object 38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408551" y="8356839"/>
            <a:ext cx="80468" cy="80468"/>
          </a:xfrm>
          <a:prstGeom prst="rect">
            <a:avLst/>
          </a:prstGeom>
        </p:spPr>
      </p:pic>
      <p:pic>
        <p:nvPicPr>
          <p:cNvPr id="388" name="object 38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8551" y="8517530"/>
            <a:ext cx="80468" cy="80468"/>
          </a:xfrm>
          <a:prstGeom prst="rect">
            <a:avLst/>
          </a:prstGeom>
        </p:spPr>
      </p:pic>
      <p:pic>
        <p:nvPicPr>
          <p:cNvPr id="389" name="object 389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571826" y="7928657"/>
            <a:ext cx="29652" cy="25715"/>
          </a:xfrm>
          <a:prstGeom prst="rect">
            <a:avLst/>
          </a:prstGeom>
        </p:spPr>
      </p:pic>
      <p:pic>
        <p:nvPicPr>
          <p:cNvPr id="390" name="object 39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9242" y="8035456"/>
            <a:ext cx="80469" cy="80468"/>
          </a:xfrm>
          <a:prstGeom prst="rect">
            <a:avLst/>
          </a:prstGeom>
        </p:spPr>
      </p:pic>
      <p:pic>
        <p:nvPicPr>
          <p:cNvPr id="391" name="object 39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69242" y="8196147"/>
            <a:ext cx="80469" cy="80468"/>
          </a:xfrm>
          <a:prstGeom prst="rect">
            <a:avLst/>
          </a:prstGeom>
        </p:spPr>
      </p:pic>
      <p:pic>
        <p:nvPicPr>
          <p:cNvPr id="392" name="object 39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569242" y="8356839"/>
            <a:ext cx="80469" cy="80468"/>
          </a:xfrm>
          <a:prstGeom prst="rect">
            <a:avLst/>
          </a:prstGeom>
        </p:spPr>
      </p:pic>
      <p:pic>
        <p:nvPicPr>
          <p:cNvPr id="393" name="object 39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9242" y="8517530"/>
            <a:ext cx="80469" cy="80468"/>
          </a:xfrm>
          <a:prstGeom prst="rect">
            <a:avLst/>
          </a:prstGeom>
        </p:spPr>
      </p:pic>
      <p:pic>
        <p:nvPicPr>
          <p:cNvPr id="394" name="object 394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1730056" y="8073968"/>
            <a:ext cx="41587" cy="41833"/>
          </a:xfrm>
          <a:prstGeom prst="rect">
            <a:avLst/>
          </a:prstGeom>
        </p:spPr>
      </p:pic>
      <p:pic>
        <p:nvPicPr>
          <p:cNvPr id="395" name="object 39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30056" y="8196147"/>
            <a:ext cx="80468" cy="80468"/>
          </a:xfrm>
          <a:prstGeom prst="rect">
            <a:avLst/>
          </a:prstGeom>
        </p:spPr>
      </p:pic>
      <p:pic>
        <p:nvPicPr>
          <p:cNvPr id="396" name="object 39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30056" y="8356839"/>
            <a:ext cx="80468" cy="80468"/>
          </a:xfrm>
          <a:prstGeom prst="rect">
            <a:avLst/>
          </a:prstGeom>
        </p:spPr>
      </p:pic>
      <p:pic>
        <p:nvPicPr>
          <p:cNvPr id="397" name="object 39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30056" y="8517530"/>
            <a:ext cx="80468" cy="80468"/>
          </a:xfrm>
          <a:prstGeom prst="rect">
            <a:avLst/>
          </a:prstGeom>
        </p:spPr>
      </p:pic>
      <p:pic>
        <p:nvPicPr>
          <p:cNvPr id="398" name="object 398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1892224" y="8246225"/>
            <a:ext cx="23008" cy="27068"/>
          </a:xfrm>
          <a:prstGeom prst="rect">
            <a:avLst/>
          </a:prstGeom>
        </p:spPr>
      </p:pic>
      <p:pic>
        <p:nvPicPr>
          <p:cNvPr id="399" name="object 39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890747" y="8356839"/>
            <a:ext cx="80469" cy="80468"/>
          </a:xfrm>
          <a:prstGeom prst="rect">
            <a:avLst/>
          </a:prstGeom>
        </p:spPr>
      </p:pic>
      <p:pic>
        <p:nvPicPr>
          <p:cNvPr id="400" name="object 40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90747" y="8517530"/>
            <a:ext cx="80469" cy="80468"/>
          </a:xfrm>
          <a:prstGeom prst="rect">
            <a:avLst/>
          </a:prstGeom>
        </p:spPr>
      </p:pic>
      <p:pic>
        <p:nvPicPr>
          <p:cNvPr id="401" name="object 40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033967" y="8517652"/>
            <a:ext cx="80468" cy="80468"/>
          </a:xfrm>
          <a:prstGeom prst="rect">
            <a:avLst/>
          </a:prstGeom>
        </p:spPr>
      </p:pic>
      <p:pic>
        <p:nvPicPr>
          <p:cNvPr id="402" name="object 402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0" y="8660749"/>
            <a:ext cx="59902" cy="80468"/>
          </a:xfrm>
          <a:prstGeom prst="rect">
            <a:avLst/>
          </a:prstGeom>
        </p:spPr>
      </p:pic>
      <p:pic>
        <p:nvPicPr>
          <p:cNvPr id="403" name="object 403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0" y="8821440"/>
            <a:ext cx="59902" cy="80468"/>
          </a:xfrm>
          <a:prstGeom prst="rect">
            <a:avLst/>
          </a:prstGeom>
        </p:spPr>
      </p:pic>
      <p:pic>
        <p:nvPicPr>
          <p:cNvPr id="404" name="object 404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0" y="8982131"/>
            <a:ext cx="59902" cy="80468"/>
          </a:xfrm>
          <a:prstGeom prst="rect">
            <a:avLst/>
          </a:prstGeom>
        </p:spPr>
      </p:pic>
      <p:pic>
        <p:nvPicPr>
          <p:cNvPr id="405" name="object 40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125" y="8660749"/>
            <a:ext cx="80468" cy="80468"/>
          </a:xfrm>
          <a:prstGeom prst="rect">
            <a:avLst/>
          </a:prstGeom>
        </p:spPr>
      </p:pic>
      <p:pic>
        <p:nvPicPr>
          <p:cNvPr id="406" name="object 40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125" y="8821440"/>
            <a:ext cx="80468" cy="80468"/>
          </a:xfrm>
          <a:prstGeom prst="rect">
            <a:avLst/>
          </a:prstGeom>
        </p:spPr>
      </p:pic>
      <p:pic>
        <p:nvPicPr>
          <p:cNvPr id="407" name="object 40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0125" y="8982131"/>
            <a:ext cx="80468" cy="80468"/>
          </a:xfrm>
          <a:prstGeom prst="rect">
            <a:avLst/>
          </a:prstGeom>
        </p:spPr>
      </p:pic>
      <p:pic>
        <p:nvPicPr>
          <p:cNvPr id="408" name="object 408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143078" y="9142945"/>
            <a:ext cx="77515" cy="63489"/>
          </a:xfrm>
          <a:prstGeom prst="rect">
            <a:avLst/>
          </a:prstGeom>
        </p:spPr>
      </p:pic>
      <p:pic>
        <p:nvPicPr>
          <p:cNvPr id="409" name="object 40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0939" y="8660749"/>
            <a:ext cx="80468" cy="80468"/>
          </a:xfrm>
          <a:prstGeom prst="rect">
            <a:avLst/>
          </a:prstGeom>
        </p:spPr>
      </p:pic>
      <p:pic>
        <p:nvPicPr>
          <p:cNvPr id="410" name="object 4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0939" y="8821440"/>
            <a:ext cx="80468" cy="80468"/>
          </a:xfrm>
          <a:prstGeom prst="rect">
            <a:avLst/>
          </a:prstGeom>
        </p:spPr>
      </p:pic>
      <p:pic>
        <p:nvPicPr>
          <p:cNvPr id="411" name="object 4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0939" y="8982131"/>
            <a:ext cx="80468" cy="80468"/>
          </a:xfrm>
          <a:prstGeom prst="rect">
            <a:avLst/>
          </a:prstGeom>
        </p:spPr>
      </p:pic>
      <p:pic>
        <p:nvPicPr>
          <p:cNvPr id="412" name="object 4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0939" y="9142822"/>
            <a:ext cx="80468" cy="80468"/>
          </a:xfrm>
          <a:prstGeom prst="rect">
            <a:avLst/>
          </a:prstGeom>
        </p:spPr>
      </p:pic>
      <p:pic>
        <p:nvPicPr>
          <p:cNvPr id="413" name="object 4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4158" y="8660749"/>
            <a:ext cx="80469" cy="80468"/>
          </a:xfrm>
          <a:prstGeom prst="rect">
            <a:avLst/>
          </a:prstGeom>
        </p:spPr>
      </p:pic>
      <p:pic>
        <p:nvPicPr>
          <p:cNvPr id="414" name="object 4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4158" y="8821440"/>
            <a:ext cx="80469" cy="80468"/>
          </a:xfrm>
          <a:prstGeom prst="rect">
            <a:avLst/>
          </a:prstGeom>
        </p:spPr>
      </p:pic>
      <p:pic>
        <p:nvPicPr>
          <p:cNvPr id="415" name="object 4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44158" y="8982131"/>
            <a:ext cx="80469" cy="80468"/>
          </a:xfrm>
          <a:prstGeom prst="rect">
            <a:avLst/>
          </a:prstGeom>
        </p:spPr>
      </p:pic>
      <p:pic>
        <p:nvPicPr>
          <p:cNvPr id="416" name="object 4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4158" y="9142823"/>
            <a:ext cx="80469" cy="80468"/>
          </a:xfrm>
          <a:prstGeom prst="rect">
            <a:avLst/>
          </a:prstGeom>
        </p:spPr>
      </p:pic>
      <p:pic>
        <p:nvPicPr>
          <p:cNvPr id="417" name="object 4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4158" y="9303636"/>
            <a:ext cx="80469" cy="80468"/>
          </a:xfrm>
          <a:prstGeom prst="rect">
            <a:avLst/>
          </a:prstGeom>
        </p:spPr>
      </p:pic>
      <p:pic>
        <p:nvPicPr>
          <p:cNvPr id="418" name="object 4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4972" y="8660749"/>
            <a:ext cx="80469" cy="80468"/>
          </a:xfrm>
          <a:prstGeom prst="rect">
            <a:avLst/>
          </a:prstGeom>
        </p:spPr>
      </p:pic>
      <p:pic>
        <p:nvPicPr>
          <p:cNvPr id="419" name="object 4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4972" y="8821440"/>
            <a:ext cx="80469" cy="80468"/>
          </a:xfrm>
          <a:prstGeom prst="rect">
            <a:avLst/>
          </a:prstGeom>
        </p:spPr>
      </p:pic>
      <p:pic>
        <p:nvPicPr>
          <p:cNvPr id="420" name="object 4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4972" y="8982131"/>
            <a:ext cx="80468" cy="80468"/>
          </a:xfrm>
          <a:prstGeom prst="rect">
            <a:avLst/>
          </a:prstGeom>
        </p:spPr>
      </p:pic>
      <p:pic>
        <p:nvPicPr>
          <p:cNvPr id="421" name="object 4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4972" y="9142823"/>
            <a:ext cx="80469" cy="80468"/>
          </a:xfrm>
          <a:prstGeom prst="rect">
            <a:avLst/>
          </a:prstGeom>
        </p:spPr>
      </p:pic>
      <p:pic>
        <p:nvPicPr>
          <p:cNvPr id="422" name="object 4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4972" y="9303636"/>
            <a:ext cx="80469" cy="80468"/>
          </a:xfrm>
          <a:prstGeom prst="rect">
            <a:avLst/>
          </a:prstGeom>
        </p:spPr>
      </p:pic>
      <p:pic>
        <p:nvPicPr>
          <p:cNvPr id="423" name="object 4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65663" y="8660749"/>
            <a:ext cx="80468" cy="80468"/>
          </a:xfrm>
          <a:prstGeom prst="rect">
            <a:avLst/>
          </a:prstGeom>
        </p:spPr>
      </p:pic>
      <p:pic>
        <p:nvPicPr>
          <p:cNvPr id="424" name="object 4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65663" y="8821440"/>
            <a:ext cx="80468" cy="80468"/>
          </a:xfrm>
          <a:prstGeom prst="rect">
            <a:avLst/>
          </a:prstGeom>
        </p:spPr>
      </p:pic>
      <p:pic>
        <p:nvPicPr>
          <p:cNvPr id="425" name="object 4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65663" y="8982254"/>
            <a:ext cx="80468" cy="80468"/>
          </a:xfrm>
          <a:prstGeom prst="rect">
            <a:avLst/>
          </a:prstGeom>
        </p:spPr>
      </p:pic>
      <p:pic>
        <p:nvPicPr>
          <p:cNvPr id="426" name="object 4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65663" y="9142945"/>
            <a:ext cx="80468" cy="80468"/>
          </a:xfrm>
          <a:prstGeom prst="rect">
            <a:avLst/>
          </a:prstGeom>
        </p:spPr>
      </p:pic>
      <p:pic>
        <p:nvPicPr>
          <p:cNvPr id="427" name="object 4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65664" y="9303760"/>
            <a:ext cx="80468" cy="80468"/>
          </a:xfrm>
          <a:prstGeom prst="rect">
            <a:avLst/>
          </a:prstGeom>
        </p:spPr>
      </p:pic>
      <p:pic>
        <p:nvPicPr>
          <p:cNvPr id="428" name="object 4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26355" y="8660872"/>
            <a:ext cx="80468" cy="80468"/>
          </a:xfrm>
          <a:prstGeom prst="rect">
            <a:avLst/>
          </a:prstGeom>
        </p:spPr>
      </p:pic>
      <p:pic>
        <p:nvPicPr>
          <p:cNvPr id="429" name="object 4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26355" y="8821563"/>
            <a:ext cx="80468" cy="80468"/>
          </a:xfrm>
          <a:prstGeom prst="rect">
            <a:avLst/>
          </a:prstGeom>
        </p:spPr>
      </p:pic>
      <p:pic>
        <p:nvPicPr>
          <p:cNvPr id="430" name="object 4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26355" y="8982254"/>
            <a:ext cx="80468" cy="80468"/>
          </a:xfrm>
          <a:prstGeom prst="rect">
            <a:avLst/>
          </a:prstGeom>
        </p:spPr>
      </p:pic>
      <p:pic>
        <p:nvPicPr>
          <p:cNvPr id="431" name="object 4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26355" y="9142945"/>
            <a:ext cx="80468" cy="80468"/>
          </a:xfrm>
          <a:prstGeom prst="rect">
            <a:avLst/>
          </a:prstGeom>
        </p:spPr>
      </p:pic>
      <p:pic>
        <p:nvPicPr>
          <p:cNvPr id="432" name="object 4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26355" y="9303637"/>
            <a:ext cx="80468" cy="80468"/>
          </a:xfrm>
          <a:prstGeom prst="rect">
            <a:avLst/>
          </a:prstGeom>
        </p:spPr>
      </p:pic>
      <p:pic>
        <p:nvPicPr>
          <p:cNvPr id="433" name="object 43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87046" y="8660872"/>
            <a:ext cx="80468" cy="80468"/>
          </a:xfrm>
          <a:prstGeom prst="rect">
            <a:avLst/>
          </a:prstGeom>
        </p:spPr>
      </p:pic>
      <p:pic>
        <p:nvPicPr>
          <p:cNvPr id="434" name="object 43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87046" y="8821563"/>
            <a:ext cx="80468" cy="80468"/>
          </a:xfrm>
          <a:prstGeom prst="rect">
            <a:avLst/>
          </a:prstGeom>
        </p:spPr>
      </p:pic>
      <p:pic>
        <p:nvPicPr>
          <p:cNvPr id="435" name="object 43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87046" y="8982254"/>
            <a:ext cx="80468" cy="80468"/>
          </a:xfrm>
          <a:prstGeom prst="rect">
            <a:avLst/>
          </a:prstGeom>
        </p:spPr>
      </p:pic>
      <p:pic>
        <p:nvPicPr>
          <p:cNvPr id="436" name="object 43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87046" y="9142945"/>
            <a:ext cx="80468" cy="80468"/>
          </a:xfrm>
          <a:prstGeom prst="rect">
            <a:avLst/>
          </a:prstGeom>
        </p:spPr>
      </p:pic>
      <p:pic>
        <p:nvPicPr>
          <p:cNvPr id="437" name="object 43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87046" y="9303637"/>
            <a:ext cx="80468" cy="80468"/>
          </a:xfrm>
          <a:prstGeom prst="rect">
            <a:avLst/>
          </a:prstGeom>
        </p:spPr>
      </p:pic>
      <p:pic>
        <p:nvPicPr>
          <p:cNvPr id="438" name="object 43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4972" y="9454730"/>
            <a:ext cx="80469" cy="80468"/>
          </a:xfrm>
          <a:prstGeom prst="rect">
            <a:avLst/>
          </a:prstGeom>
        </p:spPr>
      </p:pic>
      <p:pic>
        <p:nvPicPr>
          <p:cNvPr id="439" name="object 439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627612" y="9615422"/>
            <a:ext cx="57706" cy="74193"/>
          </a:xfrm>
          <a:prstGeom prst="rect">
            <a:avLst/>
          </a:prstGeom>
        </p:spPr>
      </p:pic>
      <p:pic>
        <p:nvPicPr>
          <p:cNvPr id="440" name="object 44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65663" y="9454730"/>
            <a:ext cx="80468" cy="80468"/>
          </a:xfrm>
          <a:prstGeom prst="rect">
            <a:avLst/>
          </a:prstGeom>
        </p:spPr>
      </p:pic>
      <p:pic>
        <p:nvPicPr>
          <p:cNvPr id="441" name="object 44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65663" y="9615422"/>
            <a:ext cx="80468" cy="80468"/>
          </a:xfrm>
          <a:prstGeom prst="rect">
            <a:avLst/>
          </a:prstGeom>
        </p:spPr>
      </p:pic>
      <p:pic>
        <p:nvPicPr>
          <p:cNvPr id="442" name="object 44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65663" y="9776113"/>
            <a:ext cx="80468" cy="80468"/>
          </a:xfrm>
          <a:prstGeom prst="rect">
            <a:avLst/>
          </a:prstGeom>
        </p:spPr>
      </p:pic>
      <p:pic>
        <p:nvPicPr>
          <p:cNvPr id="443" name="object 443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766033" y="9936927"/>
            <a:ext cx="80099" cy="80222"/>
          </a:xfrm>
          <a:prstGeom prst="rect">
            <a:avLst/>
          </a:prstGeom>
        </p:spPr>
      </p:pic>
      <p:pic>
        <p:nvPicPr>
          <p:cNvPr id="444" name="object 444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785965" y="10097618"/>
            <a:ext cx="60166" cy="80468"/>
          </a:xfrm>
          <a:prstGeom prst="rect">
            <a:avLst/>
          </a:prstGeom>
        </p:spPr>
      </p:pic>
      <p:pic>
        <p:nvPicPr>
          <p:cNvPr id="445" name="object 44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26355" y="9454731"/>
            <a:ext cx="80468" cy="80468"/>
          </a:xfrm>
          <a:prstGeom prst="rect">
            <a:avLst/>
          </a:prstGeom>
        </p:spPr>
      </p:pic>
      <p:pic>
        <p:nvPicPr>
          <p:cNvPr id="446" name="object 44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26355" y="9615422"/>
            <a:ext cx="80468" cy="80468"/>
          </a:xfrm>
          <a:prstGeom prst="rect">
            <a:avLst/>
          </a:prstGeom>
        </p:spPr>
      </p:pic>
      <p:pic>
        <p:nvPicPr>
          <p:cNvPr id="447" name="object 44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26355" y="9776113"/>
            <a:ext cx="80468" cy="80468"/>
          </a:xfrm>
          <a:prstGeom prst="rect">
            <a:avLst/>
          </a:prstGeom>
        </p:spPr>
      </p:pic>
      <p:pic>
        <p:nvPicPr>
          <p:cNvPr id="448" name="object 44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26355" y="9936804"/>
            <a:ext cx="80468" cy="80468"/>
          </a:xfrm>
          <a:prstGeom prst="rect">
            <a:avLst/>
          </a:prstGeom>
        </p:spPr>
      </p:pic>
      <p:pic>
        <p:nvPicPr>
          <p:cNvPr id="449" name="object 44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26355" y="10097618"/>
            <a:ext cx="80468" cy="80468"/>
          </a:xfrm>
          <a:prstGeom prst="rect">
            <a:avLst/>
          </a:prstGeom>
        </p:spPr>
      </p:pic>
      <p:pic>
        <p:nvPicPr>
          <p:cNvPr id="450" name="object 45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87046" y="9454731"/>
            <a:ext cx="80468" cy="80468"/>
          </a:xfrm>
          <a:prstGeom prst="rect">
            <a:avLst/>
          </a:prstGeom>
        </p:spPr>
      </p:pic>
      <p:pic>
        <p:nvPicPr>
          <p:cNvPr id="451" name="object 45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87046" y="9615422"/>
            <a:ext cx="80468" cy="80468"/>
          </a:xfrm>
          <a:prstGeom prst="rect">
            <a:avLst/>
          </a:prstGeom>
        </p:spPr>
      </p:pic>
      <p:pic>
        <p:nvPicPr>
          <p:cNvPr id="452" name="object 45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87046" y="9776113"/>
            <a:ext cx="80468" cy="80468"/>
          </a:xfrm>
          <a:prstGeom prst="rect">
            <a:avLst/>
          </a:prstGeom>
        </p:spPr>
      </p:pic>
      <p:pic>
        <p:nvPicPr>
          <p:cNvPr id="453" name="object 45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87046" y="9936804"/>
            <a:ext cx="80468" cy="80468"/>
          </a:xfrm>
          <a:prstGeom prst="rect">
            <a:avLst/>
          </a:prstGeom>
        </p:spPr>
      </p:pic>
      <p:pic>
        <p:nvPicPr>
          <p:cNvPr id="454" name="object 45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87046" y="10097618"/>
            <a:ext cx="80468" cy="80468"/>
          </a:xfrm>
          <a:prstGeom prst="rect">
            <a:avLst/>
          </a:prstGeom>
        </p:spPr>
      </p:pic>
      <p:pic>
        <p:nvPicPr>
          <p:cNvPr id="455" name="object 45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47860" y="8660872"/>
            <a:ext cx="80468" cy="80468"/>
          </a:xfrm>
          <a:prstGeom prst="rect">
            <a:avLst/>
          </a:prstGeom>
        </p:spPr>
      </p:pic>
      <p:pic>
        <p:nvPicPr>
          <p:cNvPr id="456" name="object 45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47860" y="8821563"/>
            <a:ext cx="80468" cy="80468"/>
          </a:xfrm>
          <a:prstGeom prst="rect">
            <a:avLst/>
          </a:prstGeom>
        </p:spPr>
      </p:pic>
      <p:pic>
        <p:nvPicPr>
          <p:cNvPr id="457" name="object 45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47860" y="8982254"/>
            <a:ext cx="80468" cy="80468"/>
          </a:xfrm>
          <a:prstGeom prst="rect">
            <a:avLst/>
          </a:prstGeom>
        </p:spPr>
      </p:pic>
      <p:pic>
        <p:nvPicPr>
          <p:cNvPr id="458" name="object 45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47860" y="9142945"/>
            <a:ext cx="80468" cy="80468"/>
          </a:xfrm>
          <a:prstGeom prst="rect">
            <a:avLst/>
          </a:prstGeom>
        </p:spPr>
      </p:pic>
      <p:pic>
        <p:nvPicPr>
          <p:cNvPr id="459" name="object 45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47860" y="9303760"/>
            <a:ext cx="80468" cy="80468"/>
          </a:xfrm>
          <a:prstGeom prst="rect">
            <a:avLst/>
          </a:prstGeom>
        </p:spPr>
      </p:pic>
      <p:pic>
        <p:nvPicPr>
          <p:cNvPr id="460" name="object 46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8551" y="8660872"/>
            <a:ext cx="80468" cy="80468"/>
          </a:xfrm>
          <a:prstGeom prst="rect">
            <a:avLst/>
          </a:prstGeom>
        </p:spPr>
      </p:pic>
      <p:pic>
        <p:nvPicPr>
          <p:cNvPr id="461" name="object 46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8551" y="8821563"/>
            <a:ext cx="80468" cy="80468"/>
          </a:xfrm>
          <a:prstGeom prst="rect">
            <a:avLst/>
          </a:prstGeom>
        </p:spPr>
      </p:pic>
      <p:pic>
        <p:nvPicPr>
          <p:cNvPr id="462" name="object 46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08551" y="8982254"/>
            <a:ext cx="80468" cy="80468"/>
          </a:xfrm>
          <a:prstGeom prst="rect">
            <a:avLst/>
          </a:prstGeom>
        </p:spPr>
      </p:pic>
      <p:pic>
        <p:nvPicPr>
          <p:cNvPr id="463" name="object 46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8551" y="9142945"/>
            <a:ext cx="80468" cy="80468"/>
          </a:xfrm>
          <a:prstGeom prst="rect">
            <a:avLst/>
          </a:prstGeom>
        </p:spPr>
      </p:pic>
      <p:pic>
        <p:nvPicPr>
          <p:cNvPr id="464" name="object 46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8551" y="9303637"/>
            <a:ext cx="80468" cy="80468"/>
          </a:xfrm>
          <a:prstGeom prst="rect">
            <a:avLst/>
          </a:prstGeom>
        </p:spPr>
      </p:pic>
      <p:pic>
        <p:nvPicPr>
          <p:cNvPr id="465" name="object 46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9242" y="8660872"/>
            <a:ext cx="80469" cy="80468"/>
          </a:xfrm>
          <a:prstGeom prst="rect">
            <a:avLst/>
          </a:prstGeom>
        </p:spPr>
      </p:pic>
      <p:pic>
        <p:nvPicPr>
          <p:cNvPr id="466" name="object 46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9242" y="8821563"/>
            <a:ext cx="80469" cy="80468"/>
          </a:xfrm>
          <a:prstGeom prst="rect">
            <a:avLst/>
          </a:prstGeom>
        </p:spPr>
      </p:pic>
      <p:pic>
        <p:nvPicPr>
          <p:cNvPr id="467" name="object 46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69242" y="8982254"/>
            <a:ext cx="80469" cy="80468"/>
          </a:xfrm>
          <a:prstGeom prst="rect">
            <a:avLst/>
          </a:prstGeom>
        </p:spPr>
      </p:pic>
      <p:pic>
        <p:nvPicPr>
          <p:cNvPr id="468" name="object 46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9242" y="9142945"/>
            <a:ext cx="80469" cy="80468"/>
          </a:xfrm>
          <a:prstGeom prst="rect">
            <a:avLst/>
          </a:prstGeom>
        </p:spPr>
      </p:pic>
      <p:pic>
        <p:nvPicPr>
          <p:cNvPr id="469" name="object 46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9242" y="9303636"/>
            <a:ext cx="80469" cy="80468"/>
          </a:xfrm>
          <a:prstGeom prst="rect">
            <a:avLst/>
          </a:prstGeom>
        </p:spPr>
      </p:pic>
      <p:pic>
        <p:nvPicPr>
          <p:cNvPr id="470" name="object 47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30056" y="8660872"/>
            <a:ext cx="80468" cy="80468"/>
          </a:xfrm>
          <a:prstGeom prst="rect">
            <a:avLst/>
          </a:prstGeom>
        </p:spPr>
      </p:pic>
      <p:pic>
        <p:nvPicPr>
          <p:cNvPr id="471" name="object 47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30056" y="8821440"/>
            <a:ext cx="80468" cy="80468"/>
          </a:xfrm>
          <a:prstGeom prst="rect">
            <a:avLst/>
          </a:prstGeom>
        </p:spPr>
      </p:pic>
      <p:pic>
        <p:nvPicPr>
          <p:cNvPr id="472" name="object 47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30056" y="8982254"/>
            <a:ext cx="80468" cy="80468"/>
          </a:xfrm>
          <a:prstGeom prst="rect">
            <a:avLst/>
          </a:prstGeom>
        </p:spPr>
      </p:pic>
      <p:pic>
        <p:nvPicPr>
          <p:cNvPr id="473" name="object 47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30056" y="9142945"/>
            <a:ext cx="80468" cy="80468"/>
          </a:xfrm>
          <a:prstGeom prst="rect">
            <a:avLst/>
          </a:prstGeom>
        </p:spPr>
      </p:pic>
      <p:pic>
        <p:nvPicPr>
          <p:cNvPr id="474" name="object 47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30056" y="9303636"/>
            <a:ext cx="80468" cy="80468"/>
          </a:xfrm>
          <a:prstGeom prst="rect">
            <a:avLst/>
          </a:prstGeom>
        </p:spPr>
      </p:pic>
      <p:pic>
        <p:nvPicPr>
          <p:cNvPr id="475" name="object 47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90747" y="8660872"/>
            <a:ext cx="80469" cy="80468"/>
          </a:xfrm>
          <a:prstGeom prst="rect">
            <a:avLst/>
          </a:prstGeom>
        </p:spPr>
      </p:pic>
      <p:pic>
        <p:nvPicPr>
          <p:cNvPr id="476" name="object 47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90747" y="8821440"/>
            <a:ext cx="80469" cy="80468"/>
          </a:xfrm>
          <a:prstGeom prst="rect">
            <a:avLst/>
          </a:prstGeom>
        </p:spPr>
      </p:pic>
      <p:pic>
        <p:nvPicPr>
          <p:cNvPr id="477" name="object 47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90747" y="8982254"/>
            <a:ext cx="80469" cy="80468"/>
          </a:xfrm>
          <a:prstGeom prst="rect">
            <a:avLst/>
          </a:prstGeom>
        </p:spPr>
      </p:pic>
      <p:pic>
        <p:nvPicPr>
          <p:cNvPr id="478" name="object 47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90747" y="9142945"/>
            <a:ext cx="80469" cy="80468"/>
          </a:xfrm>
          <a:prstGeom prst="rect">
            <a:avLst/>
          </a:prstGeom>
        </p:spPr>
      </p:pic>
      <p:pic>
        <p:nvPicPr>
          <p:cNvPr id="479" name="object 47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90747" y="9303636"/>
            <a:ext cx="80469" cy="80468"/>
          </a:xfrm>
          <a:prstGeom prst="rect">
            <a:avLst/>
          </a:prstGeom>
        </p:spPr>
      </p:pic>
      <p:pic>
        <p:nvPicPr>
          <p:cNvPr id="480" name="object 48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033967" y="8660872"/>
            <a:ext cx="80468" cy="80468"/>
          </a:xfrm>
          <a:prstGeom prst="rect">
            <a:avLst/>
          </a:prstGeom>
        </p:spPr>
      </p:pic>
      <p:pic>
        <p:nvPicPr>
          <p:cNvPr id="481" name="object 48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033967" y="8821563"/>
            <a:ext cx="80468" cy="80468"/>
          </a:xfrm>
          <a:prstGeom prst="rect">
            <a:avLst/>
          </a:prstGeom>
        </p:spPr>
      </p:pic>
      <p:pic>
        <p:nvPicPr>
          <p:cNvPr id="482" name="object 48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033967" y="8982254"/>
            <a:ext cx="80468" cy="80468"/>
          </a:xfrm>
          <a:prstGeom prst="rect">
            <a:avLst/>
          </a:prstGeom>
        </p:spPr>
      </p:pic>
      <p:pic>
        <p:nvPicPr>
          <p:cNvPr id="483" name="object 48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033967" y="9142945"/>
            <a:ext cx="80468" cy="80468"/>
          </a:xfrm>
          <a:prstGeom prst="rect">
            <a:avLst/>
          </a:prstGeom>
        </p:spPr>
      </p:pic>
      <p:pic>
        <p:nvPicPr>
          <p:cNvPr id="484" name="object 48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033967" y="9303637"/>
            <a:ext cx="80468" cy="80468"/>
          </a:xfrm>
          <a:prstGeom prst="rect">
            <a:avLst/>
          </a:prstGeom>
        </p:spPr>
      </p:pic>
      <p:pic>
        <p:nvPicPr>
          <p:cNvPr id="485" name="object 485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2194781" y="8676252"/>
            <a:ext cx="46017" cy="64965"/>
          </a:xfrm>
          <a:prstGeom prst="rect">
            <a:avLst/>
          </a:prstGeom>
        </p:spPr>
      </p:pic>
      <p:pic>
        <p:nvPicPr>
          <p:cNvPr id="486" name="object 48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94781" y="8821440"/>
            <a:ext cx="80468" cy="80468"/>
          </a:xfrm>
          <a:prstGeom prst="rect">
            <a:avLst/>
          </a:prstGeom>
        </p:spPr>
      </p:pic>
      <p:pic>
        <p:nvPicPr>
          <p:cNvPr id="487" name="object 48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194781" y="8982254"/>
            <a:ext cx="80468" cy="80468"/>
          </a:xfrm>
          <a:prstGeom prst="rect">
            <a:avLst/>
          </a:prstGeom>
        </p:spPr>
      </p:pic>
      <p:pic>
        <p:nvPicPr>
          <p:cNvPr id="488" name="object 48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94781" y="9142945"/>
            <a:ext cx="80468" cy="80468"/>
          </a:xfrm>
          <a:prstGeom prst="rect">
            <a:avLst/>
          </a:prstGeom>
        </p:spPr>
      </p:pic>
      <p:pic>
        <p:nvPicPr>
          <p:cNvPr id="489" name="object 48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94781" y="9303637"/>
            <a:ext cx="80468" cy="80468"/>
          </a:xfrm>
          <a:prstGeom prst="rect">
            <a:avLst/>
          </a:prstGeom>
        </p:spPr>
      </p:pic>
      <p:pic>
        <p:nvPicPr>
          <p:cNvPr id="490" name="object 490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2355472" y="8993451"/>
            <a:ext cx="42202" cy="69271"/>
          </a:xfrm>
          <a:prstGeom prst="rect">
            <a:avLst/>
          </a:prstGeom>
        </p:spPr>
      </p:pic>
      <p:pic>
        <p:nvPicPr>
          <p:cNvPr id="491" name="object 491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355472" y="9142945"/>
            <a:ext cx="80468" cy="80468"/>
          </a:xfrm>
          <a:prstGeom prst="rect">
            <a:avLst/>
          </a:prstGeom>
        </p:spPr>
      </p:pic>
      <p:pic>
        <p:nvPicPr>
          <p:cNvPr id="492" name="object 49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55472" y="9303760"/>
            <a:ext cx="80468" cy="80468"/>
          </a:xfrm>
          <a:prstGeom prst="rect">
            <a:avLst/>
          </a:prstGeom>
        </p:spPr>
      </p:pic>
      <p:pic>
        <p:nvPicPr>
          <p:cNvPr id="493" name="object 49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47860" y="9454853"/>
            <a:ext cx="80468" cy="80468"/>
          </a:xfrm>
          <a:prstGeom prst="rect">
            <a:avLst/>
          </a:prstGeom>
        </p:spPr>
      </p:pic>
      <p:pic>
        <p:nvPicPr>
          <p:cNvPr id="494" name="object 49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47860" y="9615422"/>
            <a:ext cx="80468" cy="80468"/>
          </a:xfrm>
          <a:prstGeom prst="rect">
            <a:avLst/>
          </a:prstGeom>
        </p:spPr>
      </p:pic>
      <p:pic>
        <p:nvPicPr>
          <p:cNvPr id="495" name="object 49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47860" y="9776236"/>
            <a:ext cx="80468" cy="80468"/>
          </a:xfrm>
          <a:prstGeom prst="rect">
            <a:avLst/>
          </a:prstGeom>
        </p:spPr>
      </p:pic>
      <p:pic>
        <p:nvPicPr>
          <p:cNvPr id="496" name="object 49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47860" y="9936927"/>
            <a:ext cx="80468" cy="80468"/>
          </a:xfrm>
          <a:prstGeom prst="rect">
            <a:avLst/>
          </a:prstGeom>
        </p:spPr>
      </p:pic>
      <p:pic>
        <p:nvPicPr>
          <p:cNvPr id="497" name="object 49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47860" y="10097618"/>
            <a:ext cx="80468" cy="80468"/>
          </a:xfrm>
          <a:prstGeom prst="rect">
            <a:avLst/>
          </a:prstGeom>
        </p:spPr>
      </p:pic>
      <p:pic>
        <p:nvPicPr>
          <p:cNvPr id="498" name="object 49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8551" y="9454853"/>
            <a:ext cx="80468" cy="80468"/>
          </a:xfrm>
          <a:prstGeom prst="rect">
            <a:avLst/>
          </a:prstGeom>
        </p:spPr>
      </p:pic>
      <p:pic>
        <p:nvPicPr>
          <p:cNvPr id="499" name="object 49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08551" y="9615422"/>
            <a:ext cx="80468" cy="80468"/>
          </a:xfrm>
          <a:prstGeom prst="rect">
            <a:avLst/>
          </a:prstGeom>
        </p:spPr>
      </p:pic>
      <p:pic>
        <p:nvPicPr>
          <p:cNvPr id="500" name="object 50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8551" y="9776113"/>
            <a:ext cx="80468" cy="80468"/>
          </a:xfrm>
          <a:prstGeom prst="rect">
            <a:avLst/>
          </a:prstGeom>
        </p:spPr>
      </p:pic>
      <p:pic>
        <p:nvPicPr>
          <p:cNvPr id="501" name="object 50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8551" y="9936804"/>
            <a:ext cx="80468" cy="80468"/>
          </a:xfrm>
          <a:prstGeom prst="rect">
            <a:avLst/>
          </a:prstGeom>
        </p:spPr>
      </p:pic>
      <p:pic>
        <p:nvPicPr>
          <p:cNvPr id="502" name="object 50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08551" y="10097618"/>
            <a:ext cx="80468" cy="80468"/>
          </a:xfrm>
          <a:prstGeom prst="rect">
            <a:avLst/>
          </a:prstGeom>
        </p:spPr>
      </p:pic>
      <p:pic>
        <p:nvPicPr>
          <p:cNvPr id="503" name="object 50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9242" y="9454730"/>
            <a:ext cx="80469" cy="80468"/>
          </a:xfrm>
          <a:prstGeom prst="rect">
            <a:avLst/>
          </a:prstGeom>
        </p:spPr>
      </p:pic>
      <p:pic>
        <p:nvPicPr>
          <p:cNvPr id="504" name="object 50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69242" y="9615422"/>
            <a:ext cx="80469" cy="80468"/>
          </a:xfrm>
          <a:prstGeom prst="rect">
            <a:avLst/>
          </a:prstGeom>
        </p:spPr>
      </p:pic>
      <p:pic>
        <p:nvPicPr>
          <p:cNvPr id="505" name="object 50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9242" y="9776113"/>
            <a:ext cx="80469" cy="80468"/>
          </a:xfrm>
          <a:prstGeom prst="rect">
            <a:avLst/>
          </a:prstGeom>
        </p:spPr>
      </p:pic>
      <p:pic>
        <p:nvPicPr>
          <p:cNvPr id="506" name="object 50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9242" y="9936804"/>
            <a:ext cx="80469" cy="80468"/>
          </a:xfrm>
          <a:prstGeom prst="rect">
            <a:avLst/>
          </a:prstGeom>
        </p:spPr>
      </p:pic>
      <p:pic>
        <p:nvPicPr>
          <p:cNvPr id="507" name="object 50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69242" y="10097618"/>
            <a:ext cx="80469" cy="80468"/>
          </a:xfrm>
          <a:prstGeom prst="rect">
            <a:avLst/>
          </a:prstGeom>
        </p:spPr>
      </p:pic>
      <p:pic>
        <p:nvPicPr>
          <p:cNvPr id="508" name="object 50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30056" y="9454730"/>
            <a:ext cx="80468" cy="80468"/>
          </a:xfrm>
          <a:prstGeom prst="rect">
            <a:avLst/>
          </a:prstGeom>
        </p:spPr>
      </p:pic>
      <p:pic>
        <p:nvPicPr>
          <p:cNvPr id="509" name="object 50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30056" y="9615422"/>
            <a:ext cx="80468" cy="80468"/>
          </a:xfrm>
          <a:prstGeom prst="rect">
            <a:avLst/>
          </a:prstGeom>
        </p:spPr>
      </p:pic>
      <p:pic>
        <p:nvPicPr>
          <p:cNvPr id="510" name="object 51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30056" y="9776113"/>
            <a:ext cx="80468" cy="80468"/>
          </a:xfrm>
          <a:prstGeom prst="rect">
            <a:avLst/>
          </a:prstGeom>
        </p:spPr>
      </p:pic>
      <p:pic>
        <p:nvPicPr>
          <p:cNvPr id="511" name="object 51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30056" y="9936804"/>
            <a:ext cx="80468" cy="80468"/>
          </a:xfrm>
          <a:prstGeom prst="rect">
            <a:avLst/>
          </a:prstGeom>
        </p:spPr>
      </p:pic>
      <p:pic>
        <p:nvPicPr>
          <p:cNvPr id="512" name="object 51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30056" y="10097618"/>
            <a:ext cx="80468" cy="80468"/>
          </a:xfrm>
          <a:prstGeom prst="rect">
            <a:avLst/>
          </a:prstGeom>
        </p:spPr>
      </p:pic>
      <p:pic>
        <p:nvPicPr>
          <p:cNvPr id="513" name="object 5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90747" y="9454730"/>
            <a:ext cx="80469" cy="80468"/>
          </a:xfrm>
          <a:prstGeom prst="rect">
            <a:avLst/>
          </a:prstGeom>
        </p:spPr>
      </p:pic>
      <p:pic>
        <p:nvPicPr>
          <p:cNvPr id="514" name="object 5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90747" y="9615422"/>
            <a:ext cx="80469" cy="80468"/>
          </a:xfrm>
          <a:prstGeom prst="rect">
            <a:avLst/>
          </a:prstGeom>
        </p:spPr>
      </p:pic>
      <p:pic>
        <p:nvPicPr>
          <p:cNvPr id="515" name="object 5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90747" y="9776113"/>
            <a:ext cx="80469" cy="80468"/>
          </a:xfrm>
          <a:prstGeom prst="rect">
            <a:avLst/>
          </a:prstGeom>
        </p:spPr>
      </p:pic>
      <p:pic>
        <p:nvPicPr>
          <p:cNvPr id="516" name="object 5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90747" y="9936804"/>
            <a:ext cx="80469" cy="80468"/>
          </a:xfrm>
          <a:prstGeom prst="rect">
            <a:avLst/>
          </a:prstGeom>
        </p:spPr>
      </p:pic>
      <p:pic>
        <p:nvPicPr>
          <p:cNvPr id="517" name="object 5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90748" y="10097618"/>
            <a:ext cx="80468" cy="80468"/>
          </a:xfrm>
          <a:prstGeom prst="rect">
            <a:avLst/>
          </a:prstGeom>
        </p:spPr>
      </p:pic>
      <p:pic>
        <p:nvPicPr>
          <p:cNvPr id="518" name="object 5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033967" y="9454731"/>
            <a:ext cx="80468" cy="80468"/>
          </a:xfrm>
          <a:prstGeom prst="rect">
            <a:avLst/>
          </a:prstGeom>
        </p:spPr>
      </p:pic>
      <p:pic>
        <p:nvPicPr>
          <p:cNvPr id="519" name="object 5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033967" y="9615422"/>
            <a:ext cx="80468" cy="80468"/>
          </a:xfrm>
          <a:prstGeom prst="rect">
            <a:avLst/>
          </a:prstGeom>
        </p:spPr>
      </p:pic>
      <p:pic>
        <p:nvPicPr>
          <p:cNvPr id="520" name="object 5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033967" y="9776113"/>
            <a:ext cx="80468" cy="80468"/>
          </a:xfrm>
          <a:prstGeom prst="rect">
            <a:avLst/>
          </a:prstGeom>
        </p:spPr>
      </p:pic>
      <p:pic>
        <p:nvPicPr>
          <p:cNvPr id="521" name="object 5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033967" y="9936804"/>
            <a:ext cx="80468" cy="80468"/>
          </a:xfrm>
          <a:prstGeom prst="rect">
            <a:avLst/>
          </a:prstGeom>
        </p:spPr>
      </p:pic>
      <p:pic>
        <p:nvPicPr>
          <p:cNvPr id="522" name="object 5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033967" y="10097618"/>
            <a:ext cx="80468" cy="80468"/>
          </a:xfrm>
          <a:prstGeom prst="rect">
            <a:avLst/>
          </a:prstGeom>
        </p:spPr>
      </p:pic>
      <p:pic>
        <p:nvPicPr>
          <p:cNvPr id="523" name="object 5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94781" y="9454731"/>
            <a:ext cx="80468" cy="80468"/>
          </a:xfrm>
          <a:prstGeom prst="rect">
            <a:avLst/>
          </a:prstGeom>
        </p:spPr>
      </p:pic>
      <p:pic>
        <p:nvPicPr>
          <p:cNvPr id="524" name="object 5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194781" y="9615422"/>
            <a:ext cx="80468" cy="80468"/>
          </a:xfrm>
          <a:prstGeom prst="rect">
            <a:avLst/>
          </a:prstGeom>
        </p:spPr>
      </p:pic>
      <p:pic>
        <p:nvPicPr>
          <p:cNvPr id="525" name="object 5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94781" y="9776113"/>
            <a:ext cx="80468" cy="80468"/>
          </a:xfrm>
          <a:prstGeom prst="rect">
            <a:avLst/>
          </a:prstGeom>
        </p:spPr>
      </p:pic>
      <p:pic>
        <p:nvPicPr>
          <p:cNvPr id="526" name="object 5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94781" y="9936804"/>
            <a:ext cx="80468" cy="80468"/>
          </a:xfrm>
          <a:prstGeom prst="rect">
            <a:avLst/>
          </a:prstGeom>
        </p:spPr>
      </p:pic>
      <p:pic>
        <p:nvPicPr>
          <p:cNvPr id="527" name="object 52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194781" y="10097618"/>
            <a:ext cx="80468" cy="80468"/>
          </a:xfrm>
          <a:prstGeom prst="rect">
            <a:avLst/>
          </a:prstGeom>
        </p:spPr>
      </p:pic>
      <p:pic>
        <p:nvPicPr>
          <p:cNvPr id="528" name="object 528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355472" y="9454730"/>
            <a:ext cx="80468" cy="80468"/>
          </a:xfrm>
          <a:prstGeom prst="rect">
            <a:avLst/>
          </a:prstGeom>
        </p:spPr>
      </p:pic>
      <p:pic>
        <p:nvPicPr>
          <p:cNvPr id="529" name="object 529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355472" y="9615422"/>
            <a:ext cx="80468" cy="80468"/>
          </a:xfrm>
          <a:prstGeom prst="rect">
            <a:avLst/>
          </a:prstGeom>
        </p:spPr>
      </p:pic>
      <p:pic>
        <p:nvPicPr>
          <p:cNvPr id="530" name="object 530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355472" y="9776113"/>
            <a:ext cx="80468" cy="80468"/>
          </a:xfrm>
          <a:prstGeom prst="rect">
            <a:avLst/>
          </a:prstGeom>
        </p:spPr>
      </p:pic>
      <p:pic>
        <p:nvPicPr>
          <p:cNvPr id="531" name="object 531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355472" y="9936804"/>
            <a:ext cx="80468" cy="80468"/>
          </a:xfrm>
          <a:prstGeom prst="rect">
            <a:avLst/>
          </a:prstGeom>
        </p:spPr>
      </p:pic>
      <p:pic>
        <p:nvPicPr>
          <p:cNvPr id="532" name="object 5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355472" y="10097618"/>
            <a:ext cx="80468" cy="80468"/>
          </a:xfrm>
          <a:prstGeom prst="rect">
            <a:avLst/>
          </a:prstGeom>
        </p:spPr>
      </p:pic>
      <p:pic>
        <p:nvPicPr>
          <p:cNvPr id="533" name="object 533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2516286" y="9462975"/>
            <a:ext cx="33713" cy="71486"/>
          </a:xfrm>
          <a:prstGeom prst="rect">
            <a:avLst/>
          </a:prstGeom>
        </p:spPr>
      </p:pic>
      <p:pic>
        <p:nvPicPr>
          <p:cNvPr id="534" name="object 534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2516164" y="9615422"/>
            <a:ext cx="65088" cy="80468"/>
          </a:xfrm>
          <a:prstGeom prst="rect">
            <a:avLst/>
          </a:prstGeom>
        </p:spPr>
      </p:pic>
      <p:pic>
        <p:nvPicPr>
          <p:cNvPr id="535" name="object 53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2516163" y="9776113"/>
            <a:ext cx="77071" cy="80468"/>
          </a:xfrm>
          <a:prstGeom prst="rect">
            <a:avLst/>
          </a:prstGeom>
        </p:spPr>
      </p:pic>
      <p:pic>
        <p:nvPicPr>
          <p:cNvPr id="536" name="object 536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2516163" y="9936804"/>
            <a:ext cx="77071" cy="80468"/>
          </a:xfrm>
          <a:prstGeom prst="rect">
            <a:avLst/>
          </a:prstGeom>
        </p:spPr>
      </p:pic>
      <p:pic>
        <p:nvPicPr>
          <p:cNvPr id="537" name="object 537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2516163" y="10097618"/>
            <a:ext cx="77071" cy="80468"/>
          </a:xfrm>
          <a:prstGeom prst="rect">
            <a:avLst/>
          </a:prstGeom>
        </p:spPr>
      </p:pic>
      <p:pic>
        <p:nvPicPr>
          <p:cNvPr id="538" name="object 538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789439" y="10258186"/>
            <a:ext cx="54382" cy="28813"/>
          </a:xfrm>
          <a:prstGeom prst="rect">
            <a:avLst/>
          </a:prstGeom>
        </p:spPr>
      </p:pic>
      <p:pic>
        <p:nvPicPr>
          <p:cNvPr id="539" name="object 539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928665" y="10258186"/>
            <a:ext cx="75847" cy="28813"/>
          </a:xfrm>
          <a:prstGeom prst="rect">
            <a:avLst/>
          </a:prstGeom>
        </p:spPr>
      </p:pic>
      <p:pic>
        <p:nvPicPr>
          <p:cNvPr id="540" name="object 540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089356" y="10258186"/>
            <a:ext cx="75860" cy="28813"/>
          </a:xfrm>
          <a:prstGeom prst="rect">
            <a:avLst/>
          </a:prstGeom>
        </p:spPr>
      </p:pic>
      <p:pic>
        <p:nvPicPr>
          <p:cNvPr id="541" name="object 541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250195" y="10258309"/>
            <a:ext cx="75797" cy="28689"/>
          </a:xfrm>
          <a:prstGeom prst="rect">
            <a:avLst/>
          </a:prstGeom>
        </p:spPr>
      </p:pic>
      <p:pic>
        <p:nvPicPr>
          <p:cNvPr id="542" name="object 542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1410886" y="10258309"/>
            <a:ext cx="75797" cy="28689"/>
          </a:xfrm>
          <a:prstGeom prst="rect">
            <a:avLst/>
          </a:prstGeom>
        </p:spPr>
      </p:pic>
      <p:pic>
        <p:nvPicPr>
          <p:cNvPr id="543" name="object 543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1570657" y="10258186"/>
            <a:ext cx="77636" cy="28813"/>
          </a:xfrm>
          <a:prstGeom prst="rect">
            <a:avLst/>
          </a:prstGeom>
        </p:spPr>
      </p:pic>
      <p:pic>
        <p:nvPicPr>
          <p:cNvPr id="544" name="object 544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1731472" y="10258186"/>
            <a:ext cx="77636" cy="28813"/>
          </a:xfrm>
          <a:prstGeom prst="rect">
            <a:avLst/>
          </a:prstGeom>
        </p:spPr>
      </p:pic>
      <p:pic>
        <p:nvPicPr>
          <p:cNvPr id="545" name="object 545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1892162" y="10258186"/>
            <a:ext cx="77637" cy="28813"/>
          </a:xfrm>
          <a:prstGeom prst="rect">
            <a:avLst/>
          </a:prstGeom>
        </p:spPr>
      </p:pic>
      <p:pic>
        <p:nvPicPr>
          <p:cNvPr id="546" name="object 546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2036277" y="10258186"/>
            <a:ext cx="75860" cy="28813"/>
          </a:xfrm>
          <a:prstGeom prst="rect">
            <a:avLst/>
          </a:prstGeom>
        </p:spPr>
      </p:pic>
      <p:pic>
        <p:nvPicPr>
          <p:cNvPr id="547" name="object 547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2197091" y="10258186"/>
            <a:ext cx="75847" cy="28813"/>
          </a:xfrm>
          <a:prstGeom prst="rect">
            <a:avLst/>
          </a:prstGeom>
        </p:spPr>
      </p:pic>
      <p:pic>
        <p:nvPicPr>
          <p:cNvPr id="548" name="object 548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2356887" y="10258186"/>
            <a:ext cx="77636" cy="28813"/>
          </a:xfrm>
          <a:prstGeom prst="rect">
            <a:avLst/>
          </a:prstGeom>
        </p:spPr>
      </p:pic>
      <p:pic>
        <p:nvPicPr>
          <p:cNvPr id="549" name="object 549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2517578" y="10258186"/>
            <a:ext cx="75656" cy="28813"/>
          </a:xfrm>
          <a:prstGeom prst="rect">
            <a:avLst/>
          </a:prstGeom>
        </p:spPr>
      </p:pic>
      <p:sp>
        <p:nvSpPr>
          <p:cNvPr id="550" name="object 550"/>
          <p:cNvSpPr/>
          <p:nvPr/>
        </p:nvSpPr>
        <p:spPr>
          <a:xfrm>
            <a:off x="2743200" y="3695700"/>
            <a:ext cx="586740" cy="0"/>
          </a:xfrm>
          <a:custGeom>
            <a:avLst/>
            <a:gdLst/>
            <a:ahLst/>
            <a:cxnLst/>
            <a:rect l="l" t="t" r="r" b="b"/>
            <a:pathLst>
              <a:path w="586739">
                <a:moveTo>
                  <a:pt x="586120" y="0"/>
                </a:moveTo>
                <a:lnTo>
                  <a:pt x="0" y="0"/>
                </a:lnTo>
              </a:path>
            </a:pathLst>
          </a:custGeom>
          <a:ln w="47624">
            <a:solidFill>
              <a:srgbClr val="4AD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2743200" y="4457700"/>
            <a:ext cx="586740" cy="0"/>
          </a:xfrm>
          <a:custGeom>
            <a:avLst/>
            <a:gdLst/>
            <a:ahLst/>
            <a:cxnLst/>
            <a:rect l="l" t="t" r="r" b="b"/>
            <a:pathLst>
              <a:path w="586739">
                <a:moveTo>
                  <a:pt x="586120" y="0"/>
                </a:moveTo>
                <a:lnTo>
                  <a:pt x="0" y="0"/>
                </a:lnTo>
              </a:path>
            </a:pathLst>
          </a:custGeom>
          <a:ln w="47624">
            <a:solidFill>
              <a:srgbClr val="4AD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2743200" y="5067300"/>
            <a:ext cx="586740" cy="0"/>
          </a:xfrm>
          <a:custGeom>
            <a:avLst/>
            <a:gdLst/>
            <a:ahLst/>
            <a:cxnLst/>
            <a:rect l="l" t="t" r="r" b="b"/>
            <a:pathLst>
              <a:path w="586739">
                <a:moveTo>
                  <a:pt x="586120" y="0"/>
                </a:moveTo>
                <a:lnTo>
                  <a:pt x="0" y="0"/>
                </a:lnTo>
              </a:path>
            </a:pathLst>
          </a:custGeom>
          <a:ln w="47624">
            <a:solidFill>
              <a:srgbClr val="4AD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2743200" y="6286500"/>
            <a:ext cx="586740" cy="0"/>
          </a:xfrm>
          <a:custGeom>
            <a:avLst/>
            <a:gdLst/>
            <a:ahLst/>
            <a:cxnLst/>
            <a:rect l="l" t="t" r="r" b="b"/>
            <a:pathLst>
              <a:path w="586739">
                <a:moveTo>
                  <a:pt x="586120" y="0"/>
                </a:moveTo>
                <a:lnTo>
                  <a:pt x="0" y="0"/>
                </a:lnTo>
              </a:path>
            </a:pathLst>
          </a:custGeom>
          <a:ln w="47624">
            <a:solidFill>
              <a:srgbClr val="4AD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2743200" y="7048500"/>
            <a:ext cx="586740" cy="0"/>
          </a:xfrm>
          <a:custGeom>
            <a:avLst/>
            <a:gdLst/>
            <a:ahLst/>
            <a:cxnLst/>
            <a:rect l="l" t="t" r="r" b="b"/>
            <a:pathLst>
              <a:path w="586739">
                <a:moveTo>
                  <a:pt x="586120" y="0"/>
                </a:moveTo>
                <a:lnTo>
                  <a:pt x="0" y="0"/>
                </a:lnTo>
              </a:path>
            </a:pathLst>
          </a:custGeom>
          <a:ln w="47624">
            <a:solidFill>
              <a:srgbClr val="4AD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2743200" y="7810500"/>
            <a:ext cx="586740" cy="0"/>
          </a:xfrm>
          <a:custGeom>
            <a:avLst/>
            <a:gdLst/>
            <a:ahLst/>
            <a:cxnLst/>
            <a:rect l="l" t="t" r="r" b="b"/>
            <a:pathLst>
              <a:path w="586739">
                <a:moveTo>
                  <a:pt x="586120" y="0"/>
                </a:moveTo>
                <a:lnTo>
                  <a:pt x="0" y="0"/>
                </a:lnTo>
              </a:path>
            </a:pathLst>
          </a:custGeom>
          <a:ln w="47624">
            <a:solidFill>
              <a:srgbClr val="4AD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 txBox="1"/>
          <p:nvPr/>
        </p:nvSpPr>
        <p:spPr>
          <a:xfrm>
            <a:off x="2667000" y="2878222"/>
            <a:ext cx="6652259" cy="5624617"/>
          </a:xfrm>
          <a:prstGeom prst="rect">
            <a:avLst/>
          </a:prstGeom>
        </p:spPr>
        <p:txBody>
          <a:bodyPr vert="horz" wrap="square" lIns="0" tIns="262890" rIns="0" bIns="0" rtlCol="0">
            <a:spAutoFit/>
          </a:bodyPr>
          <a:lstStyle/>
          <a:p>
            <a:pPr marL="126364">
              <a:lnSpc>
                <a:spcPct val="100000"/>
              </a:lnSpc>
              <a:spcBef>
                <a:spcPts val="2070"/>
              </a:spcBef>
            </a:pPr>
            <a:r>
              <a:rPr lang="en-US" sz="6525" b="1" spc="-1380" baseline="5747" dirty="0">
                <a:solidFill>
                  <a:srgbClr val="4AD0FA"/>
                </a:solidFill>
                <a:latin typeface="Arial"/>
                <a:cs typeface="Arial"/>
              </a:rPr>
              <a:t>1.</a:t>
            </a:r>
            <a:r>
              <a:rPr sz="6525" b="1" spc="765" baseline="5747" dirty="0">
                <a:solidFill>
                  <a:srgbClr val="4AD0FA"/>
                </a:solidFill>
                <a:latin typeface="Arial"/>
                <a:cs typeface="Arial"/>
              </a:rPr>
              <a:t> </a:t>
            </a:r>
            <a:r>
              <a:rPr lang="en-US" sz="6525" b="1" spc="765" baseline="5747" dirty="0">
                <a:solidFill>
                  <a:srgbClr val="4AD0FA"/>
                </a:solidFill>
                <a:latin typeface="Arial"/>
                <a:cs typeface="Arial"/>
              </a:rPr>
              <a:t>  </a:t>
            </a:r>
            <a:r>
              <a:rPr sz="3300" spc="-135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3300" spc="30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3300" spc="-40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3300" spc="-170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u</a:t>
            </a:r>
            <a:r>
              <a:rPr sz="3300" spc="-160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3300" spc="-40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3300" spc="-229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l</a:t>
            </a:r>
            <a:r>
              <a:rPr sz="3300" spc="-45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160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3300" spc="-170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3300" spc="-175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170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3300" spc="-240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g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3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160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3300" spc="-390" dirty="0">
                <a:solidFill>
                  <a:srgbClr val="FFFFFF"/>
                </a:solidFill>
                <a:latin typeface="Lucida Sans Unicode"/>
                <a:cs typeface="Lucida Sans Unicode"/>
              </a:rPr>
              <a:t>x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endParaRPr sz="3300" dirty="0">
              <a:latin typeface="Lucida Sans Unicode"/>
              <a:cs typeface="Lucida Sans Unicode"/>
            </a:endParaRPr>
          </a:p>
          <a:p>
            <a:pPr marL="929005" indent="-865505">
              <a:lnSpc>
                <a:spcPct val="100000"/>
              </a:lnSpc>
              <a:spcBef>
                <a:spcPts val="1970"/>
              </a:spcBef>
              <a:buClr>
                <a:srgbClr val="4AD0FA"/>
              </a:buClr>
              <a:buSzPct val="131818"/>
              <a:buFont typeface="Arial"/>
              <a:buAutoNum type="arabicPeriod" startAt="2"/>
              <a:tabLst>
                <a:tab pos="929640" algn="l"/>
              </a:tabLst>
            </a:pPr>
            <a:r>
              <a:rPr sz="3300" spc="-19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h</a:t>
            </a:r>
            <a:r>
              <a:rPr sz="3300" spc="-229" dirty="0">
                <a:solidFill>
                  <a:srgbClr val="FFFFFF"/>
                </a:solidFill>
                <a:latin typeface="Lucida Sans Unicode"/>
                <a:cs typeface="Lucida Sans Unicode"/>
              </a:rPr>
              <a:t>l</a:t>
            </a:r>
            <a:r>
              <a:rPr sz="3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b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300" spc="185" dirty="0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h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q</a:t>
            </a:r>
            <a:r>
              <a:rPr sz="3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160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3300" spc="-165" dirty="0">
                <a:solidFill>
                  <a:srgbClr val="FFFFFF"/>
                </a:solidFill>
                <a:latin typeface="Lucida Sans Unicode"/>
                <a:cs typeface="Lucida Sans Unicode"/>
              </a:rPr>
              <a:t>h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3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33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3300" spc="-390" dirty="0">
                <a:solidFill>
                  <a:srgbClr val="FFFFFF"/>
                </a:solidFill>
                <a:latin typeface="Lucida Sans Unicode"/>
                <a:cs typeface="Lucida Sans Unicode"/>
              </a:rPr>
              <a:t>x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3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3300" spc="-229" dirty="0">
                <a:solidFill>
                  <a:srgbClr val="FFFFFF"/>
                </a:solidFill>
                <a:latin typeface="Lucida Sans Unicode"/>
                <a:cs typeface="Lucida Sans Unicode"/>
              </a:rPr>
              <a:t>l</a:t>
            </a:r>
            <a:r>
              <a:rPr sz="3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3300" spc="-245" dirty="0">
                <a:solidFill>
                  <a:srgbClr val="FFFFFF"/>
                </a:solidFill>
                <a:latin typeface="Lucida Sans Unicode"/>
                <a:cs typeface="Lucida Sans Unicode"/>
              </a:rPr>
              <a:t>g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sz="3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endParaRPr sz="3300" dirty="0">
              <a:latin typeface="Lucida Sans Unicode"/>
              <a:cs typeface="Lucida Sans Unicode"/>
            </a:endParaRPr>
          </a:p>
          <a:p>
            <a:pPr marL="929005" marR="1313180" indent="-840740">
              <a:lnSpc>
                <a:spcPct val="106300"/>
              </a:lnSpc>
              <a:spcBef>
                <a:spcPts val="175"/>
              </a:spcBef>
              <a:buClr>
                <a:srgbClr val="4AD0FA"/>
              </a:buClr>
              <a:buSzPct val="131818"/>
              <a:buFont typeface="Arial"/>
              <a:buAutoNum type="arabicPeriod" startAt="2"/>
              <a:tabLst>
                <a:tab pos="929640" algn="l"/>
              </a:tabLst>
            </a:pPr>
            <a:r>
              <a:rPr sz="3300" spc="125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3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3300" spc="-229" dirty="0">
                <a:solidFill>
                  <a:srgbClr val="FFFFFF"/>
                </a:solidFill>
                <a:latin typeface="Lucida Sans Unicode"/>
                <a:cs typeface="Lucida Sans Unicode"/>
              </a:rPr>
              <a:t>l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q</a:t>
            </a:r>
            <a:r>
              <a:rPr sz="3300" spc="-229" dirty="0">
                <a:solidFill>
                  <a:srgbClr val="FFFFFF"/>
                </a:solidFill>
                <a:latin typeface="Lucida Sans Unicode"/>
                <a:cs typeface="Lucida Sans Unicode"/>
              </a:rPr>
              <a:t>l</a:t>
            </a:r>
            <a:r>
              <a:rPr sz="3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15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3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sz="3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u</a:t>
            </a:r>
            <a:r>
              <a:rPr sz="3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b</a:t>
            </a:r>
            <a:r>
              <a:rPr sz="3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d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sz="3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229" dirty="0">
                <a:solidFill>
                  <a:srgbClr val="FFFFFF"/>
                </a:solidFill>
                <a:latin typeface="Lucida Sans Unicode"/>
                <a:cs typeface="Lucida Sans Unicode"/>
              </a:rPr>
              <a:t>l</a:t>
            </a:r>
            <a:r>
              <a:rPr sz="3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130" dirty="0">
                <a:solidFill>
                  <a:srgbClr val="FFFFFF"/>
                </a:solidFill>
                <a:latin typeface="Lucida Sans Unicode"/>
                <a:cs typeface="Lucida Sans Unicode"/>
              </a:rPr>
              <a:t>r  </a:t>
            </a:r>
            <a:r>
              <a:rPr sz="330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darajasi</a:t>
            </a:r>
            <a:endParaRPr sz="3300" dirty="0">
              <a:latin typeface="Lucida Sans Unicode"/>
              <a:cs typeface="Lucida Sans Unicode"/>
            </a:endParaRPr>
          </a:p>
          <a:p>
            <a:pPr marL="929005" indent="-853440">
              <a:lnSpc>
                <a:spcPct val="100000"/>
              </a:lnSpc>
              <a:spcBef>
                <a:spcPts val="1970"/>
              </a:spcBef>
              <a:buClr>
                <a:srgbClr val="4AD0FA"/>
              </a:buClr>
              <a:buSzPct val="131818"/>
              <a:buFont typeface="Arial"/>
              <a:buAutoNum type="arabicPeriod" startAt="2"/>
              <a:tabLst>
                <a:tab pos="929640" algn="l"/>
              </a:tabLst>
            </a:pPr>
            <a:r>
              <a:rPr sz="3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Boshqa</a:t>
            </a:r>
            <a:r>
              <a:rPr sz="3300" spc="-1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tovar</a:t>
            </a:r>
            <a:r>
              <a:rPr sz="3300" spc="-1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300" spc="-185" dirty="0">
                <a:solidFill>
                  <a:srgbClr val="FFFFFF"/>
                </a:solidFill>
                <a:latin typeface="Lucida Sans Unicode"/>
                <a:cs typeface="Lucida Sans Unicode"/>
              </a:rPr>
              <a:t>narxi</a:t>
            </a:r>
            <a:endParaRPr sz="3300" dirty="0">
              <a:latin typeface="Lucida Sans Unicode"/>
              <a:cs typeface="Lucida Sans Unicode"/>
            </a:endParaRPr>
          </a:p>
          <a:p>
            <a:pPr marL="929005" indent="-847725">
              <a:lnSpc>
                <a:spcPct val="100000"/>
              </a:lnSpc>
              <a:spcBef>
                <a:spcPts val="1780"/>
              </a:spcBef>
              <a:buClr>
                <a:srgbClr val="4AD0FA"/>
              </a:buClr>
              <a:buSzPct val="131818"/>
              <a:buFont typeface="Arial"/>
              <a:buAutoNum type="arabicPeriod" startAt="2"/>
              <a:tabLst>
                <a:tab pos="929640" algn="l"/>
              </a:tabLst>
            </a:pP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3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160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3300" spc="-385" dirty="0">
                <a:solidFill>
                  <a:srgbClr val="FFFFFF"/>
                </a:solidFill>
                <a:latin typeface="Lucida Sans Unicode"/>
                <a:cs typeface="Lucida Sans Unicode"/>
              </a:rPr>
              <a:t>x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3300" spc="-350" dirty="0">
                <a:solidFill>
                  <a:srgbClr val="FFFFFF"/>
                </a:solidFill>
                <a:latin typeface="Lucida Sans Unicode"/>
                <a:cs typeface="Lucida Sans Unicode"/>
              </a:rPr>
              <a:t>’</a:t>
            </a:r>
            <a:r>
              <a:rPr sz="3300" spc="-409" dirty="0">
                <a:solidFill>
                  <a:srgbClr val="FFFFFF"/>
                </a:solidFill>
                <a:latin typeface="Lucida Sans Unicode"/>
                <a:cs typeface="Lucida Sans Unicode"/>
              </a:rPr>
              <a:t>z</a:t>
            </a:r>
            <a:r>
              <a:rPr sz="3300" spc="-245" dirty="0">
                <a:solidFill>
                  <a:srgbClr val="FFFFFF"/>
                </a:solidFill>
                <a:latin typeface="Lucida Sans Unicode"/>
                <a:cs typeface="Lucida Sans Unicode"/>
              </a:rPr>
              <a:t>g</a:t>
            </a:r>
            <a:r>
              <a:rPr sz="3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160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h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3300" spc="-240" dirty="0">
                <a:solidFill>
                  <a:srgbClr val="FFFFFF"/>
                </a:solidFill>
                <a:latin typeface="Lucida Sans Unicode"/>
                <a:cs typeface="Lucida Sans Unicode"/>
              </a:rPr>
              <a:t>g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3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k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u</a:t>
            </a:r>
            <a:r>
              <a:rPr sz="33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229" dirty="0">
                <a:solidFill>
                  <a:srgbClr val="FFFFFF"/>
                </a:solidFill>
                <a:latin typeface="Lucida Sans Unicode"/>
                <a:cs typeface="Lucida Sans Unicode"/>
              </a:rPr>
              <a:t>l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hi</a:t>
            </a:r>
            <a:endParaRPr sz="3300" dirty="0">
              <a:latin typeface="Lucida Sans Unicode"/>
              <a:cs typeface="Lucida Sans Unicode"/>
            </a:endParaRPr>
          </a:p>
          <a:p>
            <a:pPr marL="929005" marR="842644" indent="-850900">
              <a:lnSpc>
                <a:spcPct val="106300"/>
              </a:lnSpc>
              <a:spcBef>
                <a:spcPts val="1939"/>
              </a:spcBef>
              <a:buClr>
                <a:srgbClr val="4AD0FA"/>
              </a:buClr>
              <a:buSzPct val="131818"/>
              <a:buFont typeface="Arial"/>
              <a:buAutoNum type="arabicPeriod" startAt="2"/>
              <a:tabLst>
                <a:tab pos="929640" algn="l"/>
              </a:tabLst>
            </a:pPr>
            <a:r>
              <a:rPr sz="3300" spc="-19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h</a:t>
            </a:r>
            <a:r>
              <a:rPr sz="3300" spc="-229" dirty="0">
                <a:solidFill>
                  <a:srgbClr val="FFFFFF"/>
                </a:solidFill>
                <a:latin typeface="Lucida Sans Unicode"/>
                <a:cs typeface="Lucida Sans Unicode"/>
              </a:rPr>
              <a:t>l</a:t>
            </a:r>
            <a:r>
              <a:rPr sz="3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b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300" spc="185" dirty="0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h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q</a:t>
            </a:r>
            <a:r>
              <a:rPr sz="3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160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u</a:t>
            </a:r>
            <a:r>
              <a:rPr sz="33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sz="3300" spc="185" dirty="0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sz="33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h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3300" spc="-229" dirty="0">
                <a:solidFill>
                  <a:srgbClr val="FFFFFF"/>
                </a:solidFill>
                <a:latin typeface="Lucida Sans Unicode"/>
                <a:cs typeface="Lucida Sans Unicode"/>
              </a:rPr>
              <a:t>l</a:t>
            </a:r>
            <a:r>
              <a:rPr sz="3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3300" spc="-15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33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30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sz="3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33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k</a:t>
            </a:r>
            <a:r>
              <a:rPr sz="3300" spc="-180" dirty="0">
                <a:solidFill>
                  <a:srgbClr val="FFFFFF"/>
                </a:solidFill>
                <a:latin typeface="Lucida Sans Unicode"/>
                <a:cs typeface="Lucida Sans Unicode"/>
              </a:rPr>
              <a:t>i  </a:t>
            </a:r>
            <a:r>
              <a:rPr sz="33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sotuvchilar</a:t>
            </a:r>
            <a:r>
              <a:rPr sz="3300" spc="-1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300" spc="-114" dirty="0">
                <a:solidFill>
                  <a:srgbClr val="FFFFFF"/>
                </a:solidFill>
                <a:latin typeface="Lucida Sans Unicode"/>
                <a:cs typeface="Lucida Sans Unicode"/>
              </a:rPr>
              <a:t>soni</a:t>
            </a:r>
            <a:endParaRPr sz="33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575" y="-148720"/>
            <a:ext cx="18287999" cy="10454056"/>
            <a:chOff x="-610630" y="6320769"/>
            <a:chExt cx="18287999" cy="104540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610630" y="6487826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84014" y="6320769"/>
              <a:ext cx="4993355" cy="9471829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3575" y="38508"/>
            <a:ext cx="18328110" cy="10459584"/>
            <a:chOff x="0" y="19629"/>
            <a:chExt cx="18328110" cy="10459584"/>
          </a:xfrm>
        </p:grpSpPr>
        <p:sp>
          <p:nvSpPr>
            <p:cNvPr id="7" name="object 7"/>
            <p:cNvSpPr/>
            <p:nvPr/>
          </p:nvSpPr>
          <p:spPr>
            <a:xfrm>
              <a:off x="0" y="7476070"/>
              <a:ext cx="7623809" cy="2810510"/>
            </a:xfrm>
            <a:custGeom>
              <a:avLst/>
              <a:gdLst/>
              <a:ahLst/>
              <a:cxnLst/>
              <a:rect l="l" t="t" r="r" b="b"/>
              <a:pathLst>
                <a:path w="7623809" h="2810509">
                  <a:moveTo>
                    <a:pt x="7623518" y="1781810"/>
                  </a:moveTo>
                  <a:lnTo>
                    <a:pt x="1092542" y="1781810"/>
                  </a:lnTo>
                  <a:lnTo>
                    <a:pt x="1092542" y="0"/>
                  </a:lnTo>
                  <a:lnTo>
                    <a:pt x="0" y="0"/>
                  </a:lnTo>
                  <a:lnTo>
                    <a:pt x="0" y="1781810"/>
                  </a:lnTo>
                  <a:lnTo>
                    <a:pt x="0" y="2810510"/>
                  </a:lnTo>
                  <a:lnTo>
                    <a:pt x="7623518" y="2810510"/>
                  </a:lnTo>
                  <a:lnTo>
                    <a:pt x="7623518" y="178181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06996" y="685155"/>
              <a:ext cx="4021114" cy="979405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0345" y="5337964"/>
              <a:ext cx="9963149" cy="318134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22383"/>
              <a:ext cx="27150" cy="752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495" y="19629"/>
              <a:ext cx="80469" cy="804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8187" y="19629"/>
              <a:ext cx="80468" cy="8046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878" y="19751"/>
              <a:ext cx="80468" cy="8046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9569" y="19751"/>
              <a:ext cx="80468" cy="8046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0383" y="19751"/>
              <a:ext cx="80468" cy="8046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1075" y="19751"/>
              <a:ext cx="80468" cy="8046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71766" y="19751"/>
              <a:ext cx="80468" cy="8046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32580" y="19629"/>
              <a:ext cx="80468" cy="8046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3271" y="19629"/>
              <a:ext cx="80469" cy="8046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6490" y="19751"/>
              <a:ext cx="80468" cy="8046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97304" y="19629"/>
              <a:ext cx="46017" cy="6496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165075"/>
              <a:ext cx="27150" cy="762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325644"/>
              <a:ext cx="27150" cy="7625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486457"/>
              <a:ext cx="27150" cy="7625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647148"/>
              <a:ext cx="27150" cy="7625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808490"/>
              <a:ext cx="27150" cy="7520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495" y="162971"/>
              <a:ext cx="80469" cy="8046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7496" y="323662"/>
              <a:ext cx="80468" cy="8046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7496" y="484353"/>
              <a:ext cx="80468" cy="8046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495" y="644921"/>
              <a:ext cx="80469" cy="8046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7496" y="805735"/>
              <a:ext cx="80468" cy="8046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8187" y="162971"/>
              <a:ext cx="80468" cy="8046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8187" y="323662"/>
              <a:ext cx="80468" cy="8046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8187" y="484353"/>
              <a:ext cx="80468" cy="8046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8187" y="645044"/>
              <a:ext cx="80468" cy="8046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8187" y="805735"/>
              <a:ext cx="80468" cy="8046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878" y="162971"/>
              <a:ext cx="80468" cy="8046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878" y="323662"/>
              <a:ext cx="80468" cy="8046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8878" y="484353"/>
              <a:ext cx="80468" cy="8046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878" y="645044"/>
              <a:ext cx="80468" cy="8046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878" y="805859"/>
              <a:ext cx="80468" cy="8046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9569" y="162971"/>
              <a:ext cx="80468" cy="8046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9569" y="323662"/>
              <a:ext cx="80468" cy="804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9569" y="484353"/>
              <a:ext cx="80468" cy="8046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9569" y="645044"/>
              <a:ext cx="80468" cy="8046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9569" y="805859"/>
              <a:ext cx="80468" cy="8046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959584"/>
              <a:ext cx="27150" cy="7520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1119625"/>
              <a:ext cx="27150" cy="7625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1280316"/>
              <a:ext cx="27150" cy="76258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7496" y="956952"/>
              <a:ext cx="80468" cy="8046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7495" y="1117521"/>
              <a:ext cx="80469" cy="8046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7496" y="1278211"/>
              <a:ext cx="80468" cy="8046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68187" y="956952"/>
              <a:ext cx="80468" cy="8046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68187" y="1117644"/>
              <a:ext cx="80468" cy="80468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68187" y="1278335"/>
              <a:ext cx="72347" cy="4700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28878" y="956952"/>
              <a:ext cx="80468" cy="8046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28878" y="1117520"/>
              <a:ext cx="80468" cy="8046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89569" y="956952"/>
              <a:ext cx="80468" cy="80468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9569" y="1117520"/>
              <a:ext cx="69272" cy="51676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0383" y="162971"/>
              <a:ext cx="80468" cy="8046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0383" y="323662"/>
              <a:ext cx="80468" cy="8046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50383" y="484353"/>
              <a:ext cx="80468" cy="8046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0383" y="645044"/>
              <a:ext cx="80468" cy="8046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0383" y="805859"/>
              <a:ext cx="80468" cy="8046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1075" y="162971"/>
              <a:ext cx="80468" cy="8046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1075" y="323662"/>
              <a:ext cx="80468" cy="80468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1075" y="484353"/>
              <a:ext cx="80468" cy="80468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1075" y="645044"/>
              <a:ext cx="80468" cy="8046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1075" y="805859"/>
              <a:ext cx="80468" cy="80468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71766" y="162971"/>
              <a:ext cx="80468" cy="80468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71766" y="323662"/>
              <a:ext cx="80468" cy="80468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71766" y="484353"/>
              <a:ext cx="80468" cy="80468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71765" y="645044"/>
              <a:ext cx="80469" cy="80468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74349" y="806597"/>
              <a:ext cx="29652" cy="2571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32580" y="162971"/>
              <a:ext cx="80468" cy="80468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32580" y="323662"/>
              <a:ext cx="80468" cy="80468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32580" y="484353"/>
              <a:ext cx="80468" cy="80468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232580" y="645290"/>
              <a:ext cx="41710" cy="41710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3271" y="162971"/>
              <a:ext cx="80468" cy="80468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3271" y="323662"/>
              <a:ext cx="80468" cy="80468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394624" y="487552"/>
              <a:ext cx="23131" cy="27191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6490" y="162971"/>
              <a:ext cx="80468" cy="80468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0383" y="956952"/>
              <a:ext cx="80468" cy="80468"/>
            </a:xfrm>
            <a:prstGeom prst="rect">
              <a:avLst/>
            </a:prstGeom>
          </p:spPr>
        </p:pic>
      </p:grpSp>
      <p:sp>
        <p:nvSpPr>
          <p:cNvPr id="84" name="object 84"/>
          <p:cNvSpPr txBox="1"/>
          <p:nvPr/>
        </p:nvSpPr>
        <p:spPr>
          <a:xfrm>
            <a:off x="1197645" y="2668064"/>
            <a:ext cx="10694670" cy="9886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00"/>
              </a:lnSpc>
              <a:spcBef>
                <a:spcPts val="100"/>
              </a:spcBef>
              <a:tabLst>
                <a:tab pos="7268845" algn="l"/>
              </a:tabLst>
            </a:pPr>
            <a:r>
              <a:rPr sz="2750" i="1" spc="-20" dirty="0">
                <a:latin typeface="Arial"/>
                <a:cs typeface="Arial"/>
              </a:rPr>
              <a:t>Talab</a:t>
            </a:r>
            <a:r>
              <a:rPr sz="2750" i="1" spc="30" dirty="0">
                <a:latin typeface="Arial"/>
                <a:cs typeface="Arial"/>
              </a:rPr>
              <a:t> </a:t>
            </a:r>
            <a:r>
              <a:rPr sz="2750" i="1" spc="105" dirty="0">
                <a:latin typeface="Arial"/>
                <a:cs typeface="Arial"/>
              </a:rPr>
              <a:t>miqdori</a:t>
            </a:r>
            <a:r>
              <a:rPr sz="2750" i="1" spc="30" dirty="0">
                <a:latin typeface="Arial"/>
                <a:cs typeface="Arial"/>
              </a:rPr>
              <a:t> </a:t>
            </a:r>
            <a:r>
              <a:rPr sz="2750" i="1" spc="35" dirty="0">
                <a:latin typeface="Arial"/>
                <a:cs typeface="Arial"/>
              </a:rPr>
              <a:t>bilan</a:t>
            </a:r>
            <a:r>
              <a:rPr sz="2750" i="1" spc="30" dirty="0">
                <a:latin typeface="Arial"/>
                <a:cs typeface="Arial"/>
              </a:rPr>
              <a:t> </a:t>
            </a:r>
            <a:r>
              <a:rPr sz="2750" i="1" spc="65" dirty="0">
                <a:latin typeface="Arial"/>
                <a:cs typeface="Arial"/>
              </a:rPr>
              <a:t>taklif</a:t>
            </a:r>
            <a:r>
              <a:rPr sz="2750" i="1" spc="35" dirty="0">
                <a:latin typeface="Arial"/>
                <a:cs typeface="Arial"/>
              </a:rPr>
              <a:t> </a:t>
            </a:r>
            <a:r>
              <a:rPr sz="2750" i="1" spc="105" dirty="0">
                <a:latin typeface="Arial"/>
                <a:cs typeface="Arial"/>
              </a:rPr>
              <a:t>miqdori</a:t>
            </a:r>
            <a:r>
              <a:rPr sz="2750" i="1" spc="30" dirty="0">
                <a:latin typeface="Arial"/>
                <a:cs typeface="Arial"/>
              </a:rPr>
              <a:t> </a:t>
            </a:r>
            <a:r>
              <a:rPr sz="2750" i="1" spc="50" dirty="0">
                <a:latin typeface="Arial"/>
                <a:cs typeface="Arial"/>
              </a:rPr>
              <a:t>o’rtasidagi	</a:t>
            </a:r>
            <a:r>
              <a:rPr sz="2750" i="1" spc="75" dirty="0">
                <a:latin typeface="Arial"/>
                <a:cs typeface="Arial"/>
              </a:rPr>
              <a:t>nisbat</a:t>
            </a:r>
            <a:r>
              <a:rPr sz="2750" i="1" spc="-5" dirty="0">
                <a:latin typeface="Arial"/>
                <a:cs typeface="Arial"/>
              </a:rPr>
              <a:t> </a:t>
            </a:r>
            <a:r>
              <a:rPr sz="2750" i="1" spc="105" dirty="0">
                <a:latin typeface="Arial"/>
                <a:cs typeface="Arial"/>
              </a:rPr>
              <a:t>bir-biriga</a:t>
            </a:r>
            <a:r>
              <a:rPr sz="2750" i="1" spc="-5" dirty="0">
                <a:latin typeface="Arial"/>
                <a:cs typeface="Arial"/>
              </a:rPr>
              <a:t> </a:t>
            </a:r>
            <a:r>
              <a:rPr sz="2750" i="1" spc="70" dirty="0">
                <a:latin typeface="Arial"/>
                <a:cs typeface="Arial"/>
              </a:rPr>
              <a:t>teng </a:t>
            </a:r>
            <a:r>
              <a:rPr sz="2750" i="1" spc="-750" dirty="0">
                <a:latin typeface="Arial"/>
                <a:cs typeface="Arial"/>
              </a:rPr>
              <a:t> </a:t>
            </a:r>
            <a:r>
              <a:rPr sz="2750" i="1" spc="25" dirty="0">
                <a:latin typeface="Arial"/>
                <a:cs typeface="Arial"/>
              </a:rPr>
              <a:t>bo’lgan</a:t>
            </a:r>
            <a:r>
              <a:rPr sz="2750" i="1" spc="20" dirty="0">
                <a:latin typeface="Arial"/>
                <a:cs typeface="Arial"/>
              </a:rPr>
              <a:t> </a:t>
            </a:r>
            <a:r>
              <a:rPr sz="2750" i="1" spc="60" dirty="0">
                <a:latin typeface="Arial"/>
                <a:cs typeface="Arial"/>
              </a:rPr>
              <a:t>holat</a:t>
            </a:r>
            <a:r>
              <a:rPr sz="2750" i="1" spc="20" dirty="0">
                <a:latin typeface="Arial"/>
                <a:cs typeface="Arial"/>
              </a:rPr>
              <a:t> </a:t>
            </a:r>
            <a:r>
              <a:rPr sz="2750" i="1" spc="60" dirty="0">
                <a:latin typeface="Arial"/>
                <a:cs typeface="Arial"/>
              </a:rPr>
              <a:t>bozor</a:t>
            </a:r>
            <a:r>
              <a:rPr sz="2750" i="1" spc="20" dirty="0">
                <a:latin typeface="Arial"/>
                <a:cs typeface="Arial"/>
              </a:rPr>
              <a:t> </a:t>
            </a:r>
            <a:r>
              <a:rPr sz="2750" i="1" spc="40" dirty="0">
                <a:latin typeface="Arial"/>
                <a:cs typeface="Arial"/>
              </a:rPr>
              <a:t>muvozanati</a:t>
            </a:r>
            <a:r>
              <a:rPr sz="2750" i="1" spc="20" dirty="0">
                <a:latin typeface="Arial"/>
                <a:cs typeface="Arial"/>
              </a:rPr>
              <a:t> </a:t>
            </a:r>
            <a:r>
              <a:rPr sz="2750" i="1" spc="30" dirty="0">
                <a:latin typeface="Arial"/>
                <a:cs typeface="Arial"/>
              </a:rPr>
              <a:t>deyiladi.</a:t>
            </a:r>
            <a:endParaRPr sz="2750">
              <a:latin typeface="Arial"/>
              <a:cs typeface="Arial"/>
            </a:endParaRPr>
          </a:p>
        </p:txBody>
      </p:sp>
      <p:sp>
        <p:nvSpPr>
          <p:cNvPr id="85" name="object 85"/>
          <p:cNvSpPr txBox="1">
            <a:spLocks noGrp="1"/>
          </p:cNvSpPr>
          <p:nvPr>
            <p:ph type="title"/>
          </p:nvPr>
        </p:nvSpPr>
        <p:spPr>
          <a:xfrm>
            <a:off x="1197645" y="906729"/>
            <a:ext cx="11410950" cy="1187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500"/>
              </a:lnSpc>
              <a:spcBef>
                <a:spcPts val="95"/>
              </a:spcBef>
              <a:tabLst>
                <a:tab pos="937894" algn="l"/>
                <a:tab pos="2385695" algn="l"/>
                <a:tab pos="2677795" algn="l"/>
                <a:tab pos="4376420" algn="l"/>
                <a:tab pos="5214620" algn="l"/>
                <a:tab pos="5377815" algn="l"/>
                <a:tab pos="6772909" algn="l"/>
                <a:tab pos="6917055" algn="l"/>
                <a:tab pos="8763000" algn="l"/>
              </a:tabLst>
            </a:pPr>
            <a:r>
              <a:rPr sz="3300" b="1" spc="-475" dirty="0">
                <a:solidFill>
                  <a:srgbClr val="231F20"/>
                </a:solidFill>
                <a:latin typeface="Trebuchet MS"/>
                <a:cs typeface="Trebuchet MS"/>
              </a:rPr>
              <a:t>7</a:t>
            </a:r>
            <a:r>
              <a:rPr sz="3300" b="1" spc="-6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3300" b="1" spc="-400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r>
              <a:rPr sz="3300" b="1" spc="-6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3300" b="1" spc="-225" dirty="0">
                <a:solidFill>
                  <a:srgbClr val="231F20"/>
                </a:solidFill>
                <a:latin typeface="Trebuchet MS"/>
                <a:cs typeface="Trebuchet MS"/>
              </a:rPr>
              <a:t>3</a:t>
            </a:r>
            <a:r>
              <a:rPr sz="3300" b="1" spc="-6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3300" b="1" spc="-400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r>
              <a:rPr sz="3300" b="1" dirty="0">
                <a:solidFill>
                  <a:srgbClr val="231F20"/>
                </a:solidFill>
                <a:latin typeface="Trebuchet MS"/>
                <a:cs typeface="Trebuchet MS"/>
              </a:rPr>
              <a:t>	</a:t>
            </a:r>
            <a:r>
              <a:rPr sz="3300" b="1" spc="-21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3300" b="1" spc="7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L</a:t>
            </a:r>
            <a:r>
              <a:rPr sz="3300" b="1" spc="7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3300" b="1" spc="-5" dirty="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sz="3300" b="1" dirty="0">
                <a:solidFill>
                  <a:srgbClr val="231F20"/>
                </a:solidFill>
                <a:latin typeface="Trebuchet MS"/>
                <a:cs typeface="Trebuchet MS"/>
              </a:rPr>
              <a:t>	</a:t>
            </a:r>
            <a:r>
              <a:rPr sz="3300" b="1" spc="210" dirty="0">
                <a:solidFill>
                  <a:srgbClr val="231F20"/>
                </a:solidFill>
                <a:latin typeface="Trebuchet MS"/>
                <a:cs typeface="Trebuchet MS"/>
              </a:rPr>
              <a:t>M</a:t>
            </a:r>
            <a:r>
              <a:rPr sz="3300" b="1" spc="40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3300" b="1" spc="-65" dirty="0">
                <a:solidFill>
                  <a:srgbClr val="231F20"/>
                </a:solidFill>
                <a:latin typeface="Trebuchet MS"/>
                <a:cs typeface="Trebuchet MS"/>
              </a:rPr>
              <a:t>Q</a:t>
            </a:r>
            <a:r>
              <a:rPr sz="3300" b="1" spc="155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3300" b="1" spc="-45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3300" b="1" spc="30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3300" b="1" spc="80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3300" b="1" dirty="0">
                <a:solidFill>
                  <a:srgbClr val="231F20"/>
                </a:solidFill>
                <a:latin typeface="Trebuchet MS"/>
                <a:cs typeface="Trebuchet MS"/>
              </a:rPr>
              <a:t>	</a:t>
            </a:r>
            <a:r>
              <a:rPr sz="3300" b="1" spc="25" dirty="0">
                <a:solidFill>
                  <a:srgbClr val="231F20"/>
                </a:solidFill>
                <a:latin typeface="Trebuchet MS"/>
                <a:cs typeface="Trebuchet MS"/>
              </a:rPr>
              <a:t>V</a:t>
            </a:r>
            <a:r>
              <a:rPr sz="3300" b="1" spc="-254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3300" b="1" dirty="0">
                <a:solidFill>
                  <a:srgbClr val="231F20"/>
                </a:solidFill>
                <a:latin typeface="Trebuchet MS"/>
                <a:cs typeface="Trebuchet MS"/>
              </a:rPr>
              <a:t>	</a:t>
            </a:r>
            <a:r>
              <a:rPr sz="3300" b="1" spc="-21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3300" b="1" spc="7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3300" b="1" spc="175" dirty="0">
                <a:solidFill>
                  <a:srgbClr val="231F20"/>
                </a:solidFill>
                <a:latin typeface="Trebuchet MS"/>
                <a:cs typeface="Trebuchet MS"/>
              </a:rPr>
              <a:t>K</a:t>
            </a:r>
            <a:r>
              <a:rPr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L</a:t>
            </a:r>
            <a:r>
              <a:rPr sz="3300" b="1" spc="40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3300" b="1" spc="-480" dirty="0">
                <a:solidFill>
                  <a:srgbClr val="231F20"/>
                </a:solidFill>
                <a:latin typeface="Trebuchet MS"/>
                <a:cs typeface="Trebuchet MS"/>
              </a:rPr>
              <a:t>F</a:t>
            </a:r>
            <a:r>
              <a:rPr sz="3300" b="1" dirty="0">
                <a:solidFill>
                  <a:srgbClr val="231F20"/>
                </a:solidFill>
                <a:latin typeface="Trebuchet MS"/>
                <a:cs typeface="Trebuchet MS"/>
              </a:rPr>
              <a:t>	</a:t>
            </a:r>
            <a:r>
              <a:rPr sz="3300" b="1" spc="210" dirty="0">
                <a:solidFill>
                  <a:srgbClr val="231F20"/>
                </a:solidFill>
                <a:latin typeface="Trebuchet MS"/>
                <a:cs typeface="Trebuchet MS"/>
              </a:rPr>
              <a:t>M</a:t>
            </a:r>
            <a:r>
              <a:rPr sz="3300" b="1" spc="40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3300" b="1" spc="-65" dirty="0">
                <a:solidFill>
                  <a:srgbClr val="231F20"/>
                </a:solidFill>
                <a:latin typeface="Trebuchet MS"/>
                <a:cs typeface="Trebuchet MS"/>
              </a:rPr>
              <a:t>Q</a:t>
            </a:r>
            <a:r>
              <a:rPr sz="3300" b="1" spc="155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3300" b="1" spc="-45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3300" b="1" spc="30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3300" b="1" spc="80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3300" b="1" dirty="0">
                <a:solidFill>
                  <a:srgbClr val="231F20"/>
                </a:solidFill>
                <a:latin typeface="Trebuchet MS"/>
                <a:cs typeface="Trebuchet MS"/>
              </a:rPr>
              <a:t>	</a:t>
            </a:r>
            <a:r>
              <a:rPr sz="3300" b="1" spc="-45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3300" b="1" spc="-455" dirty="0">
                <a:solidFill>
                  <a:srgbClr val="231F20"/>
                </a:solidFill>
                <a:latin typeface="Trebuchet MS"/>
                <a:cs typeface="Trebuchet MS"/>
              </a:rPr>
              <a:t>’</a:t>
            </a:r>
            <a:r>
              <a:rPr sz="3300" b="1" spc="-6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3300" b="1" spc="30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3300" b="1" spc="-21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3300" b="1" spc="7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3300" b="1" spc="35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3300" b="1" spc="40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3300" b="1" spc="155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3300" b="1" spc="7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3300" b="1" spc="45" dirty="0">
                <a:solidFill>
                  <a:srgbClr val="231F20"/>
                </a:solidFill>
                <a:latin typeface="Trebuchet MS"/>
                <a:cs typeface="Trebuchet MS"/>
              </a:rPr>
              <a:t>G</a:t>
            </a:r>
            <a:r>
              <a:rPr sz="3300" b="1" spc="85" dirty="0">
                <a:solidFill>
                  <a:srgbClr val="231F20"/>
                </a:solidFill>
                <a:latin typeface="Trebuchet MS"/>
                <a:cs typeface="Trebuchet MS"/>
              </a:rPr>
              <a:t>I  </a:t>
            </a:r>
            <a:r>
              <a:rPr sz="3300" b="1" spc="100" dirty="0">
                <a:solidFill>
                  <a:srgbClr val="231F20"/>
                </a:solidFill>
                <a:latin typeface="Trebuchet MS"/>
                <a:cs typeface="Trebuchet MS"/>
              </a:rPr>
              <a:t>NISBATNING	</a:t>
            </a:r>
            <a:r>
              <a:rPr sz="3300" b="1" spc="-250" dirty="0">
                <a:solidFill>
                  <a:srgbClr val="231F20"/>
                </a:solidFill>
                <a:latin typeface="Trebuchet MS"/>
                <a:cs typeface="Trebuchet MS"/>
              </a:rPr>
              <a:t>O’</a:t>
            </a:r>
            <a:r>
              <a:rPr sz="3300" b="1" spc="-6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3300" b="1" spc="135" dirty="0">
                <a:solidFill>
                  <a:srgbClr val="231F20"/>
                </a:solidFill>
                <a:latin typeface="Trebuchet MS"/>
                <a:cs typeface="Trebuchet MS"/>
              </a:rPr>
              <a:t>ZGARISHI.		</a:t>
            </a:r>
            <a:r>
              <a:rPr sz="3300" b="1" spc="25" dirty="0">
                <a:solidFill>
                  <a:srgbClr val="231F20"/>
                </a:solidFill>
                <a:latin typeface="Trebuchet MS"/>
                <a:cs typeface="Trebuchet MS"/>
              </a:rPr>
              <a:t>BOZOR		</a:t>
            </a:r>
            <a:r>
              <a:rPr sz="3300" b="1" spc="15" dirty="0">
                <a:solidFill>
                  <a:srgbClr val="231F20"/>
                </a:solidFill>
                <a:latin typeface="Trebuchet MS"/>
                <a:cs typeface="Trebuchet MS"/>
              </a:rPr>
              <a:t>MUVOZANATI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197645" y="4088720"/>
            <a:ext cx="9919335" cy="99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900"/>
              </a:lnSpc>
              <a:spcBef>
                <a:spcPts val="100"/>
              </a:spcBef>
              <a:tabLst>
                <a:tab pos="1075690" algn="l"/>
              </a:tabLst>
            </a:pPr>
            <a:r>
              <a:rPr sz="2750" i="1" spc="-20" dirty="0">
                <a:latin typeface="Arial"/>
                <a:cs typeface="Arial"/>
              </a:rPr>
              <a:t>Talab	</a:t>
            </a:r>
            <a:r>
              <a:rPr sz="2750" i="1" spc="10" dirty="0">
                <a:latin typeface="Arial"/>
                <a:cs typeface="Arial"/>
              </a:rPr>
              <a:t>va </a:t>
            </a:r>
            <a:r>
              <a:rPr sz="2750" i="1" spc="65" dirty="0">
                <a:latin typeface="Arial"/>
                <a:cs typeface="Arial"/>
              </a:rPr>
              <a:t>taklif </a:t>
            </a:r>
            <a:r>
              <a:rPr sz="2750" i="1" spc="35" dirty="0">
                <a:latin typeface="Arial"/>
                <a:cs typeface="Arial"/>
              </a:rPr>
              <a:t>egri </a:t>
            </a:r>
            <a:r>
              <a:rPr sz="2750" i="1" spc="40" dirty="0">
                <a:latin typeface="Arial"/>
                <a:cs typeface="Arial"/>
              </a:rPr>
              <a:t>chiziqlarini </a:t>
            </a:r>
            <a:r>
              <a:rPr sz="2750" i="1" spc="130" dirty="0">
                <a:latin typeface="Arial"/>
                <a:cs typeface="Arial"/>
              </a:rPr>
              <a:t>bitta </a:t>
            </a:r>
            <a:r>
              <a:rPr sz="2750" i="1" spc="25" dirty="0">
                <a:latin typeface="Arial"/>
                <a:cs typeface="Arial"/>
              </a:rPr>
              <a:t>grafikka </a:t>
            </a:r>
            <a:r>
              <a:rPr sz="2750" i="1" spc="70" dirty="0">
                <a:latin typeface="Arial"/>
                <a:cs typeface="Arial"/>
              </a:rPr>
              <a:t>joylashtirib </a:t>
            </a:r>
            <a:r>
              <a:rPr sz="2750" i="1" spc="60" dirty="0">
                <a:latin typeface="Arial"/>
                <a:cs typeface="Arial"/>
              </a:rPr>
              <a:t>bozor </a:t>
            </a:r>
            <a:r>
              <a:rPr sz="2750" i="1" spc="-750" dirty="0">
                <a:latin typeface="Arial"/>
                <a:cs typeface="Arial"/>
              </a:rPr>
              <a:t> </a:t>
            </a:r>
            <a:r>
              <a:rPr sz="2750" i="1" spc="35" dirty="0">
                <a:latin typeface="Arial"/>
                <a:cs typeface="Arial"/>
              </a:rPr>
              <a:t>muvozanatili</a:t>
            </a:r>
            <a:r>
              <a:rPr sz="2750" i="1" spc="15" dirty="0">
                <a:latin typeface="Arial"/>
                <a:cs typeface="Arial"/>
              </a:rPr>
              <a:t> </a:t>
            </a:r>
            <a:r>
              <a:rPr sz="2750" i="1" spc="65" dirty="0">
                <a:latin typeface="Arial"/>
                <a:cs typeface="Arial"/>
              </a:rPr>
              <a:t>nuqtasini</a:t>
            </a:r>
            <a:r>
              <a:rPr sz="2750" i="1" spc="20" dirty="0">
                <a:latin typeface="Arial"/>
                <a:cs typeface="Arial"/>
              </a:rPr>
              <a:t> </a:t>
            </a:r>
            <a:r>
              <a:rPr sz="2750" i="1" spc="40" dirty="0">
                <a:latin typeface="Arial"/>
                <a:cs typeface="Arial"/>
              </a:rPr>
              <a:t>hosil</a:t>
            </a:r>
            <a:r>
              <a:rPr sz="2750" i="1" spc="20" dirty="0">
                <a:latin typeface="Arial"/>
                <a:cs typeface="Arial"/>
              </a:rPr>
              <a:t> </a:t>
            </a:r>
            <a:r>
              <a:rPr sz="2750" i="1" spc="-5" dirty="0">
                <a:latin typeface="Arial"/>
                <a:cs typeface="Arial"/>
              </a:rPr>
              <a:t>qilamiz:</a:t>
            </a:r>
            <a:endParaRPr sz="27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ECE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18521" y="1028700"/>
            <a:ext cx="7743824" cy="50387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6331919"/>
            <a:ext cx="7724774" cy="24574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87623" y="964535"/>
            <a:ext cx="10060305" cy="4913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0" marR="299720" indent="-635" algn="ctr">
              <a:lnSpc>
                <a:spcPct val="108000"/>
              </a:lnSpc>
              <a:spcBef>
                <a:spcPts val="100"/>
              </a:spcBef>
            </a:pPr>
            <a:r>
              <a:rPr sz="3300" spc="180" dirty="0">
                <a:latin typeface="Tahoma"/>
                <a:cs typeface="Tahoma"/>
              </a:rPr>
              <a:t>Talab </a:t>
            </a:r>
            <a:r>
              <a:rPr sz="3300" spc="95" dirty="0">
                <a:latin typeface="Tahoma"/>
                <a:cs typeface="Tahoma"/>
              </a:rPr>
              <a:t>hajmiga </a:t>
            </a:r>
            <a:r>
              <a:rPr sz="3300" spc="80" dirty="0">
                <a:latin typeface="Tahoma"/>
                <a:cs typeface="Tahoma"/>
              </a:rPr>
              <a:t>ta'sir </a:t>
            </a:r>
            <a:r>
              <a:rPr sz="3300" spc="130" dirty="0">
                <a:latin typeface="Tahoma"/>
                <a:cs typeface="Tahoma"/>
              </a:rPr>
              <a:t>qiluvchi </a:t>
            </a:r>
            <a:r>
              <a:rPr sz="3300" spc="235" dirty="0">
                <a:latin typeface="Tahoma"/>
                <a:cs typeface="Tahoma"/>
              </a:rPr>
              <a:t>boshqa </a:t>
            </a:r>
            <a:r>
              <a:rPr sz="3300" spc="135" dirty="0">
                <a:latin typeface="Tahoma"/>
                <a:cs typeface="Tahoma"/>
              </a:rPr>
              <a:t>omillar </a:t>
            </a:r>
            <a:r>
              <a:rPr sz="3300" spc="140" dirty="0">
                <a:latin typeface="Tahoma"/>
                <a:cs typeface="Tahoma"/>
              </a:rPr>
              <a:t> </a:t>
            </a:r>
            <a:r>
              <a:rPr sz="3300" spc="310" dirty="0">
                <a:latin typeface="Tahoma"/>
                <a:cs typeface="Tahoma"/>
              </a:rPr>
              <a:t>o</a:t>
            </a:r>
            <a:r>
              <a:rPr sz="3300" spc="-114" dirty="0">
                <a:latin typeface="Tahoma"/>
                <a:cs typeface="Tahoma"/>
              </a:rPr>
              <a:t>'</a:t>
            </a:r>
            <a:r>
              <a:rPr sz="3300" spc="285" dirty="0">
                <a:latin typeface="Tahoma"/>
                <a:cs typeface="Tahoma"/>
              </a:rPr>
              <a:t>z</a:t>
            </a:r>
            <a:r>
              <a:rPr sz="3300" spc="265" dirty="0">
                <a:latin typeface="Tahoma"/>
                <a:cs typeface="Tahoma"/>
              </a:rPr>
              <a:t>g</a:t>
            </a:r>
            <a:r>
              <a:rPr sz="3300" spc="160" dirty="0">
                <a:latin typeface="Tahoma"/>
                <a:cs typeface="Tahoma"/>
              </a:rPr>
              <a:t>a</a:t>
            </a:r>
            <a:r>
              <a:rPr sz="3300" dirty="0">
                <a:latin typeface="Tahoma"/>
                <a:cs typeface="Tahoma"/>
              </a:rPr>
              <a:t>r</a:t>
            </a:r>
            <a:r>
              <a:rPr sz="3300" spc="190" dirty="0">
                <a:latin typeface="Tahoma"/>
                <a:cs typeface="Tahoma"/>
              </a:rPr>
              <a:t>m</a:t>
            </a:r>
            <a:r>
              <a:rPr sz="3300" spc="160" dirty="0">
                <a:latin typeface="Tahoma"/>
                <a:cs typeface="Tahoma"/>
              </a:rPr>
              <a:t>a</a:t>
            </a:r>
            <a:r>
              <a:rPr sz="3300" spc="165" dirty="0">
                <a:latin typeface="Tahoma"/>
                <a:cs typeface="Tahoma"/>
              </a:rPr>
              <a:t>y</a:t>
            </a:r>
            <a:r>
              <a:rPr sz="3300" spc="-110" dirty="0">
                <a:latin typeface="Tahoma"/>
                <a:cs typeface="Tahoma"/>
              </a:rPr>
              <a:t> </a:t>
            </a:r>
            <a:r>
              <a:rPr sz="3300" spc="254" dirty="0">
                <a:latin typeface="Tahoma"/>
                <a:cs typeface="Tahoma"/>
              </a:rPr>
              <a:t>q</a:t>
            </a:r>
            <a:r>
              <a:rPr sz="3300" spc="310" dirty="0">
                <a:latin typeface="Tahoma"/>
                <a:cs typeface="Tahoma"/>
              </a:rPr>
              <a:t>o</a:t>
            </a:r>
            <a:r>
              <a:rPr sz="3300" spc="155" dirty="0">
                <a:latin typeface="Tahoma"/>
                <a:cs typeface="Tahoma"/>
              </a:rPr>
              <a:t>l</a:t>
            </a:r>
            <a:r>
              <a:rPr sz="3300" spc="265" dirty="0">
                <a:latin typeface="Tahoma"/>
                <a:cs typeface="Tahoma"/>
              </a:rPr>
              <a:t>g</a:t>
            </a:r>
            <a:r>
              <a:rPr sz="3300" spc="160" dirty="0">
                <a:latin typeface="Tahoma"/>
                <a:cs typeface="Tahoma"/>
              </a:rPr>
              <a:t>a</a:t>
            </a:r>
            <a:r>
              <a:rPr sz="3300" spc="60" dirty="0">
                <a:latin typeface="Tahoma"/>
                <a:cs typeface="Tahoma"/>
              </a:rPr>
              <a:t>n</a:t>
            </a:r>
            <a:r>
              <a:rPr sz="3300" spc="-110" dirty="0">
                <a:latin typeface="Tahoma"/>
                <a:cs typeface="Tahoma"/>
              </a:rPr>
              <a:t> </a:t>
            </a:r>
            <a:r>
              <a:rPr sz="3300" spc="360" dirty="0">
                <a:latin typeface="Tahoma"/>
                <a:cs typeface="Tahoma"/>
              </a:rPr>
              <a:t>s</a:t>
            </a:r>
            <a:r>
              <a:rPr sz="3300" spc="55" dirty="0">
                <a:latin typeface="Tahoma"/>
                <a:cs typeface="Tahoma"/>
              </a:rPr>
              <a:t>h</a:t>
            </a:r>
            <a:r>
              <a:rPr sz="3300" spc="160" dirty="0">
                <a:latin typeface="Tahoma"/>
                <a:cs typeface="Tahoma"/>
              </a:rPr>
              <a:t>a</a:t>
            </a:r>
            <a:r>
              <a:rPr sz="3300" dirty="0">
                <a:latin typeface="Tahoma"/>
                <a:cs typeface="Tahoma"/>
              </a:rPr>
              <a:t>r</a:t>
            </a:r>
            <a:r>
              <a:rPr sz="3300" spc="310" dirty="0">
                <a:latin typeface="Tahoma"/>
                <a:cs typeface="Tahoma"/>
              </a:rPr>
              <a:t>o</a:t>
            </a:r>
            <a:r>
              <a:rPr sz="3300" spc="-5" dirty="0">
                <a:latin typeface="Tahoma"/>
                <a:cs typeface="Tahoma"/>
              </a:rPr>
              <a:t>i</a:t>
            </a:r>
            <a:r>
              <a:rPr sz="3300" spc="80" dirty="0">
                <a:latin typeface="Tahoma"/>
                <a:cs typeface="Tahoma"/>
              </a:rPr>
              <a:t>t</a:t>
            </a:r>
            <a:r>
              <a:rPr sz="3300" spc="260" dirty="0">
                <a:latin typeface="Tahoma"/>
                <a:cs typeface="Tahoma"/>
              </a:rPr>
              <a:t>d</a:t>
            </a:r>
            <a:r>
              <a:rPr sz="3300" spc="165" dirty="0">
                <a:latin typeface="Tahoma"/>
                <a:cs typeface="Tahoma"/>
              </a:rPr>
              <a:t>a</a:t>
            </a:r>
            <a:r>
              <a:rPr sz="3300" spc="-110" dirty="0">
                <a:latin typeface="Tahoma"/>
                <a:cs typeface="Tahoma"/>
              </a:rPr>
              <a:t> </a:t>
            </a:r>
            <a:r>
              <a:rPr sz="3300" spc="55" dirty="0">
                <a:latin typeface="Tahoma"/>
                <a:cs typeface="Tahoma"/>
              </a:rPr>
              <a:t>n</a:t>
            </a:r>
            <a:r>
              <a:rPr sz="3300" spc="160" dirty="0">
                <a:latin typeface="Tahoma"/>
                <a:cs typeface="Tahoma"/>
              </a:rPr>
              <a:t>a</a:t>
            </a:r>
            <a:r>
              <a:rPr sz="3300" dirty="0">
                <a:latin typeface="Tahoma"/>
                <a:cs typeface="Tahoma"/>
              </a:rPr>
              <a:t>r</a:t>
            </a:r>
            <a:r>
              <a:rPr sz="3300" spc="175" dirty="0">
                <a:latin typeface="Tahoma"/>
                <a:cs typeface="Tahoma"/>
              </a:rPr>
              <a:t>x</a:t>
            </a:r>
            <a:r>
              <a:rPr sz="3300" spc="55" dirty="0">
                <a:latin typeface="Tahoma"/>
                <a:cs typeface="Tahoma"/>
              </a:rPr>
              <a:t>n</a:t>
            </a:r>
            <a:r>
              <a:rPr sz="3300" spc="-5" dirty="0">
                <a:latin typeface="Tahoma"/>
                <a:cs typeface="Tahoma"/>
              </a:rPr>
              <a:t>i</a:t>
            </a:r>
            <a:r>
              <a:rPr sz="3300" spc="55" dirty="0">
                <a:latin typeface="Tahoma"/>
                <a:cs typeface="Tahoma"/>
              </a:rPr>
              <a:t>n</a:t>
            </a:r>
            <a:r>
              <a:rPr sz="3300" spc="270" dirty="0">
                <a:latin typeface="Tahoma"/>
                <a:cs typeface="Tahoma"/>
              </a:rPr>
              <a:t>g</a:t>
            </a:r>
            <a:r>
              <a:rPr sz="3300" spc="-110" dirty="0">
                <a:latin typeface="Tahoma"/>
                <a:cs typeface="Tahoma"/>
              </a:rPr>
              <a:t> </a:t>
            </a:r>
            <a:r>
              <a:rPr sz="3300" spc="-380" dirty="0">
                <a:latin typeface="Tahoma"/>
                <a:cs typeface="Tahoma"/>
              </a:rPr>
              <a:t>1</a:t>
            </a:r>
            <a:r>
              <a:rPr sz="3300" spc="-110" dirty="0">
                <a:latin typeface="Tahoma"/>
                <a:cs typeface="Tahoma"/>
              </a:rPr>
              <a:t> </a:t>
            </a:r>
            <a:r>
              <a:rPr sz="3300" spc="105" dirty="0">
                <a:latin typeface="Tahoma"/>
                <a:cs typeface="Tahoma"/>
              </a:rPr>
              <a:t>f</a:t>
            </a:r>
            <a:r>
              <a:rPr sz="3300" spc="310" dirty="0">
                <a:latin typeface="Tahoma"/>
                <a:cs typeface="Tahoma"/>
              </a:rPr>
              <a:t>o</a:t>
            </a:r>
            <a:r>
              <a:rPr sz="3300" spc="-5" dirty="0">
                <a:latin typeface="Tahoma"/>
                <a:cs typeface="Tahoma"/>
              </a:rPr>
              <a:t>i</a:t>
            </a:r>
            <a:r>
              <a:rPr sz="3300" spc="285" dirty="0">
                <a:latin typeface="Tahoma"/>
                <a:cs typeface="Tahoma"/>
              </a:rPr>
              <a:t>z</a:t>
            </a:r>
            <a:r>
              <a:rPr sz="3300" spc="265" dirty="0">
                <a:latin typeface="Tahoma"/>
                <a:cs typeface="Tahoma"/>
              </a:rPr>
              <a:t>g</a:t>
            </a:r>
            <a:r>
              <a:rPr sz="3300" spc="120" dirty="0">
                <a:latin typeface="Tahoma"/>
                <a:cs typeface="Tahoma"/>
              </a:rPr>
              <a:t>a  </a:t>
            </a:r>
            <a:r>
              <a:rPr sz="3300" spc="130" dirty="0">
                <a:latin typeface="Tahoma"/>
                <a:cs typeface="Tahoma"/>
              </a:rPr>
              <a:t>o'zgarishi</a:t>
            </a:r>
            <a:r>
              <a:rPr sz="3300" spc="-110" dirty="0">
                <a:latin typeface="Tahoma"/>
                <a:cs typeface="Tahoma"/>
              </a:rPr>
              <a:t> </a:t>
            </a:r>
            <a:r>
              <a:rPr sz="3300" spc="130" dirty="0">
                <a:latin typeface="Tahoma"/>
                <a:cs typeface="Tahoma"/>
              </a:rPr>
              <a:t>talabning</a:t>
            </a:r>
            <a:r>
              <a:rPr sz="3300" spc="-110" dirty="0">
                <a:latin typeface="Tahoma"/>
                <a:cs typeface="Tahoma"/>
              </a:rPr>
              <a:t> </a:t>
            </a:r>
            <a:r>
              <a:rPr sz="3300" spc="85" dirty="0">
                <a:latin typeface="Tahoma"/>
                <a:cs typeface="Tahoma"/>
              </a:rPr>
              <a:t>bir</a:t>
            </a:r>
            <a:r>
              <a:rPr sz="3300" spc="-105" dirty="0">
                <a:latin typeface="Tahoma"/>
                <a:cs typeface="Tahoma"/>
              </a:rPr>
              <a:t> </a:t>
            </a:r>
            <a:r>
              <a:rPr sz="3300" spc="215" dirty="0">
                <a:latin typeface="Tahoma"/>
                <a:cs typeface="Tahoma"/>
              </a:rPr>
              <a:t>necha</a:t>
            </a:r>
            <a:r>
              <a:rPr sz="3300" spc="-110" dirty="0">
                <a:latin typeface="Tahoma"/>
                <a:cs typeface="Tahoma"/>
              </a:rPr>
              <a:t> </a:t>
            </a:r>
            <a:r>
              <a:rPr sz="3300" spc="185" dirty="0">
                <a:latin typeface="Tahoma"/>
                <a:cs typeface="Tahoma"/>
              </a:rPr>
              <a:t>foizga</a:t>
            </a:r>
            <a:r>
              <a:rPr sz="3300" spc="-110" dirty="0">
                <a:latin typeface="Tahoma"/>
                <a:cs typeface="Tahoma"/>
              </a:rPr>
              <a:t> </a:t>
            </a:r>
            <a:r>
              <a:rPr sz="3300" spc="114" dirty="0">
                <a:latin typeface="Tahoma"/>
                <a:cs typeface="Tahoma"/>
              </a:rPr>
              <a:t>o'zgarishini </a:t>
            </a:r>
            <a:r>
              <a:rPr sz="3300" spc="-1015" dirty="0">
                <a:latin typeface="Tahoma"/>
                <a:cs typeface="Tahoma"/>
              </a:rPr>
              <a:t> </a:t>
            </a:r>
            <a:r>
              <a:rPr sz="3300" spc="170" dirty="0">
                <a:latin typeface="Tahoma"/>
                <a:cs typeface="Tahoma"/>
              </a:rPr>
              <a:t>ifodalovchi </a:t>
            </a:r>
            <a:r>
              <a:rPr sz="3300" spc="150" dirty="0">
                <a:latin typeface="Tahoma"/>
                <a:cs typeface="Tahoma"/>
              </a:rPr>
              <a:t>ko'rsatkich </a:t>
            </a:r>
            <a:r>
              <a:rPr sz="3300" spc="130" dirty="0">
                <a:latin typeface="Tahoma"/>
                <a:cs typeface="Tahoma"/>
              </a:rPr>
              <a:t>talabning </a:t>
            </a:r>
            <a:r>
              <a:rPr sz="3300" spc="100" dirty="0">
                <a:latin typeface="Tahoma"/>
                <a:cs typeface="Tahoma"/>
              </a:rPr>
              <a:t>narx </a:t>
            </a:r>
            <a:r>
              <a:rPr sz="3300" spc="160" dirty="0">
                <a:latin typeface="Tahoma"/>
                <a:cs typeface="Tahoma"/>
              </a:rPr>
              <a:t>bo'yicha </a:t>
            </a:r>
            <a:r>
              <a:rPr sz="3300" spc="165" dirty="0">
                <a:latin typeface="Tahoma"/>
                <a:cs typeface="Tahoma"/>
              </a:rPr>
              <a:t> </a:t>
            </a:r>
            <a:r>
              <a:rPr sz="3300" spc="140" dirty="0">
                <a:latin typeface="Tahoma"/>
                <a:cs typeface="Tahoma"/>
              </a:rPr>
              <a:t>egiluvchanligi </a:t>
            </a:r>
            <a:r>
              <a:rPr sz="3300" spc="160" dirty="0">
                <a:latin typeface="Tahoma"/>
                <a:cs typeface="Tahoma"/>
              </a:rPr>
              <a:t>bo'yicha </a:t>
            </a:r>
            <a:r>
              <a:rPr sz="3300" spc="135" dirty="0">
                <a:latin typeface="Tahoma"/>
                <a:cs typeface="Tahoma"/>
              </a:rPr>
              <a:t>ko'rsatkichi </a:t>
            </a:r>
            <a:r>
              <a:rPr sz="3300" spc="120" dirty="0">
                <a:latin typeface="Tahoma"/>
                <a:cs typeface="Tahoma"/>
              </a:rPr>
              <a:t>deyiladi. </a:t>
            </a:r>
            <a:r>
              <a:rPr sz="3300" spc="195" dirty="0">
                <a:latin typeface="Tahoma"/>
                <a:cs typeface="Tahoma"/>
              </a:rPr>
              <a:t>Bu </a:t>
            </a:r>
            <a:r>
              <a:rPr sz="3300" spc="-1019" dirty="0">
                <a:latin typeface="Tahoma"/>
                <a:cs typeface="Tahoma"/>
              </a:rPr>
              <a:t> </a:t>
            </a:r>
            <a:r>
              <a:rPr sz="3300" spc="160" dirty="0">
                <a:latin typeface="Tahoma"/>
                <a:cs typeface="Tahoma"/>
              </a:rPr>
              <a:t>ko'rsatgich </a:t>
            </a:r>
            <a:r>
              <a:rPr sz="3300" spc="150" dirty="0">
                <a:latin typeface="Tahoma"/>
                <a:cs typeface="Tahoma"/>
              </a:rPr>
              <a:t>ko'pincha </a:t>
            </a:r>
            <a:r>
              <a:rPr sz="3300" spc="200" dirty="0">
                <a:latin typeface="Tahoma"/>
                <a:cs typeface="Tahoma"/>
              </a:rPr>
              <a:t>oddiy </a:t>
            </a:r>
            <a:r>
              <a:rPr sz="3300" spc="130" dirty="0">
                <a:latin typeface="Tahoma"/>
                <a:cs typeface="Tahoma"/>
              </a:rPr>
              <a:t>qilib talabning </a:t>
            </a:r>
            <a:r>
              <a:rPr sz="3300" spc="135" dirty="0">
                <a:latin typeface="Tahoma"/>
                <a:cs typeface="Tahoma"/>
              </a:rPr>
              <a:t> </a:t>
            </a:r>
            <a:r>
              <a:rPr sz="3300" spc="140" dirty="0">
                <a:latin typeface="Tahoma"/>
                <a:cs typeface="Tahoma"/>
              </a:rPr>
              <a:t>egiluvchanligi</a:t>
            </a:r>
            <a:r>
              <a:rPr sz="3300" spc="-114" dirty="0">
                <a:latin typeface="Tahoma"/>
                <a:cs typeface="Tahoma"/>
              </a:rPr>
              <a:t> </a:t>
            </a:r>
            <a:r>
              <a:rPr sz="3300" spc="285" dirty="0">
                <a:latin typeface="Tahoma"/>
                <a:cs typeface="Tahoma"/>
              </a:rPr>
              <a:t>deb</a:t>
            </a:r>
            <a:r>
              <a:rPr sz="3300" spc="-110" dirty="0">
                <a:latin typeface="Tahoma"/>
                <a:cs typeface="Tahoma"/>
              </a:rPr>
              <a:t> </a:t>
            </a:r>
            <a:r>
              <a:rPr sz="3300" spc="95" dirty="0">
                <a:latin typeface="Tahoma"/>
                <a:cs typeface="Tahoma"/>
              </a:rPr>
              <a:t>ataladi.</a:t>
            </a:r>
            <a:endParaRPr sz="3300">
              <a:latin typeface="Tahoma"/>
              <a:cs typeface="Tahoma"/>
            </a:endParaRPr>
          </a:p>
          <a:p>
            <a:pPr marL="12700" marR="5080" algn="ctr">
              <a:lnSpc>
                <a:spcPct val="108000"/>
              </a:lnSpc>
            </a:pPr>
            <a:r>
              <a:rPr sz="3300" spc="140" dirty="0">
                <a:latin typeface="Tahoma"/>
                <a:cs typeface="Tahoma"/>
              </a:rPr>
              <a:t>Talabning</a:t>
            </a:r>
            <a:r>
              <a:rPr sz="3300" spc="-100" dirty="0">
                <a:latin typeface="Tahoma"/>
                <a:cs typeface="Tahoma"/>
              </a:rPr>
              <a:t> </a:t>
            </a:r>
            <a:r>
              <a:rPr sz="3300" spc="100" dirty="0">
                <a:latin typeface="Tahoma"/>
                <a:cs typeface="Tahoma"/>
              </a:rPr>
              <a:t>narx</a:t>
            </a:r>
            <a:r>
              <a:rPr sz="3300" spc="-100" dirty="0">
                <a:latin typeface="Tahoma"/>
                <a:cs typeface="Tahoma"/>
              </a:rPr>
              <a:t> </a:t>
            </a:r>
            <a:r>
              <a:rPr sz="3300" spc="160" dirty="0">
                <a:latin typeface="Tahoma"/>
                <a:cs typeface="Tahoma"/>
              </a:rPr>
              <a:t>bo'yicha</a:t>
            </a:r>
            <a:r>
              <a:rPr sz="3300" spc="-100" dirty="0">
                <a:latin typeface="Tahoma"/>
                <a:cs typeface="Tahoma"/>
              </a:rPr>
              <a:t> </a:t>
            </a:r>
            <a:r>
              <a:rPr sz="3300" spc="140" dirty="0">
                <a:latin typeface="Tahoma"/>
                <a:cs typeface="Tahoma"/>
              </a:rPr>
              <a:t>egiluvchanligi</a:t>
            </a:r>
            <a:r>
              <a:rPr sz="3300" spc="-100" dirty="0">
                <a:latin typeface="Tahoma"/>
                <a:cs typeface="Tahoma"/>
              </a:rPr>
              <a:t> </a:t>
            </a:r>
            <a:r>
              <a:rPr sz="3300" spc="-130" dirty="0">
                <a:latin typeface="Tahoma"/>
                <a:cs typeface="Tahoma"/>
              </a:rPr>
              <a:t>(E,)</a:t>
            </a:r>
            <a:r>
              <a:rPr sz="3300" spc="-95" dirty="0">
                <a:latin typeface="Tahoma"/>
                <a:cs typeface="Tahoma"/>
              </a:rPr>
              <a:t> </a:t>
            </a:r>
            <a:r>
              <a:rPr sz="3300" spc="114" dirty="0">
                <a:latin typeface="Tahoma"/>
                <a:cs typeface="Tahoma"/>
              </a:rPr>
              <a:t>darajasi </a:t>
            </a:r>
            <a:r>
              <a:rPr sz="3300" spc="-1019" dirty="0">
                <a:latin typeface="Tahoma"/>
                <a:cs typeface="Tahoma"/>
              </a:rPr>
              <a:t> </a:t>
            </a:r>
            <a:r>
              <a:rPr sz="3300" spc="145" dirty="0">
                <a:latin typeface="Tahoma"/>
                <a:cs typeface="Tahoma"/>
              </a:rPr>
              <a:t>quyidagi</a:t>
            </a:r>
            <a:r>
              <a:rPr sz="3300" spc="-114" dirty="0">
                <a:latin typeface="Tahoma"/>
                <a:cs typeface="Tahoma"/>
              </a:rPr>
              <a:t> </a:t>
            </a:r>
            <a:r>
              <a:rPr sz="3300" spc="140" dirty="0">
                <a:latin typeface="Tahoma"/>
                <a:cs typeface="Tahoma"/>
              </a:rPr>
              <a:t>formula</a:t>
            </a:r>
            <a:r>
              <a:rPr sz="3300" spc="-110" dirty="0">
                <a:latin typeface="Tahoma"/>
                <a:cs typeface="Tahoma"/>
              </a:rPr>
              <a:t> </a:t>
            </a:r>
            <a:r>
              <a:rPr sz="3300" spc="160" dirty="0">
                <a:latin typeface="Tahoma"/>
                <a:cs typeface="Tahoma"/>
              </a:rPr>
              <a:t>bo'yicha</a:t>
            </a:r>
            <a:r>
              <a:rPr sz="3300" spc="-110" dirty="0">
                <a:latin typeface="Tahoma"/>
                <a:cs typeface="Tahoma"/>
              </a:rPr>
              <a:t> </a:t>
            </a:r>
            <a:r>
              <a:rPr sz="3300" spc="105" dirty="0">
                <a:latin typeface="Tahoma"/>
                <a:cs typeface="Tahoma"/>
              </a:rPr>
              <a:t>hisoblanadi:</a:t>
            </a:r>
            <a:endParaRPr sz="33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4106027" y="6644161"/>
            <a:ext cx="2684780" cy="2784475"/>
            <a:chOff x="14106027" y="6644161"/>
            <a:chExt cx="2684780" cy="278447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106027" y="6986181"/>
              <a:ext cx="2684380" cy="244218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4905051" y="6644169"/>
              <a:ext cx="1019175" cy="394335"/>
            </a:xfrm>
            <a:custGeom>
              <a:avLst/>
              <a:gdLst/>
              <a:ahLst/>
              <a:cxnLst/>
              <a:rect l="l" t="t" r="r" b="b"/>
              <a:pathLst>
                <a:path w="1019175" h="394334">
                  <a:moveTo>
                    <a:pt x="272249" y="280174"/>
                  </a:moveTo>
                  <a:lnTo>
                    <a:pt x="263017" y="234810"/>
                  </a:lnTo>
                  <a:lnTo>
                    <a:pt x="245681" y="185610"/>
                  </a:lnTo>
                  <a:lnTo>
                    <a:pt x="224066" y="137007"/>
                  </a:lnTo>
                  <a:lnTo>
                    <a:pt x="202006" y="93408"/>
                  </a:lnTo>
                  <a:lnTo>
                    <a:pt x="183311" y="59245"/>
                  </a:lnTo>
                  <a:lnTo>
                    <a:pt x="152806" y="17119"/>
                  </a:lnTo>
                  <a:lnTo>
                    <a:pt x="120650" y="0"/>
                  </a:lnTo>
                  <a:lnTo>
                    <a:pt x="81673" y="5575"/>
                  </a:lnTo>
                  <a:lnTo>
                    <a:pt x="30683" y="31572"/>
                  </a:lnTo>
                  <a:lnTo>
                    <a:pt x="0" y="71081"/>
                  </a:lnTo>
                  <a:lnTo>
                    <a:pt x="2171" y="85585"/>
                  </a:lnTo>
                  <a:lnTo>
                    <a:pt x="43878" y="148488"/>
                  </a:lnTo>
                  <a:lnTo>
                    <a:pt x="72212" y="184670"/>
                  </a:lnTo>
                  <a:lnTo>
                    <a:pt x="101295" y="220141"/>
                  </a:lnTo>
                  <a:lnTo>
                    <a:pt x="131140" y="254901"/>
                  </a:lnTo>
                  <a:lnTo>
                    <a:pt x="161696" y="288912"/>
                  </a:lnTo>
                  <a:lnTo>
                    <a:pt x="181317" y="310908"/>
                  </a:lnTo>
                  <a:lnTo>
                    <a:pt x="203428" y="332333"/>
                  </a:lnTo>
                  <a:lnTo>
                    <a:pt x="227037" y="345249"/>
                  </a:lnTo>
                  <a:lnTo>
                    <a:pt x="251117" y="341680"/>
                  </a:lnTo>
                  <a:lnTo>
                    <a:pt x="269557" y="317271"/>
                  </a:lnTo>
                  <a:lnTo>
                    <a:pt x="272249" y="280174"/>
                  </a:lnTo>
                  <a:close/>
                </a:path>
                <a:path w="1019175" h="394334">
                  <a:moveTo>
                    <a:pt x="1018616" y="124968"/>
                  </a:moveTo>
                  <a:lnTo>
                    <a:pt x="1009853" y="86956"/>
                  </a:lnTo>
                  <a:lnTo>
                    <a:pt x="983399" y="57772"/>
                  </a:lnTo>
                  <a:lnTo>
                    <a:pt x="948182" y="38722"/>
                  </a:lnTo>
                  <a:lnTo>
                    <a:pt x="904290" y="30734"/>
                  </a:lnTo>
                  <a:lnTo>
                    <a:pt x="889825" y="33553"/>
                  </a:lnTo>
                  <a:lnTo>
                    <a:pt x="848525" y="72707"/>
                  </a:lnTo>
                  <a:lnTo>
                    <a:pt x="830351" y="132207"/>
                  </a:lnTo>
                  <a:lnTo>
                    <a:pt x="806869" y="253517"/>
                  </a:lnTo>
                  <a:lnTo>
                    <a:pt x="799084" y="293928"/>
                  </a:lnTo>
                  <a:lnTo>
                    <a:pt x="793915" y="333971"/>
                  </a:lnTo>
                  <a:lnTo>
                    <a:pt x="794791" y="347332"/>
                  </a:lnTo>
                  <a:lnTo>
                    <a:pt x="812317" y="383006"/>
                  </a:lnTo>
                  <a:lnTo>
                    <a:pt x="837323" y="394081"/>
                  </a:lnTo>
                  <a:lnTo>
                    <a:pt x="851903" y="393128"/>
                  </a:lnTo>
                  <a:lnTo>
                    <a:pt x="889457" y="370319"/>
                  </a:lnTo>
                  <a:lnTo>
                    <a:pt x="914603" y="333629"/>
                  </a:lnTo>
                  <a:lnTo>
                    <a:pt x="935761" y="300469"/>
                  </a:lnTo>
                  <a:lnTo>
                    <a:pt x="962533" y="259702"/>
                  </a:lnTo>
                  <a:lnTo>
                    <a:pt x="989152" y="214655"/>
                  </a:lnTo>
                  <a:lnTo>
                    <a:pt x="1009777" y="168630"/>
                  </a:lnTo>
                  <a:lnTo>
                    <a:pt x="1018616" y="124968"/>
                  </a:lnTo>
                  <a:close/>
                </a:path>
              </a:pathLst>
            </a:custGeom>
            <a:solidFill>
              <a:srgbClr val="1212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01956" y="5813887"/>
            <a:ext cx="10486043" cy="447311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16603344" cy="6212205"/>
            <a:chOff x="0" y="0"/>
            <a:chExt cx="16603344" cy="621220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791927" cy="49587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85207" y="4593713"/>
              <a:ext cx="14917560" cy="161805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080918" y="4749481"/>
              <a:ext cx="4930140" cy="1374775"/>
            </a:xfrm>
            <a:custGeom>
              <a:avLst/>
              <a:gdLst/>
              <a:ahLst/>
              <a:cxnLst/>
              <a:rect l="l" t="t" r="r" b="b"/>
              <a:pathLst>
                <a:path w="4930140" h="1374775">
                  <a:moveTo>
                    <a:pt x="285280" y="323151"/>
                  </a:moveTo>
                  <a:lnTo>
                    <a:pt x="243001" y="316230"/>
                  </a:lnTo>
                  <a:lnTo>
                    <a:pt x="213918" y="313537"/>
                  </a:lnTo>
                  <a:lnTo>
                    <a:pt x="208356" y="312648"/>
                  </a:lnTo>
                  <a:lnTo>
                    <a:pt x="172593" y="286524"/>
                  </a:lnTo>
                  <a:lnTo>
                    <a:pt x="168300" y="276059"/>
                  </a:lnTo>
                  <a:lnTo>
                    <a:pt x="163550" y="264985"/>
                  </a:lnTo>
                  <a:lnTo>
                    <a:pt x="158508" y="254063"/>
                  </a:lnTo>
                  <a:lnTo>
                    <a:pt x="153162" y="243281"/>
                  </a:lnTo>
                  <a:lnTo>
                    <a:pt x="147523" y="232638"/>
                  </a:lnTo>
                  <a:lnTo>
                    <a:pt x="145503" y="228600"/>
                  </a:lnTo>
                  <a:lnTo>
                    <a:pt x="143306" y="224485"/>
                  </a:lnTo>
                  <a:lnTo>
                    <a:pt x="141109" y="220268"/>
                  </a:lnTo>
                  <a:lnTo>
                    <a:pt x="127774" y="246570"/>
                  </a:lnTo>
                  <a:lnTo>
                    <a:pt x="121602" y="258927"/>
                  </a:lnTo>
                  <a:lnTo>
                    <a:pt x="115709" y="271157"/>
                  </a:lnTo>
                  <a:lnTo>
                    <a:pt x="110159" y="283387"/>
                  </a:lnTo>
                  <a:lnTo>
                    <a:pt x="107429" y="289331"/>
                  </a:lnTo>
                  <a:lnTo>
                    <a:pt x="57327" y="314007"/>
                  </a:lnTo>
                  <a:lnTo>
                    <a:pt x="0" y="322922"/>
                  </a:lnTo>
                  <a:lnTo>
                    <a:pt x="32918" y="354228"/>
                  </a:lnTo>
                  <a:lnTo>
                    <a:pt x="58839" y="384352"/>
                  </a:lnTo>
                  <a:lnTo>
                    <a:pt x="65443" y="413918"/>
                  </a:lnTo>
                  <a:lnTo>
                    <a:pt x="63906" y="428459"/>
                  </a:lnTo>
                  <a:lnTo>
                    <a:pt x="61988" y="442950"/>
                  </a:lnTo>
                  <a:lnTo>
                    <a:pt x="59677" y="457377"/>
                  </a:lnTo>
                  <a:lnTo>
                    <a:pt x="57010" y="471665"/>
                  </a:lnTo>
                  <a:lnTo>
                    <a:pt x="54140" y="487591"/>
                  </a:lnTo>
                  <a:lnTo>
                    <a:pt x="59029" y="484987"/>
                  </a:lnTo>
                  <a:lnTo>
                    <a:pt x="80886" y="473011"/>
                  </a:lnTo>
                  <a:lnTo>
                    <a:pt x="93611" y="466471"/>
                  </a:lnTo>
                  <a:lnTo>
                    <a:pt x="106527" y="460324"/>
                  </a:lnTo>
                  <a:lnTo>
                    <a:pt x="119634" y="454558"/>
                  </a:lnTo>
                  <a:lnTo>
                    <a:pt x="130213" y="451675"/>
                  </a:lnTo>
                  <a:lnTo>
                    <a:pt x="140804" y="450723"/>
                  </a:lnTo>
                  <a:lnTo>
                    <a:pt x="151384" y="451675"/>
                  </a:lnTo>
                  <a:lnTo>
                    <a:pt x="188379" y="466636"/>
                  </a:lnTo>
                  <a:lnTo>
                    <a:pt x="227596" y="487591"/>
                  </a:lnTo>
                  <a:lnTo>
                    <a:pt x="226174" y="476846"/>
                  </a:lnTo>
                  <a:lnTo>
                    <a:pt x="223901" y="458457"/>
                  </a:lnTo>
                  <a:lnTo>
                    <a:pt x="222694" y="450723"/>
                  </a:lnTo>
                  <a:lnTo>
                    <a:pt x="221869" y="445325"/>
                  </a:lnTo>
                  <a:lnTo>
                    <a:pt x="219417" y="432269"/>
                  </a:lnTo>
                  <a:lnTo>
                    <a:pt x="216560" y="419277"/>
                  </a:lnTo>
                  <a:lnTo>
                    <a:pt x="215214" y="414947"/>
                  </a:lnTo>
                  <a:lnTo>
                    <a:pt x="214566" y="410514"/>
                  </a:lnTo>
                  <a:lnTo>
                    <a:pt x="229196" y="374167"/>
                  </a:lnTo>
                  <a:lnTo>
                    <a:pt x="232918" y="371576"/>
                  </a:lnTo>
                  <a:lnTo>
                    <a:pt x="242874" y="362750"/>
                  </a:lnTo>
                  <a:lnTo>
                    <a:pt x="252857" y="353644"/>
                  </a:lnTo>
                  <a:lnTo>
                    <a:pt x="262966" y="344220"/>
                  </a:lnTo>
                  <a:lnTo>
                    <a:pt x="285280" y="323151"/>
                  </a:lnTo>
                  <a:close/>
                </a:path>
                <a:path w="4930140" h="1374775">
                  <a:moveTo>
                    <a:pt x="775296" y="726465"/>
                  </a:moveTo>
                  <a:lnTo>
                    <a:pt x="769861" y="688365"/>
                  </a:lnTo>
                  <a:lnTo>
                    <a:pt x="754024" y="650265"/>
                  </a:lnTo>
                  <a:lnTo>
                    <a:pt x="746696" y="650265"/>
                  </a:lnTo>
                  <a:lnTo>
                    <a:pt x="738352" y="637565"/>
                  </a:lnTo>
                  <a:lnTo>
                    <a:pt x="728891" y="624865"/>
                  </a:lnTo>
                  <a:lnTo>
                    <a:pt x="718718" y="624865"/>
                  </a:lnTo>
                  <a:lnTo>
                    <a:pt x="707847" y="612165"/>
                  </a:lnTo>
                  <a:lnTo>
                    <a:pt x="696277" y="612165"/>
                  </a:lnTo>
                  <a:lnTo>
                    <a:pt x="684225" y="599465"/>
                  </a:lnTo>
                  <a:lnTo>
                    <a:pt x="608380" y="599465"/>
                  </a:lnTo>
                  <a:lnTo>
                    <a:pt x="596341" y="612165"/>
                  </a:lnTo>
                  <a:lnTo>
                    <a:pt x="584771" y="612165"/>
                  </a:lnTo>
                  <a:lnTo>
                    <a:pt x="573938" y="624865"/>
                  </a:lnTo>
                  <a:lnTo>
                    <a:pt x="563803" y="624865"/>
                  </a:lnTo>
                  <a:lnTo>
                    <a:pt x="554393" y="637565"/>
                  </a:lnTo>
                  <a:lnTo>
                    <a:pt x="548525" y="637565"/>
                  </a:lnTo>
                  <a:lnTo>
                    <a:pt x="543306" y="650265"/>
                  </a:lnTo>
                  <a:lnTo>
                    <a:pt x="534136" y="662965"/>
                  </a:lnTo>
                  <a:lnTo>
                    <a:pt x="530288" y="675665"/>
                  </a:lnTo>
                  <a:lnTo>
                    <a:pt x="524052" y="688365"/>
                  </a:lnTo>
                  <a:lnTo>
                    <a:pt x="521728" y="688365"/>
                  </a:lnTo>
                  <a:lnTo>
                    <a:pt x="518655" y="713765"/>
                  </a:lnTo>
                  <a:lnTo>
                    <a:pt x="517956" y="713765"/>
                  </a:lnTo>
                  <a:lnTo>
                    <a:pt x="518185" y="739165"/>
                  </a:lnTo>
                  <a:lnTo>
                    <a:pt x="519125" y="739165"/>
                  </a:lnTo>
                  <a:lnTo>
                    <a:pt x="522655" y="764565"/>
                  </a:lnTo>
                  <a:lnTo>
                    <a:pt x="525208" y="764565"/>
                  </a:lnTo>
                  <a:lnTo>
                    <a:pt x="531876" y="777265"/>
                  </a:lnTo>
                  <a:lnTo>
                    <a:pt x="535940" y="789965"/>
                  </a:lnTo>
                  <a:lnTo>
                    <a:pt x="545490" y="802665"/>
                  </a:lnTo>
                  <a:lnTo>
                    <a:pt x="550887" y="802665"/>
                  </a:lnTo>
                  <a:lnTo>
                    <a:pt x="556920" y="815365"/>
                  </a:lnTo>
                  <a:lnTo>
                    <a:pt x="566534" y="828065"/>
                  </a:lnTo>
                  <a:lnTo>
                    <a:pt x="576783" y="828065"/>
                  </a:lnTo>
                  <a:lnTo>
                    <a:pt x="587692" y="840765"/>
                  </a:lnTo>
                  <a:lnTo>
                    <a:pt x="611251" y="840765"/>
                  </a:lnTo>
                  <a:lnTo>
                    <a:pt x="623468" y="853465"/>
                  </a:lnTo>
                  <a:lnTo>
                    <a:pt x="665060" y="853465"/>
                  </a:lnTo>
                  <a:lnTo>
                    <a:pt x="681291" y="840765"/>
                  </a:lnTo>
                  <a:lnTo>
                    <a:pt x="704469" y="840765"/>
                  </a:lnTo>
                  <a:lnTo>
                    <a:pt x="711746" y="828065"/>
                  </a:lnTo>
                  <a:lnTo>
                    <a:pt x="725512" y="828065"/>
                  </a:lnTo>
                  <a:lnTo>
                    <a:pt x="731901" y="815365"/>
                  </a:lnTo>
                  <a:lnTo>
                    <a:pt x="743635" y="802665"/>
                  </a:lnTo>
                  <a:lnTo>
                    <a:pt x="748880" y="802665"/>
                  </a:lnTo>
                  <a:lnTo>
                    <a:pt x="758151" y="789965"/>
                  </a:lnTo>
                  <a:lnTo>
                    <a:pt x="762076" y="777265"/>
                  </a:lnTo>
                  <a:lnTo>
                    <a:pt x="768515" y="764565"/>
                  </a:lnTo>
                  <a:lnTo>
                    <a:pt x="770966" y="751865"/>
                  </a:lnTo>
                  <a:lnTo>
                    <a:pt x="774331" y="739165"/>
                  </a:lnTo>
                  <a:lnTo>
                    <a:pt x="775208" y="726465"/>
                  </a:lnTo>
                  <a:close/>
                </a:path>
                <a:path w="4930140" h="1374775">
                  <a:moveTo>
                    <a:pt x="787692" y="154965"/>
                  </a:moveTo>
                  <a:lnTo>
                    <a:pt x="756551" y="142265"/>
                  </a:lnTo>
                  <a:lnTo>
                    <a:pt x="708710" y="142265"/>
                  </a:lnTo>
                  <a:lnTo>
                    <a:pt x="701001" y="129565"/>
                  </a:lnTo>
                  <a:lnTo>
                    <a:pt x="687108" y="129565"/>
                  </a:lnTo>
                  <a:lnTo>
                    <a:pt x="682117" y="116865"/>
                  </a:lnTo>
                  <a:lnTo>
                    <a:pt x="679081" y="116865"/>
                  </a:lnTo>
                  <a:lnTo>
                    <a:pt x="673328" y="104165"/>
                  </a:lnTo>
                  <a:lnTo>
                    <a:pt x="667207" y="91465"/>
                  </a:lnTo>
                  <a:lnTo>
                    <a:pt x="660781" y="78765"/>
                  </a:lnTo>
                  <a:lnTo>
                    <a:pt x="646557" y="53365"/>
                  </a:lnTo>
                  <a:lnTo>
                    <a:pt x="644093" y="53365"/>
                  </a:lnTo>
                  <a:lnTo>
                    <a:pt x="633133" y="78765"/>
                  </a:lnTo>
                  <a:lnTo>
                    <a:pt x="627202" y="78765"/>
                  </a:lnTo>
                  <a:lnTo>
                    <a:pt x="621601" y="91465"/>
                  </a:lnTo>
                  <a:lnTo>
                    <a:pt x="616419" y="104165"/>
                  </a:lnTo>
                  <a:lnTo>
                    <a:pt x="614870" y="116865"/>
                  </a:lnTo>
                  <a:lnTo>
                    <a:pt x="612698" y="116865"/>
                  </a:lnTo>
                  <a:lnTo>
                    <a:pt x="607047" y="129565"/>
                  </a:lnTo>
                  <a:lnTo>
                    <a:pt x="591870" y="129565"/>
                  </a:lnTo>
                  <a:lnTo>
                    <a:pt x="582879" y="142265"/>
                  </a:lnTo>
                  <a:lnTo>
                    <a:pt x="511759" y="142265"/>
                  </a:lnTo>
                  <a:lnTo>
                    <a:pt x="506628" y="154965"/>
                  </a:lnTo>
                  <a:lnTo>
                    <a:pt x="516636" y="154965"/>
                  </a:lnTo>
                  <a:lnTo>
                    <a:pt x="524624" y="167665"/>
                  </a:lnTo>
                  <a:lnTo>
                    <a:pt x="532866" y="180365"/>
                  </a:lnTo>
                  <a:lnTo>
                    <a:pt x="541350" y="180365"/>
                  </a:lnTo>
                  <a:lnTo>
                    <a:pt x="550087" y="193065"/>
                  </a:lnTo>
                  <a:lnTo>
                    <a:pt x="558863" y="193065"/>
                  </a:lnTo>
                  <a:lnTo>
                    <a:pt x="565759" y="205765"/>
                  </a:lnTo>
                  <a:lnTo>
                    <a:pt x="568401" y="218465"/>
                  </a:lnTo>
                  <a:lnTo>
                    <a:pt x="572084" y="218465"/>
                  </a:lnTo>
                  <a:lnTo>
                    <a:pt x="573024" y="231165"/>
                  </a:lnTo>
                  <a:lnTo>
                    <a:pt x="573138" y="243865"/>
                  </a:lnTo>
                  <a:lnTo>
                    <a:pt x="572300" y="243865"/>
                  </a:lnTo>
                  <a:lnTo>
                    <a:pt x="570560" y="256565"/>
                  </a:lnTo>
                  <a:lnTo>
                    <a:pt x="567982" y="269265"/>
                  </a:lnTo>
                  <a:lnTo>
                    <a:pt x="565746" y="281965"/>
                  </a:lnTo>
                  <a:lnTo>
                    <a:pt x="563714" y="281965"/>
                  </a:lnTo>
                  <a:lnTo>
                    <a:pt x="561022" y="307365"/>
                  </a:lnTo>
                  <a:lnTo>
                    <a:pt x="559574" y="320065"/>
                  </a:lnTo>
                  <a:lnTo>
                    <a:pt x="587438" y="294665"/>
                  </a:lnTo>
                  <a:lnTo>
                    <a:pt x="599528" y="294665"/>
                  </a:lnTo>
                  <a:lnTo>
                    <a:pt x="611136" y="281965"/>
                  </a:lnTo>
                  <a:lnTo>
                    <a:pt x="629881" y="281965"/>
                  </a:lnTo>
                  <a:lnTo>
                    <a:pt x="637933" y="269265"/>
                  </a:lnTo>
                  <a:lnTo>
                    <a:pt x="653199" y="269265"/>
                  </a:lnTo>
                  <a:lnTo>
                    <a:pt x="659523" y="281965"/>
                  </a:lnTo>
                  <a:lnTo>
                    <a:pt x="682777" y="281965"/>
                  </a:lnTo>
                  <a:lnTo>
                    <a:pt x="694410" y="294665"/>
                  </a:lnTo>
                  <a:lnTo>
                    <a:pt x="706513" y="294665"/>
                  </a:lnTo>
                  <a:lnTo>
                    <a:pt x="719289" y="307365"/>
                  </a:lnTo>
                  <a:lnTo>
                    <a:pt x="724103" y="307365"/>
                  </a:lnTo>
                  <a:lnTo>
                    <a:pt x="734123" y="320065"/>
                  </a:lnTo>
                  <a:lnTo>
                    <a:pt x="733247" y="307365"/>
                  </a:lnTo>
                  <a:lnTo>
                    <a:pt x="732434" y="307365"/>
                  </a:lnTo>
                  <a:lnTo>
                    <a:pt x="729538" y="281965"/>
                  </a:lnTo>
                  <a:lnTo>
                    <a:pt x="727417" y="269265"/>
                  </a:lnTo>
                  <a:lnTo>
                    <a:pt x="725119" y="256565"/>
                  </a:lnTo>
                  <a:lnTo>
                    <a:pt x="722452" y="243865"/>
                  </a:lnTo>
                  <a:lnTo>
                    <a:pt x="720445" y="243865"/>
                  </a:lnTo>
                  <a:lnTo>
                    <a:pt x="720661" y="231165"/>
                  </a:lnTo>
                  <a:lnTo>
                    <a:pt x="721512" y="218465"/>
                  </a:lnTo>
                  <a:lnTo>
                    <a:pt x="724674" y="218465"/>
                  </a:lnTo>
                  <a:lnTo>
                    <a:pt x="726922" y="205765"/>
                  </a:lnTo>
                  <a:lnTo>
                    <a:pt x="732739" y="205765"/>
                  </a:lnTo>
                  <a:lnTo>
                    <a:pt x="736180" y="193065"/>
                  </a:lnTo>
                  <a:lnTo>
                    <a:pt x="749338" y="193065"/>
                  </a:lnTo>
                  <a:lnTo>
                    <a:pt x="767600" y="167665"/>
                  </a:lnTo>
                  <a:lnTo>
                    <a:pt x="776922" y="154965"/>
                  </a:lnTo>
                  <a:lnTo>
                    <a:pt x="787692" y="154965"/>
                  </a:lnTo>
                  <a:close/>
                </a:path>
                <a:path w="4930140" h="1374775">
                  <a:moveTo>
                    <a:pt x="831215" y="1018565"/>
                  </a:moveTo>
                  <a:lnTo>
                    <a:pt x="822007" y="1018565"/>
                  </a:lnTo>
                  <a:lnTo>
                    <a:pt x="812368" y="1005865"/>
                  </a:lnTo>
                  <a:lnTo>
                    <a:pt x="802309" y="1005865"/>
                  </a:lnTo>
                  <a:lnTo>
                    <a:pt x="791845" y="993165"/>
                  </a:lnTo>
                  <a:lnTo>
                    <a:pt x="765937" y="993165"/>
                  </a:lnTo>
                  <a:lnTo>
                    <a:pt x="752640" y="980465"/>
                  </a:lnTo>
                  <a:lnTo>
                    <a:pt x="556615" y="980465"/>
                  </a:lnTo>
                  <a:lnTo>
                    <a:pt x="539254" y="993165"/>
                  </a:lnTo>
                  <a:lnTo>
                    <a:pt x="505688" y="993165"/>
                  </a:lnTo>
                  <a:lnTo>
                    <a:pt x="489470" y="1005865"/>
                  </a:lnTo>
                  <a:lnTo>
                    <a:pt x="477393" y="1005865"/>
                  </a:lnTo>
                  <a:lnTo>
                    <a:pt x="465975" y="1018565"/>
                  </a:lnTo>
                  <a:lnTo>
                    <a:pt x="455206" y="1031265"/>
                  </a:lnTo>
                  <a:lnTo>
                    <a:pt x="445084" y="1043965"/>
                  </a:lnTo>
                  <a:lnTo>
                    <a:pt x="435724" y="1043965"/>
                  </a:lnTo>
                  <a:lnTo>
                    <a:pt x="427240" y="1056665"/>
                  </a:lnTo>
                  <a:lnTo>
                    <a:pt x="419633" y="1069365"/>
                  </a:lnTo>
                  <a:lnTo>
                    <a:pt x="412902" y="1082065"/>
                  </a:lnTo>
                  <a:lnTo>
                    <a:pt x="427837" y="1094765"/>
                  </a:lnTo>
                  <a:lnTo>
                    <a:pt x="443230" y="1107465"/>
                  </a:lnTo>
                  <a:lnTo>
                    <a:pt x="459079" y="1120165"/>
                  </a:lnTo>
                  <a:lnTo>
                    <a:pt x="475399" y="1120165"/>
                  </a:lnTo>
                  <a:lnTo>
                    <a:pt x="492112" y="1132865"/>
                  </a:lnTo>
                  <a:lnTo>
                    <a:pt x="509143" y="1145565"/>
                  </a:lnTo>
                  <a:lnTo>
                    <a:pt x="526503" y="1145565"/>
                  </a:lnTo>
                  <a:lnTo>
                    <a:pt x="544195" y="1158265"/>
                  </a:lnTo>
                  <a:lnTo>
                    <a:pt x="580263" y="1158265"/>
                  </a:lnTo>
                  <a:lnTo>
                    <a:pt x="598563" y="1170965"/>
                  </a:lnTo>
                  <a:lnTo>
                    <a:pt x="717753" y="1170965"/>
                  </a:lnTo>
                  <a:lnTo>
                    <a:pt x="743508" y="1158265"/>
                  </a:lnTo>
                  <a:lnTo>
                    <a:pt x="768832" y="1158265"/>
                  </a:lnTo>
                  <a:lnTo>
                    <a:pt x="793724" y="1145565"/>
                  </a:lnTo>
                  <a:lnTo>
                    <a:pt x="796340" y="1107465"/>
                  </a:lnTo>
                  <a:lnTo>
                    <a:pt x="803452" y="1082065"/>
                  </a:lnTo>
                  <a:lnTo>
                    <a:pt x="815086" y="1043965"/>
                  </a:lnTo>
                  <a:lnTo>
                    <a:pt x="831215" y="1018565"/>
                  </a:lnTo>
                  <a:close/>
                </a:path>
                <a:path w="4930140" h="1374775">
                  <a:moveTo>
                    <a:pt x="998156" y="840765"/>
                  </a:moveTo>
                  <a:lnTo>
                    <a:pt x="997813" y="815365"/>
                  </a:lnTo>
                  <a:lnTo>
                    <a:pt x="995222" y="777265"/>
                  </a:lnTo>
                  <a:lnTo>
                    <a:pt x="993800" y="777265"/>
                  </a:lnTo>
                  <a:lnTo>
                    <a:pt x="992035" y="764565"/>
                  </a:lnTo>
                  <a:lnTo>
                    <a:pt x="984592" y="726465"/>
                  </a:lnTo>
                  <a:lnTo>
                    <a:pt x="977874" y="701065"/>
                  </a:lnTo>
                  <a:lnTo>
                    <a:pt x="974001" y="701065"/>
                  </a:lnTo>
                  <a:lnTo>
                    <a:pt x="969797" y="688365"/>
                  </a:lnTo>
                  <a:lnTo>
                    <a:pt x="965250" y="675665"/>
                  </a:lnTo>
                  <a:lnTo>
                    <a:pt x="960386" y="662965"/>
                  </a:lnTo>
                  <a:lnTo>
                    <a:pt x="955192" y="650265"/>
                  </a:lnTo>
                  <a:lnTo>
                    <a:pt x="949667" y="650265"/>
                  </a:lnTo>
                  <a:lnTo>
                    <a:pt x="943851" y="637565"/>
                  </a:lnTo>
                  <a:lnTo>
                    <a:pt x="937717" y="624865"/>
                  </a:lnTo>
                  <a:lnTo>
                    <a:pt x="931291" y="612165"/>
                  </a:lnTo>
                  <a:lnTo>
                    <a:pt x="924560" y="612165"/>
                  </a:lnTo>
                  <a:lnTo>
                    <a:pt x="917549" y="599465"/>
                  </a:lnTo>
                  <a:lnTo>
                    <a:pt x="910272" y="586765"/>
                  </a:lnTo>
                  <a:lnTo>
                    <a:pt x="902703" y="586765"/>
                  </a:lnTo>
                  <a:lnTo>
                    <a:pt x="894880" y="574065"/>
                  </a:lnTo>
                  <a:lnTo>
                    <a:pt x="886802" y="561365"/>
                  </a:lnTo>
                  <a:lnTo>
                    <a:pt x="878484" y="561365"/>
                  </a:lnTo>
                  <a:lnTo>
                    <a:pt x="869924" y="548665"/>
                  </a:lnTo>
                  <a:lnTo>
                    <a:pt x="861123" y="548665"/>
                  </a:lnTo>
                  <a:lnTo>
                    <a:pt x="852119" y="535965"/>
                  </a:lnTo>
                  <a:lnTo>
                    <a:pt x="842911" y="535965"/>
                  </a:lnTo>
                  <a:lnTo>
                    <a:pt x="833488" y="523265"/>
                  </a:lnTo>
                  <a:lnTo>
                    <a:pt x="830338" y="523265"/>
                  </a:lnTo>
                  <a:lnTo>
                    <a:pt x="830338" y="726465"/>
                  </a:lnTo>
                  <a:lnTo>
                    <a:pt x="829970" y="739165"/>
                  </a:lnTo>
                  <a:lnTo>
                    <a:pt x="829157" y="739165"/>
                  </a:lnTo>
                  <a:lnTo>
                    <a:pt x="827925" y="751865"/>
                  </a:lnTo>
                  <a:lnTo>
                    <a:pt x="826249" y="764565"/>
                  </a:lnTo>
                  <a:lnTo>
                    <a:pt x="824166" y="777265"/>
                  </a:lnTo>
                  <a:lnTo>
                    <a:pt x="821664" y="777265"/>
                  </a:lnTo>
                  <a:lnTo>
                    <a:pt x="818743" y="789965"/>
                  </a:lnTo>
                  <a:lnTo>
                    <a:pt x="815416" y="789965"/>
                  </a:lnTo>
                  <a:lnTo>
                    <a:pt x="811695" y="802665"/>
                  </a:lnTo>
                  <a:lnTo>
                    <a:pt x="807580" y="815365"/>
                  </a:lnTo>
                  <a:lnTo>
                    <a:pt x="803097" y="815365"/>
                  </a:lnTo>
                  <a:lnTo>
                    <a:pt x="798233" y="828065"/>
                  </a:lnTo>
                  <a:lnTo>
                    <a:pt x="793013" y="840765"/>
                  </a:lnTo>
                  <a:lnTo>
                    <a:pt x="787463" y="840765"/>
                  </a:lnTo>
                  <a:lnTo>
                    <a:pt x="781583" y="853465"/>
                  </a:lnTo>
                  <a:lnTo>
                    <a:pt x="775360" y="853465"/>
                  </a:lnTo>
                  <a:lnTo>
                    <a:pt x="768845" y="866165"/>
                  </a:lnTo>
                  <a:lnTo>
                    <a:pt x="754989" y="866165"/>
                  </a:lnTo>
                  <a:lnTo>
                    <a:pt x="747661" y="878865"/>
                  </a:lnTo>
                  <a:lnTo>
                    <a:pt x="740092" y="878865"/>
                  </a:lnTo>
                  <a:lnTo>
                    <a:pt x="732320" y="891565"/>
                  </a:lnTo>
                  <a:lnTo>
                    <a:pt x="707847" y="891565"/>
                  </a:lnTo>
                  <a:lnTo>
                    <a:pt x="699389" y="904265"/>
                  </a:lnTo>
                  <a:lnTo>
                    <a:pt x="593128" y="904265"/>
                  </a:lnTo>
                  <a:lnTo>
                    <a:pt x="584593" y="891565"/>
                  </a:lnTo>
                  <a:lnTo>
                    <a:pt x="559930" y="891565"/>
                  </a:lnTo>
                  <a:lnTo>
                    <a:pt x="552107" y="878865"/>
                  </a:lnTo>
                  <a:lnTo>
                    <a:pt x="544499" y="878865"/>
                  </a:lnTo>
                  <a:lnTo>
                    <a:pt x="537133" y="866165"/>
                  </a:lnTo>
                  <a:lnTo>
                    <a:pt x="530059" y="866165"/>
                  </a:lnTo>
                  <a:lnTo>
                    <a:pt x="523252" y="853465"/>
                  </a:lnTo>
                  <a:lnTo>
                    <a:pt x="516737" y="853465"/>
                  </a:lnTo>
                  <a:lnTo>
                    <a:pt x="510540" y="840765"/>
                  </a:lnTo>
                  <a:lnTo>
                    <a:pt x="504685" y="840765"/>
                  </a:lnTo>
                  <a:lnTo>
                    <a:pt x="499173" y="828065"/>
                  </a:lnTo>
                  <a:lnTo>
                    <a:pt x="494004" y="828065"/>
                  </a:lnTo>
                  <a:lnTo>
                    <a:pt x="489204" y="815365"/>
                  </a:lnTo>
                  <a:lnTo>
                    <a:pt x="484797" y="815365"/>
                  </a:lnTo>
                  <a:lnTo>
                    <a:pt x="480783" y="802665"/>
                  </a:lnTo>
                  <a:lnTo>
                    <a:pt x="477177" y="789965"/>
                  </a:lnTo>
                  <a:lnTo>
                    <a:pt x="473964" y="789965"/>
                  </a:lnTo>
                  <a:lnTo>
                    <a:pt x="471182" y="777265"/>
                  </a:lnTo>
                  <a:lnTo>
                    <a:pt x="468833" y="764565"/>
                  </a:lnTo>
                  <a:lnTo>
                    <a:pt x="466902" y="764565"/>
                  </a:lnTo>
                  <a:lnTo>
                    <a:pt x="465416" y="751865"/>
                  </a:lnTo>
                  <a:lnTo>
                    <a:pt x="464362" y="739165"/>
                  </a:lnTo>
                  <a:lnTo>
                    <a:pt x="463753" y="726465"/>
                  </a:lnTo>
                  <a:lnTo>
                    <a:pt x="463600" y="726465"/>
                  </a:lnTo>
                  <a:lnTo>
                    <a:pt x="463842" y="713765"/>
                  </a:lnTo>
                  <a:lnTo>
                    <a:pt x="464527" y="701065"/>
                  </a:lnTo>
                  <a:lnTo>
                    <a:pt x="465645" y="701065"/>
                  </a:lnTo>
                  <a:lnTo>
                    <a:pt x="467220" y="688365"/>
                  </a:lnTo>
                  <a:lnTo>
                    <a:pt x="469239" y="675665"/>
                  </a:lnTo>
                  <a:lnTo>
                    <a:pt x="471665" y="675665"/>
                  </a:lnTo>
                  <a:lnTo>
                    <a:pt x="474535" y="662965"/>
                  </a:lnTo>
                  <a:lnTo>
                    <a:pt x="477824" y="650265"/>
                  </a:lnTo>
                  <a:lnTo>
                    <a:pt x="481520" y="650265"/>
                  </a:lnTo>
                  <a:lnTo>
                    <a:pt x="485609" y="637565"/>
                  </a:lnTo>
                  <a:lnTo>
                    <a:pt x="490093" y="624865"/>
                  </a:lnTo>
                  <a:lnTo>
                    <a:pt x="494969" y="624865"/>
                  </a:lnTo>
                  <a:lnTo>
                    <a:pt x="500214" y="612165"/>
                  </a:lnTo>
                  <a:lnTo>
                    <a:pt x="505790" y="612165"/>
                  </a:lnTo>
                  <a:lnTo>
                    <a:pt x="511721" y="599465"/>
                  </a:lnTo>
                  <a:lnTo>
                    <a:pt x="517994" y="599465"/>
                  </a:lnTo>
                  <a:lnTo>
                    <a:pt x="524573" y="586765"/>
                  </a:lnTo>
                  <a:lnTo>
                    <a:pt x="531431" y="586765"/>
                  </a:lnTo>
                  <a:lnTo>
                    <a:pt x="538581" y="574065"/>
                  </a:lnTo>
                  <a:lnTo>
                    <a:pt x="545998" y="574065"/>
                  </a:lnTo>
                  <a:lnTo>
                    <a:pt x="553656" y="561365"/>
                  </a:lnTo>
                  <a:lnTo>
                    <a:pt x="577875" y="561365"/>
                  </a:lnTo>
                  <a:lnTo>
                    <a:pt x="586308" y="548665"/>
                  </a:lnTo>
                  <a:lnTo>
                    <a:pt x="702157" y="548665"/>
                  </a:lnTo>
                  <a:lnTo>
                    <a:pt x="719315" y="561365"/>
                  </a:lnTo>
                  <a:lnTo>
                    <a:pt x="735774" y="561365"/>
                  </a:lnTo>
                  <a:lnTo>
                    <a:pt x="765568" y="586765"/>
                  </a:lnTo>
                  <a:lnTo>
                    <a:pt x="801217" y="624865"/>
                  </a:lnTo>
                  <a:lnTo>
                    <a:pt x="817587" y="662965"/>
                  </a:lnTo>
                  <a:lnTo>
                    <a:pt x="823404" y="675665"/>
                  </a:lnTo>
                  <a:lnTo>
                    <a:pt x="827468" y="688365"/>
                  </a:lnTo>
                  <a:lnTo>
                    <a:pt x="829779" y="713765"/>
                  </a:lnTo>
                  <a:lnTo>
                    <a:pt x="830338" y="726465"/>
                  </a:lnTo>
                  <a:lnTo>
                    <a:pt x="830338" y="523265"/>
                  </a:lnTo>
                  <a:lnTo>
                    <a:pt x="823874" y="523265"/>
                  </a:lnTo>
                  <a:lnTo>
                    <a:pt x="814095" y="510565"/>
                  </a:lnTo>
                  <a:lnTo>
                    <a:pt x="794016" y="510565"/>
                  </a:lnTo>
                  <a:lnTo>
                    <a:pt x="758164" y="497865"/>
                  </a:lnTo>
                  <a:lnTo>
                    <a:pt x="683755" y="472465"/>
                  </a:lnTo>
                  <a:lnTo>
                    <a:pt x="593483" y="472465"/>
                  </a:lnTo>
                  <a:lnTo>
                    <a:pt x="568071" y="485165"/>
                  </a:lnTo>
                  <a:lnTo>
                    <a:pt x="542950" y="485165"/>
                  </a:lnTo>
                  <a:lnTo>
                    <a:pt x="518401" y="497865"/>
                  </a:lnTo>
                  <a:lnTo>
                    <a:pt x="494703" y="510565"/>
                  </a:lnTo>
                  <a:lnTo>
                    <a:pt x="471855" y="523265"/>
                  </a:lnTo>
                  <a:lnTo>
                    <a:pt x="449846" y="535965"/>
                  </a:lnTo>
                  <a:lnTo>
                    <a:pt x="437845" y="535965"/>
                  </a:lnTo>
                  <a:lnTo>
                    <a:pt x="426224" y="548665"/>
                  </a:lnTo>
                  <a:lnTo>
                    <a:pt x="414985" y="561365"/>
                  </a:lnTo>
                  <a:lnTo>
                    <a:pt x="404126" y="574065"/>
                  </a:lnTo>
                  <a:lnTo>
                    <a:pt x="393674" y="574065"/>
                  </a:lnTo>
                  <a:lnTo>
                    <a:pt x="365061" y="612165"/>
                  </a:lnTo>
                  <a:lnTo>
                    <a:pt x="340804" y="650265"/>
                  </a:lnTo>
                  <a:lnTo>
                    <a:pt x="321284" y="688365"/>
                  </a:lnTo>
                  <a:lnTo>
                    <a:pt x="306819" y="726465"/>
                  </a:lnTo>
                  <a:lnTo>
                    <a:pt x="300101" y="764565"/>
                  </a:lnTo>
                  <a:lnTo>
                    <a:pt x="297637" y="777265"/>
                  </a:lnTo>
                  <a:lnTo>
                    <a:pt x="295770" y="789965"/>
                  </a:lnTo>
                  <a:lnTo>
                    <a:pt x="294513" y="802665"/>
                  </a:lnTo>
                  <a:lnTo>
                    <a:pt x="293865" y="815365"/>
                  </a:lnTo>
                  <a:lnTo>
                    <a:pt x="293827" y="828065"/>
                  </a:lnTo>
                  <a:lnTo>
                    <a:pt x="295579" y="866165"/>
                  </a:lnTo>
                  <a:lnTo>
                    <a:pt x="302755" y="904265"/>
                  </a:lnTo>
                  <a:lnTo>
                    <a:pt x="315252" y="942365"/>
                  </a:lnTo>
                  <a:lnTo>
                    <a:pt x="338518" y="993165"/>
                  </a:lnTo>
                  <a:lnTo>
                    <a:pt x="371157" y="1043965"/>
                  </a:lnTo>
                  <a:lnTo>
                    <a:pt x="374053" y="1043965"/>
                  </a:lnTo>
                  <a:lnTo>
                    <a:pt x="375310" y="1031265"/>
                  </a:lnTo>
                  <a:lnTo>
                    <a:pt x="383882" y="1018565"/>
                  </a:lnTo>
                  <a:lnTo>
                    <a:pt x="393204" y="1005865"/>
                  </a:lnTo>
                  <a:lnTo>
                    <a:pt x="403263" y="1005865"/>
                  </a:lnTo>
                  <a:lnTo>
                    <a:pt x="414058" y="993165"/>
                  </a:lnTo>
                  <a:lnTo>
                    <a:pt x="425513" y="980465"/>
                  </a:lnTo>
                  <a:lnTo>
                    <a:pt x="437515" y="967765"/>
                  </a:lnTo>
                  <a:lnTo>
                    <a:pt x="450075" y="967765"/>
                  </a:lnTo>
                  <a:lnTo>
                    <a:pt x="463207" y="955065"/>
                  </a:lnTo>
                  <a:lnTo>
                    <a:pt x="476770" y="955065"/>
                  </a:lnTo>
                  <a:lnTo>
                    <a:pt x="490677" y="942365"/>
                  </a:lnTo>
                  <a:lnTo>
                    <a:pt x="504926" y="942365"/>
                  </a:lnTo>
                  <a:lnTo>
                    <a:pt x="519518" y="929665"/>
                  </a:lnTo>
                  <a:lnTo>
                    <a:pt x="737844" y="929665"/>
                  </a:lnTo>
                  <a:lnTo>
                    <a:pt x="785964" y="942365"/>
                  </a:lnTo>
                  <a:lnTo>
                    <a:pt x="828205" y="955065"/>
                  </a:lnTo>
                  <a:lnTo>
                    <a:pt x="865352" y="980465"/>
                  </a:lnTo>
                  <a:lnTo>
                    <a:pt x="893229" y="955065"/>
                  </a:lnTo>
                  <a:lnTo>
                    <a:pt x="923442" y="929665"/>
                  </a:lnTo>
                  <a:lnTo>
                    <a:pt x="955979" y="916965"/>
                  </a:lnTo>
                  <a:lnTo>
                    <a:pt x="973416" y="904265"/>
                  </a:lnTo>
                  <a:lnTo>
                    <a:pt x="990854" y="891565"/>
                  </a:lnTo>
                  <a:lnTo>
                    <a:pt x="992149" y="891565"/>
                  </a:lnTo>
                  <a:lnTo>
                    <a:pt x="996276" y="866165"/>
                  </a:lnTo>
                  <a:lnTo>
                    <a:pt x="998156" y="840765"/>
                  </a:lnTo>
                  <a:close/>
                </a:path>
                <a:path w="4930140" h="1374775">
                  <a:moveTo>
                    <a:pt x="1270850" y="1158265"/>
                  </a:moveTo>
                  <a:lnTo>
                    <a:pt x="1270609" y="1145565"/>
                  </a:lnTo>
                  <a:lnTo>
                    <a:pt x="1269453" y="1132865"/>
                  </a:lnTo>
                  <a:lnTo>
                    <a:pt x="1268539" y="1132865"/>
                  </a:lnTo>
                  <a:lnTo>
                    <a:pt x="1266050" y="1107465"/>
                  </a:lnTo>
                  <a:lnTo>
                    <a:pt x="1264462" y="1107465"/>
                  </a:lnTo>
                  <a:lnTo>
                    <a:pt x="1260640" y="1094765"/>
                  </a:lnTo>
                  <a:lnTo>
                    <a:pt x="1258417" y="1082065"/>
                  </a:lnTo>
                  <a:lnTo>
                    <a:pt x="1253312" y="1069365"/>
                  </a:lnTo>
                  <a:lnTo>
                    <a:pt x="1250442" y="1069365"/>
                  </a:lnTo>
                  <a:lnTo>
                    <a:pt x="1244104" y="1056665"/>
                  </a:lnTo>
                  <a:lnTo>
                    <a:pt x="1240650" y="1043965"/>
                  </a:lnTo>
                  <a:lnTo>
                    <a:pt x="1233131" y="1043965"/>
                  </a:lnTo>
                  <a:lnTo>
                    <a:pt x="1229106" y="1031265"/>
                  </a:lnTo>
                  <a:lnTo>
                    <a:pt x="1220495" y="1018565"/>
                  </a:lnTo>
                  <a:lnTo>
                    <a:pt x="1216799" y="1018565"/>
                  </a:lnTo>
                  <a:lnTo>
                    <a:pt x="1216799" y="1094765"/>
                  </a:lnTo>
                  <a:lnTo>
                    <a:pt x="1213675" y="1107465"/>
                  </a:lnTo>
                  <a:lnTo>
                    <a:pt x="1203172" y="1120165"/>
                  </a:lnTo>
                  <a:lnTo>
                    <a:pt x="1191082" y="1132865"/>
                  </a:lnTo>
                  <a:lnTo>
                    <a:pt x="1154849" y="1158265"/>
                  </a:lnTo>
                  <a:lnTo>
                    <a:pt x="1106944" y="1209065"/>
                  </a:lnTo>
                  <a:lnTo>
                    <a:pt x="1052118" y="1247165"/>
                  </a:lnTo>
                  <a:lnTo>
                    <a:pt x="1033945" y="1272565"/>
                  </a:lnTo>
                  <a:lnTo>
                    <a:pt x="1016635" y="1272565"/>
                  </a:lnTo>
                  <a:lnTo>
                    <a:pt x="1009777" y="1285265"/>
                  </a:lnTo>
                  <a:lnTo>
                    <a:pt x="1007846" y="1285265"/>
                  </a:lnTo>
                  <a:lnTo>
                    <a:pt x="1000798" y="1272565"/>
                  </a:lnTo>
                  <a:lnTo>
                    <a:pt x="989063" y="1272565"/>
                  </a:lnTo>
                  <a:lnTo>
                    <a:pt x="984364" y="1259865"/>
                  </a:lnTo>
                  <a:lnTo>
                    <a:pt x="956208" y="1234465"/>
                  </a:lnTo>
                  <a:lnTo>
                    <a:pt x="916025" y="1183665"/>
                  </a:lnTo>
                  <a:lnTo>
                    <a:pt x="912914" y="1183665"/>
                  </a:lnTo>
                  <a:lnTo>
                    <a:pt x="910539" y="1170965"/>
                  </a:lnTo>
                  <a:lnTo>
                    <a:pt x="906399" y="1170965"/>
                  </a:lnTo>
                  <a:lnTo>
                    <a:pt x="906551" y="1158265"/>
                  </a:lnTo>
                  <a:lnTo>
                    <a:pt x="907503" y="1158265"/>
                  </a:lnTo>
                  <a:lnTo>
                    <a:pt x="911123" y="1145565"/>
                  </a:lnTo>
                  <a:lnTo>
                    <a:pt x="916825" y="1145565"/>
                  </a:lnTo>
                  <a:lnTo>
                    <a:pt x="922261" y="1132865"/>
                  </a:lnTo>
                  <a:lnTo>
                    <a:pt x="948880" y="1132865"/>
                  </a:lnTo>
                  <a:lnTo>
                    <a:pt x="954163" y="1145565"/>
                  </a:lnTo>
                  <a:lnTo>
                    <a:pt x="958710" y="1145565"/>
                  </a:lnTo>
                  <a:lnTo>
                    <a:pt x="969340" y="1158265"/>
                  </a:lnTo>
                  <a:lnTo>
                    <a:pt x="1013269" y="1209065"/>
                  </a:lnTo>
                  <a:lnTo>
                    <a:pt x="1105598" y="1132865"/>
                  </a:lnTo>
                  <a:lnTo>
                    <a:pt x="1167142" y="1082065"/>
                  </a:lnTo>
                  <a:lnTo>
                    <a:pt x="1172362" y="1069365"/>
                  </a:lnTo>
                  <a:lnTo>
                    <a:pt x="1204798" y="1069365"/>
                  </a:lnTo>
                  <a:lnTo>
                    <a:pt x="1209471" y="1082065"/>
                  </a:lnTo>
                  <a:lnTo>
                    <a:pt x="1214691" y="1082065"/>
                  </a:lnTo>
                  <a:lnTo>
                    <a:pt x="1216799" y="1094765"/>
                  </a:lnTo>
                  <a:lnTo>
                    <a:pt x="1216799" y="1018565"/>
                  </a:lnTo>
                  <a:lnTo>
                    <a:pt x="1215936" y="1018565"/>
                  </a:lnTo>
                  <a:lnTo>
                    <a:pt x="1206322" y="1005865"/>
                  </a:lnTo>
                  <a:lnTo>
                    <a:pt x="1201280" y="1005865"/>
                  </a:lnTo>
                  <a:lnTo>
                    <a:pt x="1190739" y="993165"/>
                  </a:lnTo>
                  <a:lnTo>
                    <a:pt x="1185265" y="993165"/>
                  </a:lnTo>
                  <a:lnTo>
                    <a:pt x="1173911" y="980465"/>
                  </a:lnTo>
                  <a:lnTo>
                    <a:pt x="1168057" y="980465"/>
                  </a:lnTo>
                  <a:lnTo>
                    <a:pt x="1156004" y="967765"/>
                  </a:lnTo>
                  <a:lnTo>
                    <a:pt x="1130744" y="967765"/>
                  </a:lnTo>
                  <a:lnTo>
                    <a:pt x="1117638" y="955065"/>
                  </a:lnTo>
                  <a:lnTo>
                    <a:pt x="1001077" y="955065"/>
                  </a:lnTo>
                  <a:lnTo>
                    <a:pt x="993724" y="967765"/>
                  </a:lnTo>
                  <a:lnTo>
                    <a:pt x="965377" y="967765"/>
                  </a:lnTo>
                  <a:lnTo>
                    <a:pt x="958596" y="980465"/>
                  </a:lnTo>
                  <a:lnTo>
                    <a:pt x="945464" y="980465"/>
                  </a:lnTo>
                  <a:lnTo>
                    <a:pt x="939126" y="993165"/>
                  </a:lnTo>
                  <a:lnTo>
                    <a:pt x="932954" y="993165"/>
                  </a:lnTo>
                  <a:lnTo>
                    <a:pt x="926973" y="1005865"/>
                  </a:lnTo>
                  <a:lnTo>
                    <a:pt x="915530" y="1005865"/>
                  </a:lnTo>
                  <a:lnTo>
                    <a:pt x="910107" y="1018565"/>
                  </a:lnTo>
                  <a:lnTo>
                    <a:pt x="904900" y="1018565"/>
                  </a:lnTo>
                  <a:lnTo>
                    <a:pt x="899896" y="1031265"/>
                  </a:lnTo>
                  <a:lnTo>
                    <a:pt x="895108" y="1031265"/>
                  </a:lnTo>
                  <a:lnTo>
                    <a:pt x="890562" y="1043965"/>
                  </a:lnTo>
                  <a:lnTo>
                    <a:pt x="886244" y="1043965"/>
                  </a:lnTo>
                  <a:lnTo>
                    <a:pt x="882154" y="1056665"/>
                  </a:lnTo>
                  <a:lnTo>
                    <a:pt x="878319" y="1056665"/>
                  </a:lnTo>
                  <a:lnTo>
                    <a:pt x="874737" y="1069365"/>
                  </a:lnTo>
                  <a:lnTo>
                    <a:pt x="871397" y="1069365"/>
                  </a:lnTo>
                  <a:lnTo>
                    <a:pt x="868324" y="1082065"/>
                  </a:lnTo>
                  <a:lnTo>
                    <a:pt x="865517" y="1082065"/>
                  </a:lnTo>
                  <a:lnTo>
                    <a:pt x="862977" y="1094765"/>
                  </a:lnTo>
                  <a:lnTo>
                    <a:pt x="860704" y="1107465"/>
                  </a:lnTo>
                  <a:lnTo>
                    <a:pt x="858710" y="1107465"/>
                  </a:lnTo>
                  <a:lnTo>
                    <a:pt x="856983" y="1120165"/>
                  </a:lnTo>
                  <a:lnTo>
                    <a:pt x="855535" y="1120165"/>
                  </a:lnTo>
                  <a:lnTo>
                    <a:pt x="854379" y="1132865"/>
                  </a:lnTo>
                  <a:lnTo>
                    <a:pt x="853503" y="1145565"/>
                  </a:lnTo>
                  <a:lnTo>
                    <a:pt x="852906" y="1145565"/>
                  </a:lnTo>
                  <a:lnTo>
                    <a:pt x="852589" y="1158265"/>
                  </a:lnTo>
                  <a:lnTo>
                    <a:pt x="852817" y="1170965"/>
                  </a:lnTo>
                  <a:lnTo>
                    <a:pt x="853363" y="1183665"/>
                  </a:lnTo>
                  <a:lnTo>
                    <a:pt x="854189" y="1183665"/>
                  </a:lnTo>
                  <a:lnTo>
                    <a:pt x="855294" y="1196365"/>
                  </a:lnTo>
                  <a:lnTo>
                    <a:pt x="856691" y="1196365"/>
                  </a:lnTo>
                  <a:lnTo>
                    <a:pt x="858367" y="1209065"/>
                  </a:lnTo>
                  <a:lnTo>
                    <a:pt x="860310" y="1221765"/>
                  </a:lnTo>
                  <a:lnTo>
                    <a:pt x="862533" y="1221765"/>
                  </a:lnTo>
                  <a:lnTo>
                    <a:pt x="865022" y="1234465"/>
                  </a:lnTo>
                  <a:lnTo>
                    <a:pt x="867791" y="1234465"/>
                  </a:lnTo>
                  <a:lnTo>
                    <a:pt x="870800" y="1247165"/>
                  </a:lnTo>
                  <a:lnTo>
                    <a:pt x="874090" y="1247165"/>
                  </a:lnTo>
                  <a:lnTo>
                    <a:pt x="877633" y="1259865"/>
                  </a:lnTo>
                  <a:lnTo>
                    <a:pt x="881430" y="1259865"/>
                  </a:lnTo>
                  <a:lnTo>
                    <a:pt x="885456" y="1272565"/>
                  </a:lnTo>
                  <a:lnTo>
                    <a:pt x="889736" y="1272565"/>
                  </a:lnTo>
                  <a:lnTo>
                    <a:pt x="894245" y="1285265"/>
                  </a:lnTo>
                  <a:lnTo>
                    <a:pt x="898994" y="1285265"/>
                  </a:lnTo>
                  <a:lnTo>
                    <a:pt x="903947" y="1297965"/>
                  </a:lnTo>
                  <a:lnTo>
                    <a:pt x="909116" y="1297965"/>
                  </a:lnTo>
                  <a:lnTo>
                    <a:pt x="914501" y="1310665"/>
                  </a:lnTo>
                  <a:lnTo>
                    <a:pt x="929589" y="1323365"/>
                  </a:lnTo>
                  <a:lnTo>
                    <a:pt x="945819" y="1336065"/>
                  </a:lnTo>
                  <a:lnTo>
                    <a:pt x="963180" y="1348765"/>
                  </a:lnTo>
                  <a:lnTo>
                    <a:pt x="981684" y="1348765"/>
                  </a:lnTo>
                  <a:lnTo>
                    <a:pt x="1000963" y="1361465"/>
                  </a:lnTo>
                  <a:lnTo>
                    <a:pt x="1020635" y="1361465"/>
                  </a:lnTo>
                  <a:lnTo>
                    <a:pt x="1040714" y="1374165"/>
                  </a:lnTo>
                  <a:lnTo>
                    <a:pt x="1076096" y="1374165"/>
                  </a:lnTo>
                  <a:lnTo>
                    <a:pt x="1089634" y="1361465"/>
                  </a:lnTo>
                  <a:lnTo>
                    <a:pt x="1135697" y="1361465"/>
                  </a:lnTo>
                  <a:lnTo>
                    <a:pt x="1148257" y="1348765"/>
                  </a:lnTo>
                  <a:lnTo>
                    <a:pt x="1154391" y="1348765"/>
                  </a:lnTo>
                  <a:lnTo>
                    <a:pt x="1166380" y="1336065"/>
                  </a:lnTo>
                  <a:lnTo>
                    <a:pt x="1183513" y="1336065"/>
                  </a:lnTo>
                  <a:lnTo>
                    <a:pt x="1188974" y="1323365"/>
                  </a:lnTo>
                  <a:lnTo>
                    <a:pt x="1199489" y="1323365"/>
                  </a:lnTo>
                  <a:lnTo>
                    <a:pt x="1204518" y="1310665"/>
                  </a:lnTo>
                  <a:lnTo>
                    <a:pt x="1214145" y="1297965"/>
                  </a:lnTo>
                  <a:lnTo>
                    <a:pt x="1218717" y="1297965"/>
                  </a:lnTo>
                  <a:lnTo>
                    <a:pt x="1227366" y="1285265"/>
                  </a:lnTo>
                  <a:lnTo>
                    <a:pt x="1231417" y="1285265"/>
                  </a:lnTo>
                  <a:lnTo>
                    <a:pt x="1238999" y="1272565"/>
                  </a:lnTo>
                  <a:lnTo>
                    <a:pt x="1242504" y="1259865"/>
                  </a:lnTo>
                  <a:lnTo>
                    <a:pt x="1248956" y="1247165"/>
                  </a:lnTo>
                  <a:lnTo>
                    <a:pt x="1251889" y="1247165"/>
                  </a:lnTo>
                  <a:lnTo>
                    <a:pt x="1257134" y="1234465"/>
                  </a:lnTo>
                  <a:lnTo>
                    <a:pt x="1259459" y="1221765"/>
                  </a:lnTo>
                  <a:lnTo>
                    <a:pt x="1263459" y="1209065"/>
                  </a:lnTo>
                  <a:lnTo>
                    <a:pt x="1265148" y="1209065"/>
                  </a:lnTo>
                  <a:lnTo>
                    <a:pt x="1267866" y="1196365"/>
                  </a:lnTo>
                  <a:lnTo>
                    <a:pt x="1268907" y="1183665"/>
                  </a:lnTo>
                  <a:lnTo>
                    <a:pt x="1270317" y="1170965"/>
                  </a:lnTo>
                  <a:lnTo>
                    <a:pt x="1270698" y="1170965"/>
                  </a:lnTo>
                  <a:lnTo>
                    <a:pt x="1270749" y="1158265"/>
                  </a:lnTo>
                  <a:close/>
                </a:path>
                <a:path w="4930140" h="1374775">
                  <a:moveTo>
                    <a:pt x="1294993" y="320065"/>
                  </a:moveTo>
                  <a:lnTo>
                    <a:pt x="1276629" y="307365"/>
                  </a:lnTo>
                  <a:lnTo>
                    <a:pt x="1205230" y="307365"/>
                  </a:lnTo>
                  <a:lnTo>
                    <a:pt x="1191742" y="294665"/>
                  </a:lnTo>
                  <a:lnTo>
                    <a:pt x="1186929" y="281965"/>
                  </a:lnTo>
                  <a:lnTo>
                    <a:pt x="1184059" y="281965"/>
                  </a:lnTo>
                  <a:lnTo>
                    <a:pt x="1178534" y="269265"/>
                  </a:lnTo>
                  <a:lnTo>
                    <a:pt x="1172603" y="256565"/>
                  </a:lnTo>
                  <a:lnTo>
                    <a:pt x="1166317" y="243865"/>
                  </a:lnTo>
                  <a:lnTo>
                    <a:pt x="1154887" y="218465"/>
                  </a:lnTo>
                  <a:lnTo>
                    <a:pt x="1152436" y="218465"/>
                  </a:lnTo>
                  <a:lnTo>
                    <a:pt x="1145844" y="231165"/>
                  </a:lnTo>
                  <a:lnTo>
                    <a:pt x="1139393" y="243865"/>
                  </a:lnTo>
                  <a:lnTo>
                    <a:pt x="1133208" y="256565"/>
                  </a:lnTo>
                  <a:lnTo>
                    <a:pt x="1127201" y="269265"/>
                  </a:lnTo>
                  <a:lnTo>
                    <a:pt x="1121359" y="281965"/>
                  </a:lnTo>
                  <a:lnTo>
                    <a:pt x="1118285" y="281965"/>
                  </a:lnTo>
                  <a:lnTo>
                    <a:pt x="1113358" y="294665"/>
                  </a:lnTo>
                  <a:lnTo>
                    <a:pt x="1099781" y="307365"/>
                  </a:lnTo>
                  <a:lnTo>
                    <a:pt x="1042479" y="307365"/>
                  </a:lnTo>
                  <a:lnTo>
                    <a:pt x="1015161" y="320065"/>
                  </a:lnTo>
                  <a:lnTo>
                    <a:pt x="1017663" y="320065"/>
                  </a:lnTo>
                  <a:lnTo>
                    <a:pt x="1034338" y="345465"/>
                  </a:lnTo>
                  <a:lnTo>
                    <a:pt x="1045933" y="345465"/>
                  </a:lnTo>
                  <a:lnTo>
                    <a:pt x="1056944" y="358165"/>
                  </a:lnTo>
                  <a:lnTo>
                    <a:pt x="1067498" y="370865"/>
                  </a:lnTo>
                  <a:lnTo>
                    <a:pt x="1072388" y="383565"/>
                  </a:lnTo>
                  <a:lnTo>
                    <a:pt x="1075639" y="383565"/>
                  </a:lnTo>
                  <a:lnTo>
                    <a:pt x="1077264" y="396265"/>
                  </a:lnTo>
                  <a:lnTo>
                    <a:pt x="1077252" y="408965"/>
                  </a:lnTo>
                  <a:lnTo>
                    <a:pt x="1075550" y="421665"/>
                  </a:lnTo>
                  <a:lnTo>
                    <a:pt x="1073442" y="434365"/>
                  </a:lnTo>
                  <a:lnTo>
                    <a:pt x="1071041" y="447065"/>
                  </a:lnTo>
                  <a:lnTo>
                    <a:pt x="1066736" y="472465"/>
                  </a:lnTo>
                  <a:lnTo>
                    <a:pt x="1065872" y="485165"/>
                  </a:lnTo>
                  <a:lnTo>
                    <a:pt x="1092936" y="472465"/>
                  </a:lnTo>
                  <a:lnTo>
                    <a:pt x="1105369" y="459765"/>
                  </a:lnTo>
                  <a:lnTo>
                    <a:pt x="1117485" y="459765"/>
                  </a:lnTo>
                  <a:lnTo>
                    <a:pt x="1129309" y="447065"/>
                  </a:lnTo>
                  <a:lnTo>
                    <a:pt x="1175994" y="447065"/>
                  </a:lnTo>
                  <a:lnTo>
                    <a:pt x="1187678" y="459765"/>
                  </a:lnTo>
                  <a:lnTo>
                    <a:pt x="1199667" y="459765"/>
                  </a:lnTo>
                  <a:lnTo>
                    <a:pt x="1211986" y="472465"/>
                  </a:lnTo>
                  <a:lnTo>
                    <a:pt x="1234554" y="485165"/>
                  </a:lnTo>
                  <a:lnTo>
                    <a:pt x="1239735" y="485165"/>
                  </a:lnTo>
                  <a:lnTo>
                    <a:pt x="1238897" y="472465"/>
                  </a:lnTo>
                  <a:lnTo>
                    <a:pt x="1235367" y="459765"/>
                  </a:lnTo>
                  <a:lnTo>
                    <a:pt x="1233347" y="447065"/>
                  </a:lnTo>
                  <a:lnTo>
                    <a:pt x="1231188" y="434365"/>
                  </a:lnTo>
                  <a:lnTo>
                    <a:pt x="1228737" y="421665"/>
                  </a:lnTo>
                  <a:lnTo>
                    <a:pt x="1226832" y="421665"/>
                  </a:lnTo>
                  <a:lnTo>
                    <a:pt x="1225842" y="408965"/>
                  </a:lnTo>
                  <a:lnTo>
                    <a:pt x="1225664" y="396265"/>
                  </a:lnTo>
                  <a:lnTo>
                    <a:pt x="1226489" y="396265"/>
                  </a:lnTo>
                  <a:lnTo>
                    <a:pt x="1229944" y="383565"/>
                  </a:lnTo>
                  <a:lnTo>
                    <a:pt x="1232496" y="370865"/>
                  </a:lnTo>
                  <a:lnTo>
                    <a:pt x="1239227" y="370865"/>
                  </a:lnTo>
                  <a:lnTo>
                    <a:pt x="1243241" y="358165"/>
                  </a:lnTo>
                  <a:lnTo>
                    <a:pt x="1257071" y="358165"/>
                  </a:lnTo>
                  <a:lnTo>
                    <a:pt x="1275168" y="332765"/>
                  </a:lnTo>
                  <a:lnTo>
                    <a:pt x="1284338" y="332765"/>
                  </a:lnTo>
                  <a:lnTo>
                    <a:pt x="1291323" y="320065"/>
                  </a:lnTo>
                  <a:lnTo>
                    <a:pt x="1294993" y="320065"/>
                  </a:lnTo>
                  <a:close/>
                </a:path>
                <a:path w="4930140" h="1374775">
                  <a:moveTo>
                    <a:pt x="3969004" y="951890"/>
                  </a:moveTo>
                  <a:lnTo>
                    <a:pt x="3835997" y="669493"/>
                  </a:lnTo>
                  <a:lnTo>
                    <a:pt x="3764445" y="703148"/>
                  </a:lnTo>
                  <a:lnTo>
                    <a:pt x="3729863" y="720128"/>
                  </a:lnTo>
                  <a:lnTo>
                    <a:pt x="3696474" y="738568"/>
                  </a:lnTo>
                  <a:lnTo>
                    <a:pt x="3665702" y="764171"/>
                  </a:lnTo>
                  <a:lnTo>
                    <a:pt x="3642741" y="796975"/>
                  </a:lnTo>
                  <a:lnTo>
                    <a:pt x="3629228" y="834656"/>
                  </a:lnTo>
                  <a:lnTo>
                    <a:pt x="3626002" y="860475"/>
                  </a:lnTo>
                  <a:lnTo>
                    <a:pt x="3626104" y="874572"/>
                  </a:lnTo>
                  <a:lnTo>
                    <a:pt x="3633597" y="913892"/>
                  </a:lnTo>
                  <a:lnTo>
                    <a:pt x="3650170" y="950417"/>
                  </a:lnTo>
                  <a:lnTo>
                    <a:pt x="3675469" y="981494"/>
                  </a:lnTo>
                  <a:lnTo>
                    <a:pt x="3708209" y="1004608"/>
                  </a:lnTo>
                  <a:lnTo>
                    <a:pt x="3745966" y="1018057"/>
                  </a:lnTo>
                  <a:lnTo>
                    <a:pt x="3772547" y="1021130"/>
                  </a:lnTo>
                  <a:lnTo>
                    <a:pt x="3779240" y="1021130"/>
                  </a:lnTo>
                  <a:lnTo>
                    <a:pt x="3852227" y="1002144"/>
                  </a:lnTo>
                  <a:lnTo>
                    <a:pt x="3891623" y="986523"/>
                  </a:lnTo>
                  <a:lnTo>
                    <a:pt x="3930548" y="969772"/>
                  </a:lnTo>
                  <a:lnTo>
                    <a:pt x="3969004" y="951890"/>
                  </a:lnTo>
                  <a:close/>
                </a:path>
                <a:path w="4930140" h="1374775">
                  <a:moveTo>
                    <a:pt x="4114330" y="1278420"/>
                  </a:moveTo>
                  <a:lnTo>
                    <a:pt x="4113873" y="1264145"/>
                  </a:lnTo>
                  <a:lnTo>
                    <a:pt x="4108005" y="1247152"/>
                  </a:lnTo>
                  <a:lnTo>
                    <a:pt x="3995267" y="1007579"/>
                  </a:lnTo>
                  <a:lnTo>
                    <a:pt x="3991724" y="1002220"/>
                  </a:lnTo>
                  <a:lnTo>
                    <a:pt x="3988117" y="995870"/>
                  </a:lnTo>
                  <a:lnTo>
                    <a:pt x="3897668" y="1038567"/>
                  </a:lnTo>
                  <a:lnTo>
                    <a:pt x="4027220" y="1239481"/>
                  </a:lnTo>
                  <a:lnTo>
                    <a:pt x="4052735" y="1279334"/>
                  </a:lnTo>
                  <a:lnTo>
                    <a:pt x="4061853" y="1290980"/>
                  </a:lnTo>
                  <a:lnTo>
                    <a:pt x="4072318" y="1298486"/>
                  </a:lnTo>
                  <a:lnTo>
                    <a:pt x="4084497" y="1300937"/>
                  </a:lnTo>
                  <a:lnTo>
                    <a:pt x="4098760" y="1297393"/>
                  </a:lnTo>
                  <a:lnTo>
                    <a:pt x="4109313" y="1289634"/>
                  </a:lnTo>
                  <a:lnTo>
                    <a:pt x="4114330" y="1278420"/>
                  </a:lnTo>
                  <a:close/>
                </a:path>
                <a:path w="4930140" h="1374775">
                  <a:moveTo>
                    <a:pt x="4144365" y="973175"/>
                  </a:moveTo>
                  <a:lnTo>
                    <a:pt x="4129062" y="937793"/>
                  </a:lnTo>
                  <a:lnTo>
                    <a:pt x="4033939" y="979995"/>
                  </a:lnTo>
                  <a:lnTo>
                    <a:pt x="4042232" y="995781"/>
                  </a:lnTo>
                  <a:lnTo>
                    <a:pt x="4060609" y="1029804"/>
                  </a:lnTo>
                  <a:lnTo>
                    <a:pt x="4067403" y="1042657"/>
                  </a:lnTo>
                  <a:lnTo>
                    <a:pt x="4119842" y="1021969"/>
                  </a:lnTo>
                  <a:lnTo>
                    <a:pt x="4143387" y="1000023"/>
                  </a:lnTo>
                  <a:lnTo>
                    <a:pt x="4144365" y="973175"/>
                  </a:lnTo>
                  <a:close/>
                </a:path>
                <a:path w="4930140" h="1374775">
                  <a:moveTo>
                    <a:pt x="4572393" y="526897"/>
                  </a:moveTo>
                  <a:lnTo>
                    <a:pt x="4564685" y="502742"/>
                  </a:lnTo>
                  <a:lnTo>
                    <a:pt x="4550397" y="483095"/>
                  </a:lnTo>
                  <a:lnTo>
                    <a:pt x="4531106" y="471576"/>
                  </a:lnTo>
                  <a:lnTo>
                    <a:pt x="4506303" y="468287"/>
                  </a:lnTo>
                  <a:lnTo>
                    <a:pt x="4475467" y="473354"/>
                  </a:lnTo>
                  <a:lnTo>
                    <a:pt x="4532160" y="593585"/>
                  </a:lnTo>
                  <a:lnTo>
                    <a:pt x="4556620" y="571792"/>
                  </a:lnTo>
                  <a:lnTo>
                    <a:pt x="4569866" y="549732"/>
                  </a:lnTo>
                  <a:lnTo>
                    <a:pt x="4572393" y="526897"/>
                  </a:lnTo>
                  <a:close/>
                </a:path>
                <a:path w="4930140" h="1374775">
                  <a:moveTo>
                    <a:pt x="4572736" y="18986"/>
                  </a:moveTo>
                  <a:lnTo>
                    <a:pt x="4570806" y="16205"/>
                  </a:lnTo>
                  <a:lnTo>
                    <a:pt x="4568037" y="11404"/>
                  </a:lnTo>
                  <a:lnTo>
                    <a:pt x="4564291" y="7569"/>
                  </a:lnTo>
                  <a:lnTo>
                    <a:pt x="4554817" y="1828"/>
                  </a:lnTo>
                  <a:lnTo>
                    <a:pt x="4549686" y="279"/>
                  </a:lnTo>
                  <a:lnTo>
                    <a:pt x="4544149" y="50"/>
                  </a:lnTo>
                  <a:lnTo>
                    <a:pt x="4538789" y="0"/>
                  </a:lnTo>
                  <a:lnTo>
                    <a:pt x="4533747" y="1244"/>
                  </a:lnTo>
                  <a:lnTo>
                    <a:pt x="4524286" y="6286"/>
                  </a:lnTo>
                  <a:lnTo>
                    <a:pt x="4520450" y="9779"/>
                  </a:lnTo>
                  <a:lnTo>
                    <a:pt x="4517491" y="14262"/>
                  </a:lnTo>
                  <a:lnTo>
                    <a:pt x="4504918" y="32334"/>
                  </a:lnTo>
                  <a:lnTo>
                    <a:pt x="4492422" y="50507"/>
                  </a:lnTo>
                  <a:lnTo>
                    <a:pt x="4480014" y="68808"/>
                  </a:lnTo>
                  <a:lnTo>
                    <a:pt x="4467695" y="87210"/>
                  </a:lnTo>
                  <a:lnTo>
                    <a:pt x="4464596" y="91503"/>
                  </a:lnTo>
                  <a:lnTo>
                    <a:pt x="4462818" y="96291"/>
                  </a:lnTo>
                  <a:lnTo>
                    <a:pt x="4461878" y="106857"/>
                  </a:lnTo>
                  <a:lnTo>
                    <a:pt x="4462780" y="111887"/>
                  </a:lnTo>
                  <a:lnTo>
                    <a:pt x="4488586" y="133350"/>
                  </a:lnTo>
                  <a:lnTo>
                    <a:pt x="4496181" y="133096"/>
                  </a:lnTo>
                  <a:lnTo>
                    <a:pt x="4527880" y="102158"/>
                  </a:lnTo>
                  <a:lnTo>
                    <a:pt x="4553585" y="64465"/>
                  </a:lnTo>
                  <a:lnTo>
                    <a:pt x="4571162" y="28282"/>
                  </a:lnTo>
                  <a:lnTo>
                    <a:pt x="4571327" y="26352"/>
                  </a:lnTo>
                  <a:lnTo>
                    <a:pt x="4572038" y="22491"/>
                  </a:lnTo>
                  <a:lnTo>
                    <a:pt x="4572736" y="18986"/>
                  </a:lnTo>
                  <a:close/>
                </a:path>
                <a:path w="4930140" h="1374775">
                  <a:moveTo>
                    <a:pt x="4642523" y="939368"/>
                  </a:moveTo>
                  <a:lnTo>
                    <a:pt x="4633900" y="917549"/>
                  </a:lnTo>
                  <a:lnTo>
                    <a:pt x="4632757" y="915111"/>
                  </a:lnTo>
                  <a:lnTo>
                    <a:pt x="4630864" y="911237"/>
                  </a:lnTo>
                  <a:lnTo>
                    <a:pt x="4603407" y="852970"/>
                  </a:lnTo>
                  <a:lnTo>
                    <a:pt x="4287012" y="180670"/>
                  </a:lnTo>
                  <a:lnTo>
                    <a:pt x="4282287" y="170243"/>
                  </a:lnTo>
                  <a:lnTo>
                    <a:pt x="4276560" y="160909"/>
                  </a:lnTo>
                  <a:lnTo>
                    <a:pt x="4268228" y="155321"/>
                  </a:lnTo>
                  <a:lnTo>
                    <a:pt x="4255655" y="156121"/>
                  </a:lnTo>
                  <a:lnTo>
                    <a:pt x="4246092" y="162102"/>
                  </a:lnTo>
                  <a:lnTo>
                    <a:pt x="4242473" y="170776"/>
                  </a:lnTo>
                  <a:lnTo>
                    <a:pt x="4242219" y="181127"/>
                  </a:lnTo>
                  <a:lnTo>
                    <a:pt x="4242714" y="192138"/>
                  </a:lnTo>
                  <a:lnTo>
                    <a:pt x="4242828" y="212229"/>
                  </a:lnTo>
                  <a:lnTo>
                    <a:pt x="4239780" y="252158"/>
                  </a:lnTo>
                  <a:lnTo>
                    <a:pt x="4221543" y="323240"/>
                  </a:lnTo>
                  <a:lnTo>
                    <a:pt x="4200372" y="370636"/>
                  </a:lnTo>
                  <a:lnTo>
                    <a:pt x="4173702" y="414477"/>
                  </a:lnTo>
                  <a:lnTo>
                    <a:pt x="4142168" y="455015"/>
                  </a:lnTo>
                  <a:lnTo>
                    <a:pt x="4106392" y="492531"/>
                  </a:lnTo>
                  <a:lnTo>
                    <a:pt x="4066984" y="527291"/>
                  </a:lnTo>
                  <a:lnTo>
                    <a:pt x="4023271" y="560832"/>
                  </a:lnTo>
                  <a:lnTo>
                    <a:pt x="3977805" y="592632"/>
                  </a:lnTo>
                  <a:lnTo>
                    <a:pt x="3884282" y="655891"/>
                  </a:lnTo>
                  <a:lnTo>
                    <a:pt x="4012247" y="927887"/>
                  </a:lnTo>
                  <a:lnTo>
                    <a:pt x="4050487" y="912596"/>
                  </a:lnTo>
                  <a:lnTo>
                    <a:pt x="4087012" y="898753"/>
                  </a:lnTo>
                  <a:lnTo>
                    <a:pt x="4133977" y="883627"/>
                  </a:lnTo>
                  <a:lnTo>
                    <a:pt x="4181246" y="871131"/>
                  </a:lnTo>
                  <a:lnTo>
                    <a:pt x="4228858" y="861618"/>
                  </a:lnTo>
                  <a:lnTo>
                    <a:pt x="4276864" y="855446"/>
                  </a:lnTo>
                  <a:lnTo>
                    <a:pt x="4325277" y="852970"/>
                  </a:lnTo>
                  <a:lnTo>
                    <a:pt x="4374146" y="854519"/>
                  </a:lnTo>
                  <a:lnTo>
                    <a:pt x="4423486" y="860475"/>
                  </a:lnTo>
                  <a:lnTo>
                    <a:pt x="4472635" y="871207"/>
                  </a:lnTo>
                  <a:lnTo>
                    <a:pt x="4519511" y="889482"/>
                  </a:lnTo>
                  <a:lnTo>
                    <a:pt x="4562995" y="914781"/>
                  </a:lnTo>
                  <a:lnTo>
                    <a:pt x="4601997" y="946556"/>
                  </a:lnTo>
                  <a:lnTo>
                    <a:pt x="4608042" y="950112"/>
                  </a:lnTo>
                  <a:lnTo>
                    <a:pt x="4615789" y="951941"/>
                  </a:lnTo>
                  <a:lnTo>
                    <a:pt x="4624260" y="953033"/>
                  </a:lnTo>
                  <a:lnTo>
                    <a:pt x="4632464" y="954379"/>
                  </a:lnTo>
                  <a:lnTo>
                    <a:pt x="4636160" y="952474"/>
                  </a:lnTo>
                  <a:lnTo>
                    <a:pt x="4638814" y="949604"/>
                  </a:lnTo>
                  <a:lnTo>
                    <a:pt x="4640427" y="945769"/>
                  </a:lnTo>
                  <a:lnTo>
                    <a:pt x="4641037" y="944168"/>
                  </a:lnTo>
                  <a:lnTo>
                    <a:pt x="4642523" y="939368"/>
                  </a:lnTo>
                  <a:close/>
                </a:path>
                <a:path w="4930140" h="1374775">
                  <a:moveTo>
                    <a:pt x="4831029" y="368846"/>
                  </a:moveTo>
                  <a:lnTo>
                    <a:pt x="4830508" y="365340"/>
                  </a:lnTo>
                  <a:lnTo>
                    <a:pt x="4829899" y="359829"/>
                  </a:lnTo>
                  <a:lnTo>
                    <a:pt x="4828006" y="354799"/>
                  </a:lnTo>
                  <a:lnTo>
                    <a:pt x="4802771" y="336499"/>
                  </a:lnTo>
                  <a:lnTo>
                    <a:pt x="4792167" y="337185"/>
                  </a:lnTo>
                  <a:lnTo>
                    <a:pt x="4787277" y="338797"/>
                  </a:lnTo>
                  <a:lnTo>
                    <a:pt x="4782807" y="341668"/>
                  </a:lnTo>
                  <a:lnTo>
                    <a:pt x="4763770" y="352933"/>
                  </a:lnTo>
                  <a:lnTo>
                    <a:pt x="4725898" y="375945"/>
                  </a:lnTo>
                  <a:lnTo>
                    <a:pt x="4707052" y="387604"/>
                  </a:lnTo>
                  <a:lnTo>
                    <a:pt x="4702505" y="390296"/>
                  </a:lnTo>
                  <a:lnTo>
                    <a:pt x="4698936" y="393954"/>
                  </a:lnTo>
                  <a:lnTo>
                    <a:pt x="4693742" y="403148"/>
                  </a:lnTo>
                  <a:lnTo>
                    <a:pt x="4692459" y="408101"/>
                  </a:lnTo>
                  <a:lnTo>
                    <a:pt x="4692535" y="414312"/>
                  </a:lnTo>
                  <a:lnTo>
                    <a:pt x="4692713" y="418388"/>
                  </a:lnTo>
                  <a:lnTo>
                    <a:pt x="4694047" y="423062"/>
                  </a:lnTo>
                  <a:lnTo>
                    <a:pt x="4696536" y="427418"/>
                  </a:lnTo>
                  <a:lnTo>
                    <a:pt x="4699101" y="431952"/>
                  </a:lnTo>
                  <a:lnTo>
                    <a:pt x="4702645" y="435508"/>
                  </a:lnTo>
                  <a:lnTo>
                    <a:pt x="4711700" y="440677"/>
                  </a:lnTo>
                  <a:lnTo>
                    <a:pt x="4716577" y="441909"/>
                  </a:lnTo>
                  <a:lnTo>
                    <a:pt x="4727194" y="441718"/>
                  </a:lnTo>
                  <a:lnTo>
                    <a:pt x="4732159" y="440194"/>
                  </a:lnTo>
                  <a:lnTo>
                    <a:pt x="4736693" y="437235"/>
                  </a:lnTo>
                  <a:lnTo>
                    <a:pt x="4755858" y="425970"/>
                  </a:lnTo>
                  <a:lnTo>
                    <a:pt x="4794910" y="402310"/>
                  </a:lnTo>
                  <a:lnTo>
                    <a:pt x="4825771" y="376555"/>
                  </a:lnTo>
                  <a:lnTo>
                    <a:pt x="4826825" y="374802"/>
                  </a:lnTo>
                  <a:lnTo>
                    <a:pt x="4827879" y="373227"/>
                  </a:lnTo>
                  <a:lnTo>
                    <a:pt x="4828756" y="371652"/>
                  </a:lnTo>
                  <a:lnTo>
                    <a:pt x="4831029" y="368846"/>
                  </a:lnTo>
                  <a:close/>
                </a:path>
                <a:path w="4930140" h="1374775">
                  <a:moveTo>
                    <a:pt x="4929962" y="842581"/>
                  </a:moveTo>
                  <a:lnTo>
                    <a:pt x="4905908" y="811796"/>
                  </a:lnTo>
                  <a:lnTo>
                    <a:pt x="4884648" y="805865"/>
                  </a:lnTo>
                  <a:lnTo>
                    <a:pt x="4820336" y="789000"/>
                  </a:lnTo>
                  <a:lnTo>
                    <a:pt x="4815230" y="787603"/>
                  </a:lnTo>
                  <a:lnTo>
                    <a:pt x="4810112" y="787565"/>
                  </a:lnTo>
                  <a:lnTo>
                    <a:pt x="4782617" y="819035"/>
                  </a:lnTo>
                  <a:lnTo>
                    <a:pt x="4785195" y="829157"/>
                  </a:lnTo>
                  <a:lnTo>
                    <a:pt x="4804905" y="844765"/>
                  </a:lnTo>
                  <a:lnTo>
                    <a:pt x="4848237" y="856691"/>
                  </a:lnTo>
                  <a:lnTo>
                    <a:pt x="4870475" y="862520"/>
                  </a:lnTo>
                  <a:lnTo>
                    <a:pt x="4892764" y="868083"/>
                  </a:lnTo>
                  <a:lnTo>
                    <a:pt x="4898733" y="868997"/>
                  </a:lnTo>
                  <a:lnTo>
                    <a:pt x="4904638" y="868654"/>
                  </a:lnTo>
                  <a:lnTo>
                    <a:pt x="4912398" y="866508"/>
                  </a:lnTo>
                  <a:lnTo>
                    <a:pt x="4914328" y="866152"/>
                  </a:lnTo>
                  <a:lnTo>
                    <a:pt x="4916081" y="865809"/>
                  </a:lnTo>
                  <a:lnTo>
                    <a:pt x="4919764" y="865454"/>
                  </a:lnTo>
                  <a:lnTo>
                    <a:pt x="4921834" y="862520"/>
                  </a:lnTo>
                  <a:lnTo>
                    <a:pt x="4925441" y="858253"/>
                  </a:lnTo>
                  <a:lnTo>
                    <a:pt x="4927778" y="853427"/>
                  </a:lnTo>
                  <a:lnTo>
                    <a:pt x="4929962" y="8425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27385" y="4751403"/>
              <a:ext cx="1250254" cy="1270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4046854" y="4802847"/>
              <a:ext cx="1112520" cy="1257300"/>
            </a:xfrm>
            <a:custGeom>
              <a:avLst/>
              <a:gdLst/>
              <a:ahLst/>
              <a:cxnLst/>
              <a:rect l="l" t="t" r="r" b="b"/>
              <a:pathLst>
                <a:path w="1112519" h="1257300">
                  <a:moveTo>
                    <a:pt x="142822" y="90744"/>
                  </a:moveTo>
                  <a:lnTo>
                    <a:pt x="90570" y="90744"/>
                  </a:lnTo>
                  <a:lnTo>
                    <a:pt x="90570" y="22661"/>
                  </a:lnTo>
                  <a:lnTo>
                    <a:pt x="120161" y="0"/>
                  </a:lnTo>
                  <a:lnTo>
                    <a:pt x="123493" y="662"/>
                  </a:lnTo>
                  <a:lnTo>
                    <a:pt x="142822" y="90744"/>
                  </a:lnTo>
                  <a:close/>
                </a:path>
                <a:path w="1112519" h="1257300">
                  <a:moveTo>
                    <a:pt x="120161" y="233567"/>
                  </a:moveTo>
                  <a:lnTo>
                    <a:pt x="113232" y="233567"/>
                  </a:lnTo>
                  <a:lnTo>
                    <a:pt x="109899" y="232904"/>
                  </a:lnTo>
                  <a:lnTo>
                    <a:pt x="90570" y="210905"/>
                  </a:lnTo>
                  <a:lnTo>
                    <a:pt x="90570" y="142996"/>
                  </a:lnTo>
                  <a:lnTo>
                    <a:pt x="22661" y="142996"/>
                  </a:lnTo>
                  <a:lnTo>
                    <a:pt x="0" y="120335"/>
                  </a:lnTo>
                  <a:lnTo>
                    <a:pt x="0" y="113406"/>
                  </a:lnTo>
                  <a:lnTo>
                    <a:pt x="22661" y="90744"/>
                  </a:lnTo>
                  <a:lnTo>
                    <a:pt x="214563" y="90744"/>
                  </a:lnTo>
                  <a:lnTo>
                    <a:pt x="237225" y="113406"/>
                  </a:lnTo>
                  <a:lnTo>
                    <a:pt x="237225" y="120335"/>
                  </a:lnTo>
                  <a:lnTo>
                    <a:pt x="142822" y="142996"/>
                  </a:lnTo>
                  <a:lnTo>
                    <a:pt x="142822" y="210905"/>
                  </a:lnTo>
                  <a:lnTo>
                    <a:pt x="123493" y="232904"/>
                  </a:lnTo>
                  <a:lnTo>
                    <a:pt x="120161" y="233567"/>
                  </a:lnTo>
                  <a:close/>
                </a:path>
                <a:path w="1112519" h="1257300">
                  <a:moveTo>
                    <a:pt x="527921" y="451459"/>
                  </a:moveTo>
                  <a:lnTo>
                    <a:pt x="489451" y="446036"/>
                  </a:lnTo>
                  <a:lnTo>
                    <a:pt x="453483" y="431400"/>
                  </a:lnTo>
                  <a:lnTo>
                    <a:pt x="422171" y="408434"/>
                  </a:lnTo>
                  <a:lnTo>
                    <a:pt x="397395" y="378508"/>
                  </a:lnTo>
                  <a:lnTo>
                    <a:pt x="380667" y="343444"/>
                  </a:lnTo>
                  <a:lnTo>
                    <a:pt x="373001" y="305376"/>
                  </a:lnTo>
                  <a:lnTo>
                    <a:pt x="372595" y="289812"/>
                  </a:lnTo>
                  <a:lnTo>
                    <a:pt x="372966" y="282024"/>
                  </a:lnTo>
                  <a:lnTo>
                    <a:pt x="380510" y="243932"/>
                  </a:lnTo>
                  <a:lnTo>
                    <a:pt x="397118" y="208831"/>
                  </a:lnTo>
                  <a:lnTo>
                    <a:pt x="421798" y="178827"/>
                  </a:lnTo>
                  <a:lnTo>
                    <a:pt x="453051" y="155749"/>
                  </a:lnTo>
                  <a:lnTo>
                    <a:pt x="488973" y="140999"/>
                  </a:lnTo>
                  <a:lnTo>
                    <a:pt x="527407" y="135456"/>
                  </a:lnTo>
                  <a:lnTo>
                    <a:pt x="535203" y="135492"/>
                  </a:lnTo>
                  <a:lnTo>
                    <a:pt x="573603" y="141393"/>
                  </a:lnTo>
                  <a:lnTo>
                    <a:pt x="609387" y="156474"/>
                  </a:lnTo>
                  <a:lnTo>
                    <a:pt x="640411" y="179828"/>
                  </a:lnTo>
                  <a:lnTo>
                    <a:pt x="664813" y="210059"/>
                  </a:lnTo>
                  <a:lnTo>
                    <a:pt x="681104" y="245328"/>
                  </a:lnTo>
                  <a:lnTo>
                    <a:pt x="688297" y="283488"/>
                  </a:lnTo>
                  <a:lnTo>
                    <a:pt x="688539" y="289812"/>
                  </a:lnTo>
                  <a:lnTo>
                    <a:pt x="688510" y="299056"/>
                  </a:lnTo>
                  <a:lnTo>
                    <a:pt x="682238" y="336678"/>
                  </a:lnTo>
                  <a:lnTo>
                    <a:pt x="667163" y="371836"/>
                  </a:lnTo>
                  <a:lnTo>
                    <a:pt x="638920" y="407611"/>
                  </a:lnTo>
                  <a:lnTo>
                    <a:pt x="608317" y="430375"/>
                  </a:lnTo>
                  <a:lnTo>
                    <a:pt x="573205" y="445226"/>
                  </a:lnTo>
                  <a:lnTo>
                    <a:pt x="535573" y="451329"/>
                  </a:lnTo>
                  <a:lnTo>
                    <a:pt x="527921" y="451459"/>
                  </a:lnTo>
                  <a:close/>
                </a:path>
                <a:path w="1112519" h="1257300">
                  <a:moveTo>
                    <a:pt x="1017525" y="431080"/>
                  </a:moveTo>
                  <a:lnTo>
                    <a:pt x="965272" y="431080"/>
                  </a:lnTo>
                  <a:lnTo>
                    <a:pt x="965272" y="362997"/>
                  </a:lnTo>
                  <a:lnTo>
                    <a:pt x="987934" y="340336"/>
                  </a:lnTo>
                  <a:lnTo>
                    <a:pt x="994863" y="340336"/>
                  </a:lnTo>
                  <a:lnTo>
                    <a:pt x="1017525" y="431080"/>
                  </a:lnTo>
                  <a:close/>
                </a:path>
                <a:path w="1112519" h="1257300">
                  <a:moveTo>
                    <a:pt x="994863" y="573903"/>
                  </a:moveTo>
                  <a:lnTo>
                    <a:pt x="987934" y="573903"/>
                  </a:lnTo>
                  <a:lnTo>
                    <a:pt x="984601" y="573240"/>
                  </a:lnTo>
                  <a:lnTo>
                    <a:pt x="965272" y="551242"/>
                  </a:lnTo>
                  <a:lnTo>
                    <a:pt x="965272" y="483333"/>
                  </a:lnTo>
                  <a:lnTo>
                    <a:pt x="897189" y="483333"/>
                  </a:lnTo>
                  <a:lnTo>
                    <a:pt x="874528" y="460671"/>
                  </a:lnTo>
                  <a:lnTo>
                    <a:pt x="874528" y="453742"/>
                  </a:lnTo>
                  <a:lnTo>
                    <a:pt x="897189" y="431080"/>
                  </a:lnTo>
                  <a:lnTo>
                    <a:pt x="1089265" y="431080"/>
                  </a:lnTo>
                  <a:lnTo>
                    <a:pt x="1111927" y="453742"/>
                  </a:lnTo>
                  <a:lnTo>
                    <a:pt x="1111927" y="460671"/>
                  </a:lnTo>
                  <a:lnTo>
                    <a:pt x="1017525" y="483333"/>
                  </a:lnTo>
                  <a:lnTo>
                    <a:pt x="1017525" y="551242"/>
                  </a:lnTo>
                  <a:lnTo>
                    <a:pt x="998196" y="573240"/>
                  </a:lnTo>
                  <a:lnTo>
                    <a:pt x="994863" y="573903"/>
                  </a:lnTo>
                  <a:close/>
                </a:path>
                <a:path w="1112519" h="1257300">
                  <a:moveTo>
                    <a:pt x="628904" y="1257299"/>
                  </a:moveTo>
                  <a:lnTo>
                    <a:pt x="432173" y="1257299"/>
                  </a:lnTo>
                  <a:lnTo>
                    <a:pt x="407636" y="1255847"/>
                  </a:lnTo>
                  <a:lnTo>
                    <a:pt x="348212" y="1249840"/>
                  </a:lnTo>
                  <a:lnTo>
                    <a:pt x="291309" y="1241461"/>
                  </a:lnTo>
                  <a:lnTo>
                    <a:pt x="237807" y="1230726"/>
                  </a:lnTo>
                  <a:lnTo>
                    <a:pt x="188587" y="1217651"/>
                  </a:lnTo>
                  <a:lnTo>
                    <a:pt x="144525" y="1202254"/>
                  </a:lnTo>
                  <a:lnTo>
                    <a:pt x="106504" y="1184551"/>
                  </a:lnTo>
                  <a:lnTo>
                    <a:pt x="52095" y="1142298"/>
                  </a:lnTo>
                  <a:lnTo>
                    <a:pt x="32396" y="1091026"/>
                  </a:lnTo>
                  <a:lnTo>
                    <a:pt x="40362" y="1057778"/>
                  </a:lnTo>
                  <a:lnTo>
                    <a:pt x="98822" y="1001936"/>
                  </a:lnTo>
                  <a:lnTo>
                    <a:pt x="145803" y="979400"/>
                  </a:lnTo>
                  <a:lnTo>
                    <a:pt x="202276" y="960492"/>
                  </a:lnTo>
                  <a:lnTo>
                    <a:pt x="266486" y="945242"/>
                  </a:lnTo>
                  <a:lnTo>
                    <a:pt x="266561" y="684897"/>
                  </a:lnTo>
                  <a:lnTo>
                    <a:pt x="270144" y="630858"/>
                  </a:lnTo>
                  <a:lnTo>
                    <a:pt x="282748" y="592854"/>
                  </a:lnTo>
                  <a:lnTo>
                    <a:pt x="304600" y="559302"/>
                  </a:lnTo>
                  <a:lnTo>
                    <a:pt x="334260" y="532405"/>
                  </a:lnTo>
                  <a:lnTo>
                    <a:pt x="369784" y="513932"/>
                  </a:lnTo>
                  <a:lnTo>
                    <a:pt x="408836" y="505092"/>
                  </a:lnTo>
                  <a:lnTo>
                    <a:pt x="529336" y="504234"/>
                  </a:lnTo>
                  <a:lnTo>
                    <a:pt x="582873" y="504212"/>
                  </a:lnTo>
                  <a:lnTo>
                    <a:pt x="636432" y="504234"/>
                  </a:lnTo>
                  <a:lnTo>
                    <a:pt x="674369" y="509311"/>
                  </a:lnTo>
                  <a:lnTo>
                    <a:pt x="709967" y="523327"/>
                  </a:lnTo>
                  <a:lnTo>
                    <a:pt x="741169" y="545465"/>
                  </a:lnTo>
                  <a:lnTo>
                    <a:pt x="766167" y="574450"/>
                  </a:lnTo>
                  <a:lnTo>
                    <a:pt x="783490" y="608581"/>
                  </a:lnTo>
                  <a:lnTo>
                    <a:pt x="792123" y="645852"/>
                  </a:lnTo>
                  <a:lnTo>
                    <a:pt x="793014" y="661164"/>
                  </a:lnTo>
                  <a:lnTo>
                    <a:pt x="793014" y="713591"/>
                  </a:lnTo>
                  <a:lnTo>
                    <a:pt x="794582" y="713591"/>
                  </a:lnTo>
                  <a:lnTo>
                    <a:pt x="794582" y="802071"/>
                  </a:lnTo>
                  <a:lnTo>
                    <a:pt x="793456" y="807705"/>
                  </a:lnTo>
                  <a:lnTo>
                    <a:pt x="792876" y="813395"/>
                  </a:lnTo>
                  <a:lnTo>
                    <a:pt x="792840" y="944894"/>
                  </a:lnTo>
                  <a:lnTo>
                    <a:pt x="857555" y="960097"/>
                  </a:lnTo>
                  <a:lnTo>
                    <a:pt x="914485" y="979026"/>
                  </a:lnTo>
                  <a:lnTo>
                    <a:pt x="955376" y="998540"/>
                  </a:lnTo>
                  <a:lnTo>
                    <a:pt x="792840" y="998540"/>
                  </a:lnTo>
                  <a:lnTo>
                    <a:pt x="792840" y="998888"/>
                  </a:lnTo>
                  <a:lnTo>
                    <a:pt x="266486" y="998888"/>
                  </a:lnTo>
                  <a:lnTo>
                    <a:pt x="189430" y="1019555"/>
                  </a:lnTo>
                  <a:lnTo>
                    <a:pt x="132328" y="1043128"/>
                  </a:lnTo>
                  <a:lnTo>
                    <a:pt x="96846" y="1067616"/>
                  </a:lnTo>
                  <a:lnTo>
                    <a:pt x="84648" y="1091026"/>
                  </a:lnTo>
                  <a:lnTo>
                    <a:pt x="89783" y="1105952"/>
                  </a:lnTo>
                  <a:lnTo>
                    <a:pt x="129507" y="1137506"/>
                  </a:lnTo>
                  <a:lnTo>
                    <a:pt x="205503" y="1167685"/>
                  </a:lnTo>
                  <a:lnTo>
                    <a:pt x="255977" y="1180892"/>
                  </a:lnTo>
                  <a:lnTo>
                    <a:pt x="314167" y="1192115"/>
                  </a:lnTo>
                  <a:lnTo>
                    <a:pt x="379624" y="1200809"/>
                  </a:lnTo>
                  <a:lnTo>
                    <a:pt x="451896" y="1206426"/>
                  </a:lnTo>
                  <a:lnTo>
                    <a:pt x="530534" y="1208420"/>
                  </a:lnTo>
                  <a:lnTo>
                    <a:pt x="898998" y="1208420"/>
                  </a:lnTo>
                  <a:lnTo>
                    <a:pt x="872568" y="1217651"/>
                  </a:lnTo>
                  <a:lnTo>
                    <a:pt x="823326" y="1230726"/>
                  </a:lnTo>
                  <a:lnTo>
                    <a:pt x="769804" y="1241461"/>
                  </a:lnTo>
                  <a:lnTo>
                    <a:pt x="712883" y="1249840"/>
                  </a:lnTo>
                  <a:lnTo>
                    <a:pt x="653444" y="1255847"/>
                  </a:lnTo>
                  <a:lnTo>
                    <a:pt x="628904" y="1257299"/>
                  </a:lnTo>
                  <a:close/>
                </a:path>
                <a:path w="1112519" h="1257300">
                  <a:moveTo>
                    <a:pt x="794582" y="713591"/>
                  </a:moveTo>
                  <a:lnTo>
                    <a:pt x="793014" y="713591"/>
                  </a:lnTo>
                  <a:lnTo>
                    <a:pt x="794582" y="712546"/>
                  </a:lnTo>
                  <a:lnTo>
                    <a:pt x="794582" y="713591"/>
                  </a:lnTo>
                  <a:close/>
                </a:path>
                <a:path w="1112519" h="1257300">
                  <a:moveTo>
                    <a:pt x="898998" y="1208420"/>
                  </a:moveTo>
                  <a:lnTo>
                    <a:pt x="530534" y="1208420"/>
                  </a:lnTo>
                  <a:lnTo>
                    <a:pt x="609177" y="1206426"/>
                  </a:lnTo>
                  <a:lnTo>
                    <a:pt x="681462" y="1200809"/>
                  </a:lnTo>
                  <a:lnTo>
                    <a:pt x="746938" y="1192115"/>
                  </a:lnTo>
                  <a:lnTo>
                    <a:pt x="805152" y="1180892"/>
                  </a:lnTo>
                  <a:lnTo>
                    <a:pt x="855652" y="1167685"/>
                  </a:lnTo>
                  <a:lnTo>
                    <a:pt x="897984" y="1153041"/>
                  </a:lnTo>
                  <a:lnTo>
                    <a:pt x="956338" y="1121628"/>
                  </a:lnTo>
                  <a:lnTo>
                    <a:pt x="976594" y="1091026"/>
                  </a:lnTo>
                  <a:lnTo>
                    <a:pt x="964268" y="1067464"/>
                  </a:lnTo>
                  <a:lnTo>
                    <a:pt x="928413" y="1042824"/>
                  </a:lnTo>
                  <a:lnTo>
                    <a:pt x="870710" y="1019163"/>
                  </a:lnTo>
                  <a:lnTo>
                    <a:pt x="792840" y="998540"/>
                  </a:lnTo>
                  <a:lnTo>
                    <a:pt x="955376" y="998540"/>
                  </a:lnTo>
                  <a:lnTo>
                    <a:pt x="961854" y="1001631"/>
                  </a:lnTo>
                  <a:lnTo>
                    <a:pt x="997888" y="1027866"/>
                  </a:lnTo>
                  <a:lnTo>
                    <a:pt x="1020811" y="1057680"/>
                  </a:lnTo>
                  <a:lnTo>
                    <a:pt x="1028846" y="1091026"/>
                  </a:lnTo>
                  <a:lnTo>
                    <a:pt x="1023771" y="1117781"/>
                  </a:lnTo>
                  <a:lnTo>
                    <a:pt x="1009134" y="1142298"/>
                  </a:lnTo>
                  <a:lnTo>
                    <a:pt x="985814" y="1164560"/>
                  </a:lnTo>
                  <a:lnTo>
                    <a:pt x="954693" y="1184551"/>
                  </a:lnTo>
                  <a:lnTo>
                    <a:pt x="916651" y="1202254"/>
                  </a:lnTo>
                  <a:lnTo>
                    <a:pt x="898998" y="1208420"/>
                  </a:lnTo>
                  <a:close/>
                </a:path>
                <a:path w="1112519" h="1257300">
                  <a:moveTo>
                    <a:pt x="794582" y="1078311"/>
                  </a:moveTo>
                  <a:lnTo>
                    <a:pt x="266486" y="1078311"/>
                  </a:lnTo>
                  <a:lnTo>
                    <a:pt x="266486" y="998888"/>
                  </a:lnTo>
                  <a:lnTo>
                    <a:pt x="792840" y="998888"/>
                  </a:lnTo>
                  <a:lnTo>
                    <a:pt x="792840" y="1026059"/>
                  </a:lnTo>
                  <a:lnTo>
                    <a:pt x="794582" y="1026059"/>
                  </a:lnTo>
                  <a:lnTo>
                    <a:pt x="794582" y="10783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532352" y="67617"/>
            <a:ext cx="10689590" cy="166179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5"/>
              </a:spcBef>
              <a:tabLst>
                <a:tab pos="2530475" algn="l"/>
              </a:tabLst>
            </a:pPr>
            <a:r>
              <a:rPr sz="4650" b="1" spc="725" dirty="0">
                <a:solidFill>
                  <a:srgbClr val="00297C"/>
                </a:solidFill>
                <a:latin typeface="Trebuchet MS"/>
                <a:cs typeface="Trebuchet MS"/>
              </a:rPr>
              <a:t>TALAB	</a:t>
            </a:r>
            <a:r>
              <a:rPr sz="4650" b="1" spc="844" dirty="0">
                <a:solidFill>
                  <a:srgbClr val="00297C"/>
                </a:solidFill>
                <a:latin typeface="Trebuchet MS"/>
                <a:cs typeface="Trebuchet MS"/>
              </a:rPr>
              <a:t>EGILUVCHANLIGINI</a:t>
            </a:r>
            <a:endParaRPr sz="465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860"/>
              </a:spcBef>
              <a:tabLst>
                <a:tab pos="3637279" algn="l"/>
                <a:tab pos="7483475" algn="l"/>
              </a:tabLst>
            </a:pPr>
            <a:r>
              <a:rPr sz="4650" b="1" spc="715" dirty="0">
                <a:solidFill>
                  <a:srgbClr val="00297C"/>
                </a:solidFill>
                <a:latin typeface="Trebuchet MS"/>
                <a:cs typeface="Trebuchet MS"/>
              </a:rPr>
              <a:t>BELGILAB	</a:t>
            </a:r>
            <a:r>
              <a:rPr sz="4650" b="1" spc="805" dirty="0">
                <a:solidFill>
                  <a:srgbClr val="00297C"/>
                </a:solidFill>
                <a:latin typeface="Trebuchet MS"/>
                <a:cs typeface="Trebuchet MS"/>
              </a:rPr>
              <a:t>BERUVCHI	</a:t>
            </a:r>
            <a:r>
              <a:rPr sz="4650" b="1" spc="865" dirty="0">
                <a:solidFill>
                  <a:srgbClr val="00297C"/>
                </a:solidFill>
                <a:latin typeface="Trebuchet MS"/>
                <a:cs typeface="Trebuchet MS"/>
              </a:rPr>
              <a:t>OMILLAR</a:t>
            </a:r>
            <a:endParaRPr sz="465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81956" y="6288308"/>
            <a:ext cx="3093720" cy="1183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5100"/>
              </a:lnSpc>
              <a:spcBef>
                <a:spcPts val="100"/>
              </a:spcBef>
            </a:pPr>
            <a:r>
              <a:rPr sz="2200" b="1" spc="-10" dirty="0">
                <a:solidFill>
                  <a:srgbClr val="00297C"/>
                </a:solidFill>
                <a:latin typeface="Arial"/>
                <a:cs typeface="Arial"/>
              </a:rPr>
              <a:t>1.MAXSULOTLARNING </a:t>
            </a:r>
            <a:r>
              <a:rPr sz="2200" b="1" spc="-600" dirty="0">
                <a:solidFill>
                  <a:srgbClr val="00297C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0297C"/>
                </a:solidFill>
                <a:latin typeface="Arial"/>
                <a:cs typeface="Arial"/>
              </a:rPr>
              <a:t>O'RNINI </a:t>
            </a:r>
            <a:r>
              <a:rPr sz="2200" b="1" spc="-5" dirty="0">
                <a:solidFill>
                  <a:srgbClr val="00297C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0297C"/>
                </a:solidFill>
                <a:latin typeface="Arial"/>
                <a:cs typeface="Arial"/>
              </a:rPr>
              <a:t>BOSUVCHANLIGI</a:t>
            </a:r>
            <a:endParaRPr sz="2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82236" y="6288308"/>
            <a:ext cx="3093720" cy="1183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100"/>
              </a:lnSpc>
              <a:spcBef>
                <a:spcPts val="100"/>
              </a:spcBef>
            </a:pPr>
            <a:r>
              <a:rPr sz="2200" b="1" spc="-10" dirty="0">
                <a:solidFill>
                  <a:srgbClr val="00297C"/>
                </a:solidFill>
                <a:latin typeface="Arial"/>
                <a:cs typeface="Arial"/>
              </a:rPr>
              <a:t>3.MAXSULOTLARNING </a:t>
            </a:r>
            <a:r>
              <a:rPr sz="2200" b="1" spc="-600" dirty="0">
                <a:solidFill>
                  <a:srgbClr val="00297C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0297C"/>
                </a:solidFill>
                <a:latin typeface="Arial"/>
                <a:cs typeface="Arial"/>
              </a:rPr>
              <a:t>ISTE'MOL </a:t>
            </a:r>
            <a:r>
              <a:rPr sz="2200" b="1" spc="-5" dirty="0">
                <a:solidFill>
                  <a:srgbClr val="00297C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0297C"/>
                </a:solidFill>
                <a:latin typeface="Arial"/>
                <a:cs typeface="Arial"/>
              </a:rPr>
              <a:t>XUSUSIYATLARI</a:t>
            </a:r>
            <a:endParaRPr sz="2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76646" y="2654327"/>
            <a:ext cx="3531870" cy="1569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100"/>
              </a:lnSpc>
              <a:spcBef>
                <a:spcPts val="100"/>
              </a:spcBef>
            </a:pPr>
            <a:r>
              <a:rPr sz="2200" b="1" spc="-10" dirty="0">
                <a:solidFill>
                  <a:srgbClr val="00297C"/>
                </a:solidFill>
                <a:latin typeface="Arial"/>
                <a:cs typeface="Arial"/>
              </a:rPr>
              <a:t>2.MAXSULOT QIYMATI </a:t>
            </a:r>
            <a:r>
              <a:rPr sz="2200" b="1" spc="-5" dirty="0">
                <a:solidFill>
                  <a:srgbClr val="00297C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0297C"/>
                </a:solidFill>
                <a:latin typeface="Arial"/>
                <a:cs typeface="Arial"/>
              </a:rPr>
              <a:t>YOKI NARXINING </a:t>
            </a:r>
            <a:r>
              <a:rPr sz="2200" b="1" spc="-5" dirty="0">
                <a:solidFill>
                  <a:srgbClr val="00297C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0297C"/>
                </a:solidFill>
                <a:latin typeface="Arial"/>
                <a:cs typeface="Arial"/>
              </a:rPr>
              <a:t>ISTE'MOLCHI </a:t>
            </a:r>
            <a:r>
              <a:rPr sz="2200" b="1" spc="-5" dirty="0">
                <a:solidFill>
                  <a:srgbClr val="00297C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0297C"/>
                </a:solidFill>
                <a:latin typeface="Arial"/>
                <a:cs typeface="Arial"/>
              </a:rPr>
              <a:t>DAROMADIDAGI</a:t>
            </a:r>
            <a:r>
              <a:rPr sz="2200" b="1" spc="-35" dirty="0">
                <a:solidFill>
                  <a:srgbClr val="00297C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0297C"/>
                </a:solidFill>
                <a:latin typeface="Arial"/>
                <a:cs typeface="Arial"/>
              </a:rPr>
              <a:t>SAMOG'I</a:t>
            </a:r>
            <a:endParaRPr sz="2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569736" y="4193013"/>
            <a:ext cx="19627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297C"/>
                </a:solidFill>
                <a:latin typeface="Arial"/>
                <a:cs typeface="Arial"/>
              </a:rPr>
              <a:t>4.</a:t>
            </a:r>
            <a:r>
              <a:rPr sz="2200" b="1" spc="-35" dirty="0">
                <a:solidFill>
                  <a:srgbClr val="00297C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0297C"/>
                </a:solidFill>
                <a:latin typeface="Arial"/>
                <a:cs typeface="Arial"/>
              </a:rPr>
              <a:t>VAQT</a:t>
            </a:r>
            <a:r>
              <a:rPr sz="2200" b="1" spc="-35" dirty="0">
                <a:solidFill>
                  <a:srgbClr val="00297C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0297C"/>
                </a:solidFill>
                <a:latin typeface="Arial"/>
                <a:cs typeface="Arial"/>
              </a:rPr>
              <a:t>OMILI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424728" y="6389751"/>
            <a:ext cx="17141825" cy="2867025"/>
            <a:chOff x="424728" y="6389751"/>
            <a:chExt cx="17141825" cy="28670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4728" y="6389751"/>
              <a:ext cx="9039224" cy="28670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41372" y="6389751"/>
              <a:ext cx="8724899" cy="286702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56860" y="452527"/>
            <a:ext cx="6096635" cy="5083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 marR="207645" indent="-7620" algn="ctr">
              <a:lnSpc>
                <a:spcPct val="106900"/>
              </a:lnSpc>
              <a:spcBef>
                <a:spcPts val="100"/>
              </a:spcBef>
            </a:pPr>
            <a:r>
              <a:rPr sz="3450" b="1" i="1" spc="-92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70" dirty="0">
                <a:solidFill>
                  <a:srgbClr val="000000"/>
                </a:solidFill>
                <a:latin typeface="Verdana"/>
                <a:cs typeface="Verdana"/>
              </a:rPr>
              <a:t>s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t</a:t>
            </a:r>
            <a:r>
              <a:rPr sz="3450" b="1" i="1" spc="-90" dirty="0">
                <a:solidFill>
                  <a:srgbClr val="000000"/>
                </a:solidFill>
                <a:latin typeface="Verdana"/>
                <a:cs typeface="Verdana"/>
              </a:rPr>
              <a:t>e</a:t>
            </a:r>
            <a:r>
              <a:rPr sz="3450" b="1" i="1" spc="-525" dirty="0">
                <a:solidFill>
                  <a:srgbClr val="000000"/>
                </a:solidFill>
                <a:latin typeface="Verdana"/>
                <a:cs typeface="Verdana"/>
              </a:rPr>
              <a:t>'</a:t>
            </a:r>
            <a:r>
              <a:rPr sz="3450" b="1" i="1" spc="-545" dirty="0">
                <a:solidFill>
                  <a:srgbClr val="000000"/>
                </a:solidFill>
                <a:latin typeface="Verdana"/>
                <a:cs typeface="Verdana"/>
              </a:rPr>
              <a:t>m</a:t>
            </a:r>
            <a:r>
              <a:rPr sz="3450" b="1" i="1" spc="-125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3450" b="1" i="1" spc="-145" dirty="0">
                <a:solidFill>
                  <a:srgbClr val="000000"/>
                </a:solidFill>
                <a:latin typeface="Verdana"/>
                <a:cs typeface="Verdana"/>
              </a:rPr>
              <a:t>l</a:t>
            </a:r>
            <a:r>
              <a:rPr sz="3450" b="1" i="1" spc="105" dirty="0">
                <a:solidFill>
                  <a:srgbClr val="000000"/>
                </a:solidFill>
                <a:latin typeface="Verdana"/>
                <a:cs typeface="Verdana"/>
              </a:rPr>
              <a:t>c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h</a:t>
            </a:r>
            <a:r>
              <a:rPr sz="3450" b="1" i="1" spc="-290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d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375" dirty="0">
                <a:solidFill>
                  <a:srgbClr val="000000"/>
                </a:solidFill>
                <a:latin typeface="Verdana"/>
                <a:cs typeface="Verdana"/>
              </a:rPr>
              <a:t>r</a:t>
            </a:r>
            <a:r>
              <a:rPr sz="3450" b="1" i="1" spc="-125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3450" b="1" i="1" spc="-545" dirty="0">
                <a:solidFill>
                  <a:srgbClr val="000000"/>
                </a:solidFill>
                <a:latin typeface="Verdana"/>
                <a:cs typeface="Verdana"/>
              </a:rPr>
              <a:t>m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d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n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n</a:t>
            </a:r>
            <a:r>
              <a:rPr sz="3450" b="1" i="1" spc="-195" dirty="0">
                <a:solidFill>
                  <a:srgbClr val="000000"/>
                </a:solidFill>
                <a:latin typeface="Verdana"/>
                <a:cs typeface="Verdana"/>
              </a:rPr>
              <a:t>g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450" b="1" i="1" spc="-590" dirty="0">
                <a:solidFill>
                  <a:srgbClr val="000000"/>
                </a:solidFill>
                <a:latin typeface="Verdana"/>
                <a:cs typeface="Verdana"/>
              </a:rPr>
              <a:t>1  </a:t>
            </a:r>
            <a:r>
              <a:rPr sz="3450" b="1" i="1" spc="-195" dirty="0">
                <a:solidFill>
                  <a:srgbClr val="000000"/>
                </a:solidFill>
                <a:latin typeface="Verdana"/>
                <a:cs typeface="Verdana"/>
              </a:rPr>
              <a:t>f</a:t>
            </a:r>
            <a:r>
              <a:rPr sz="3450" b="1" i="1" spc="-125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150" dirty="0">
                <a:solidFill>
                  <a:srgbClr val="000000"/>
                </a:solidFill>
                <a:latin typeface="Verdana"/>
                <a:cs typeface="Verdana"/>
              </a:rPr>
              <a:t>z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g</a:t>
            </a:r>
            <a:r>
              <a:rPr sz="3450" b="1" i="1" spc="-270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450" b="1" i="1" spc="-125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3450" b="1" i="1" spc="-525" dirty="0">
                <a:solidFill>
                  <a:srgbClr val="000000"/>
                </a:solidFill>
                <a:latin typeface="Verdana"/>
                <a:cs typeface="Verdana"/>
              </a:rPr>
              <a:t>'</a:t>
            </a:r>
            <a:r>
              <a:rPr sz="3450" b="1" i="1" spc="-150" dirty="0">
                <a:solidFill>
                  <a:srgbClr val="000000"/>
                </a:solidFill>
                <a:latin typeface="Verdana"/>
                <a:cs typeface="Verdana"/>
              </a:rPr>
              <a:t>z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g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375" dirty="0">
                <a:solidFill>
                  <a:srgbClr val="000000"/>
                </a:solidFill>
                <a:latin typeface="Verdana"/>
                <a:cs typeface="Verdana"/>
              </a:rPr>
              <a:t>r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70" dirty="0">
                <a:solidFill>
                  <a:srgbClr val="000000"/>
                </a:solidFill>
                <a:latin typeface="Verdana"/>
                <a:cs typeface="Verdana"/>
              </a:rPr>
              <a:t>s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h</a:t>
            </a:r>
            <a:r>
              <a:rPr sz="3450" b="1" i="1" spc="-290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 t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145" dirty="0">
                <a:solidFill>
                  <a:srgbClr val="000000"/>
                </a:solidFill>
                <a:latin typeface="Verdana"/>
                <a:cs typeface="Verdana"/>
              </a:rPr>
              <a:t>l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b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n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n</a:t>
            </a:r>
            <a:r>
              <a:rPr sz="3450" b="1" i="1" spc="-130" dirty="0">
                <a:solidFill>
                  <a:srgbClr val="000000"/>
                </a:solidFill>
                <a:latin typeface="Verdana"/>
                <a:cs typeface="Verdana"/>
              </a:rPr>
              <a:t>g  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n</a:t>
            </a:r>
            <a:r>
              <a:rPr sz="3450" b="1" i="1" spc="-90" dirty="0">
                <a:solidFill>
                  <a:srgbClr val="000000"/>
                </a:solidFill>
                <a:latin typeface="Verdana"/>
                <a:cs typeface="Verdana"/>
              </a:rPr>
              <a:t>e</a:t>
            </a:r>
            <a:r>
              <a:rPr sz="3450" b="1" i="1" spc="105" dirty="0">
                <a:solidFill>
                  <a:srgbClr val="000000"/>
                </a:solidFill>
                <a:latin typeface="Verdana"/>
                <a:cs typeface="Verdana"/>
              </a:rPr>
              <a:t>c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h</a:t>
            </a:r>
            <a:r>
              <a:rPr sz="3450" b="1" i="1" spc="-270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450" b="1" i="1" spc="-195" dirty="0">
                <a:solidFill>
                  <a:srgbClr val="000000"/>
                </a:solidFill>
                <a:latin typeface="Verdana"/>
                <a:cs typeface="Verdana"/>
              </a:rPr>
              <a:t>f</a:t>
            </a:r>
            <a:r>
              <a:rPr sz="3450" b="1" i="1" spc="-125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150" dirty="0">
                <a:solidFill>
                  <a:srgbClr val="000000"/>
                </a:solidFill>
                <a:latin typeface="Verdana"/>
                <a:cs typeface="Verdana"/>
              </a:rPr>
              <a:t>z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g</a:t>
            </a:r>
            <a:r>
              <a:rPr sz="3450" b="1" i="1" spc="-270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endParaRPr sz="3450" dirty="0">
              <a:latin typeface="Verdana"/>
              <a:cs typeface="Verdana"/>
            </a:endParaRPr>
          </a:p>
          <a:p>
            <a:pPr marL="12700" marR="5080" indent="-635" algn="ctr">
              <a:lnSpc>
                <a:spcPct val="106900"/>
              </a:lnSpc>
            </a:pPr>
            <a:r>
              <a:rPr sz="3450" b="1" i="1" spc="-125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3450" b="1" i="1" spc="-525" dirty="0">
                <a:solidFill>
                  <a:srgbClr val="000000"/>
                </a:solidFill>
                <a:latin typeface="Verdana"/>
                <a:cs typeface="Verdana"/>
              </a:rPr>
              <a:t>'</a:t>
            </a:r>
            <a:r>
              <a:rPr sz="3450" b="1" i="1" spc="-150" dirty="0">
                <a:solidFill>
                  <a:srgbClr val="000000"/>
                </a:solidFill>
                <a:latin typeface="Verdana"/>
                <a:cs typeface="Verdana"/>
              </a:rPr>
              <a:t>z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g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375" dirty="0">
                <a:solidFill>
                  <a:srgbClr val="000000"/>
                </a:solidFill>
                <a:latin typeface="Verdana"/>
                <a:cs typeface="Verdana"/>
              </a:rPr>
              <a:t>r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70" dirty="0">
                <a:solidFill>
                  <a:srgbClr val="000000"/>
                </a:solidFill>
                <a:latin typeface="Verdana"/>
                <a:cs typeface="Verdana"/>
              </a:rPr>
              <a:t>s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h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n</a:t>
            </a:r>
            <a:r>
              <a:rPr sz="3450" b="1" i="1" spc="-290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195" dirty="0">
                <a:solidFill>
                  <a:srgbClr val="000000"/>
                </a:solidFill>
                <a:latin typeface="Verdana"/>
                <a:cs typeface="Verdana"/>
              </a:rPr>
              <a:t>f</a:t>
            </a:r>
            <a:r>
              <a:rPr sz="3450" b="1" i="1" spc="-125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d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145" dirty="0">
                <a:solidFill>
                  <a:srgbClr val="000000"/>
                </a:solidFill>
                <a:latin typeface="Verdana"/>
                <a:cs typeface="Verdana"/>
              </a:rPr>
              <a:t>l</a:t>
            </a:r>
            <a:r>
              <a:rPr sz="3450" b="1" i="1" spc="-125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3450" b="1" i="1" spc="-365" dirty="0">
                <a:solidFill>
                  <a:srgbClr val="000000"/>
                </a:solidFill>
                <a:latin typeface="Verdana"/>
                <a:cs typeface="Verdana"/>
              </a:rPr>
              <a:t>v</a:t>
            </a:r>
            <a:r>
              <a:rPr sz="3450" b="1" i="1" spc="105" dirty="0">
                <a:solidFill>
                  <a:srgbClr val="000000"/>
                </a:solidFill>
                <a:latin typeface="Verdana"/>
                <a:cs typeface="Verdana"/>
              </a:rPr>
              <a:t>c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h</a:t>
            </a:r>
            <a:r>
              <a:rPr sz="3450" b="1" i="1" spc="-290" dirty="0">
                <a:solidFill>
                  <a:srgbClr val="000000"/>
                </a:solidFill>
                <a:latin typeface="Verdana"/>
                <a:cs typeface="Verdana"/>
              </a:rPr>
              <a:t>i  </a:t>
            </a:r>
            <a:r>
              <a:rPr sz="3450" b="1" i="1" spc="-265" dirty="0">
                <a:solidFill>
                  <a:srgbClr val="000000"/>
                </a:solidFill>
                <a:latin typeface="Verdana"/>
                <a:cs typeface="Verdana"/>
              </a:rPr>
              <a:t>k</a:t>
            </a:r>
            <a:r>
              <a:rPr sz="3450" b="1" i="1" spc="-125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3450" b="1" i="1" spc="-525" dirty="0">
                <a:solidFill>
                  <a:srgbClr val="000000"/>
                </a:solidFill>
                <a:latin typeface="Verdana"/>
                <a:cs typeface="Verdana"/>
              </a:rPr>
              <a:t>'</a:t>
            </a:r>
            <a:r>
              <a:rPr sz="3450" b="1" i="1" spc="-375" dirty="0">
                <a:solidFill>
                  <a:srgbClr val="000000"/>
                </a:solidFill>
                <a:latin typeface="Verdana"/>
                <a:cs typeface="Verdana"/>
              </a:rPr>
              <a:t>r</a:t>
            </a:r>
            <a:r>
              <a:rPr sz="3450" b="1" i="1" spc="-70" dirty="0">
                <a:solidFill>
                  <a:srgbClr val="000000"/>
                </a:solidFill>
                <a:latin typeface="Verdana"/>
                <a:cs typeface="Verdana"/>
              </a:rPr>
              <a:t>s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t</a:t>
            </a:r>
            <a:r>
              <a:rPr sz="3450" b="1" i="1" spc="-265" dirty="0">
                <a:solidFill>
                  <a:srgbClr val="000000"/>
                </a:solidFill>
                <a:latin typeface="Verdana"/>
                <a:cs typeface="Verdana"/>
              </a:rPr>
              <a:t>k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105" dirty="0">
                <a:solidFill>
                  <a:srgbClr val="000000"/>
                </a:solidFill>
                <a:latin typeface="Verdana"/>
                <a:cs typeface="Verdana"/>
              </a:rPr>
              <a:t>c</a:t>
            </a:r>
            <a:r>
              <a:rPr sz="3450" b="1" i="1" spc="-375" dirty="0">
                <a:solidFill>
                  <a:srgbClr val="000000"/>
                </a:solidFill>
                <a:latin typeface="Verdana"/>
                <a:cs typeface="Verdana"/>
              </a:rPr>
              <a:t>h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 t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145" dirty="0">
                <a:solidFill>
                  <a:srgbClr val="000000"/>
                </a:solidFill>
                <a:latin typeface="Verdana"/>
                <a:cs typeface="Verdana"/>
              </a:rPr>
              <a:t>l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b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n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n</a:t>
            </a:r>
            <a:r>
              <a:rPr sz="3450" b="1" i="1" spc="-130" dirty="0">
                <a:solidFill>
                  <a:srgbClr val="000000"/>
                </a:solidFill>
                <a:latin typeface="Verdana"/>
                <a:cs typeface="Verdana"/>
              </a:rPr>
              <a:t>g  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d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375" dirty="0">
                <a:solidFill>
                  <a:srgbClr val="000000"/>
                </a:solidFill>
                <a:latin typeface="Verdana"/>
                <a:cs typeface="Verdana"/>
              </a:rPr>
              <a:t>r</a:t>
            </a:r>
            <a:r>
              <a:rPr sz="3450" b="1" i="1" spc="-125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3450" b="1" i="1" spc="-545" dirty="0">
                <a:solidFill>
                  <a:srgbClr val="000000"/>
                </a:solidFill>
                <a:latin typeface="Verdana"/>
                <a:cs typeface="Verdana"/>
              </a:rPr>
              <a:t>m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195" dirty="0">
                <a:solidFill>
                  <a:srgbClr val="000000"/>
                </a:solidFill>
                <a:latin typeface="Verdana"/>
                <a:cs typeface="Verdana"/>
              </a:rPr>
              <a:t>d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b</a:t>
            </a:r>
            <a:r>
              <a:rPr sz="3450" b="1" i="1" spc="-125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3450" b="1" i="1" spc="-525" dirty="0">
                <a:solidFill>
                  <a:srgbClr val="000000"/>
                </a:solidFill>
                <a:latin typeface="Verdana"/>
                <a:cs typeface="Verdana"/>
              </a:rPr>
              <a:t>'</a:t>
            </a:r>
            <a:r>
              <a:rPr sz="3450" b="1" i="1" spc="-305" dirty="0">
                <a:solidFill>
                  <a:srgbClr val="000000"/>
                </a:solidFill>
                <a:latin typeface="Verdana"/>
                <a:cs typeface="Verdana"/>
              </a:rPr>
              <a:t>y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105" dirty="0">
                <a:solidFill>
                  <a:srgbClr val="000000"/>
                </a:solidFill>
                <a:latin typeface="Verdana"/>
                <a:cs typeface="Verdana"/>
              </a:rPr>
              <a:t>c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h</a:t>
            </a:r>
            <a:r>
              <a:rPr sz="3450" b="1" i="1" spc="-180" dirty="0">
                <a:solidFill>
                  <a:srgbClr val="000000"/>
                </a:solidFill>
                <a:latin typeface="Verdana"/>
                <a:cs typeface="Verdana"/>
              </a:rPr>
              <a:t>a  </a:t>
            </a:r>
            <a:r>
              <a:rPr sz="3450" b="1" i="1" spc="-90" dirty="0">
                <a:solidFill>
                  <a:srgbClr val="000000"/>
                </a:solidFill>
                <a:latin typeface="Verdana"/>
                <a:cs typeface="Verdana"/>
              </a:rPr>
              <a:t>e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g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145" dirty="0">
                <a:solidFill>
                  <a:srgbClr val="000000"/>
                </a:solidFill>
                <a:latin typeface="Verdana"/>
                <a:cs typeface="Verdana"/>
              </a:rPr>
              <a:t>l</a:t>
            </a:r>
            <a:r>
              <a:rPr sz="3450" b="1" i="1" spc="-375" dirty="0">
                <a:solidFill>
                  <a:srgbClr val="000000"/>
                </a:solidFill>
                <a:latin typeface="Verdana"/>
                <a:cs typeface="Verdana"/>
              </a:rPr>
              <a:t>u</a:t>
            </a:r>
            <a:r>
              <a:rPr sz="3450" b="1" i="1" spc="-365" dirty="0">
                <a:solidFill>
                  <a:srgbClr val="000000"/>
                </a:solidFill>
                <a:latin typeface="Verdana"/>
                <a:cs typeface="Verdana"/>
              </a:rPr>
              <a:t>v</a:t>
            </a:r>
            <a:r>
              <a:rPr sz="3450" b="1" i="1" spc="105" dirty="0">
                <a:solidFill>
                  <a:srgbClr val="000000"/>
                </a:solidFill>
                <a:latin typeface="Verdana"/>
                <a:cs typeface="Verdana"/>
              </a:rPr>
              <a:t>c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h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n</a:t>
            </a:r>
            <a:r>
              <a:rPr sz="3450" b="1" i="1" spc="-145" dirty="0">
                <a:solidFill>
                  <a:srgbClr val="000000"/>
                </a:solidFill>
                <a:latin typeface="Verdana"/>
                <a:cs typeface="Verdana"/>
              </a:rPr>
              <a:t>l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g</a:t>
            </a:r>
            <a:r>
              <a:rPr sz="3450" b="1" i="1" spc="-290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450" b="1" i="1" spc="-265" dirty="0">
                <a:solidFill>
                  <a:srgbClr val="000000"/>
                </a:solidFill>
                <a:latin typeface="Verdana"/>
                <a:cs typeface="Verdana"/>
              </a:rPr>
              <a:t>k</a:t>
            </a:r>
            <a:r>
              <a:rPr sz="3450" b="1" i="1" spc="-125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3450" b="1" i="1" spc="-375" dirty="0">
                <a:solidFill>
                  <a:srgbClr val="000000"/>
                </a:solidFill>
                <a:latin typeface="Verdana"/>
                <a:cs typeface="Verdana"/>
              </a:rPr>
              <a:t>r</a:t>
            </a:r>
            <a:r>
              <a:rPr sz="3450" b="1" i="1" spc="-70" dirty="0">
                <a:solidFill>
                  <a:srgbClr val="000000"/>
                </a:solidFill>
                <a:latin typeface="Verdana"/>
                <a:cs typeface="Verdana"/>
              </a:rPr>
              <a:t>s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t</a:t>
            </a:r>
            <a:r>
              <a:rPr sz="3450" b="1" i="1" spc="-265" dirty="0">
                <a:solidFill>
                  <a:srgbClr val="000000"/>
                </a:solidFill>
                <a:latin typeface="Verdana"/>
                <a:cs typeface="Verdana"/>
              </a:rPr>
              <a:t>k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105" dirty="0">
                <a:solidFill>
                  <a:srgbClr val="000000"/>
                </a:solidFill>
                <a:latin typeface="Verdana"/>
                <a:cs typeface="Verdana"/>
              </a:rPr>
              <a:t>c</a:t>
            </a:r>
            <a:r>
              <a:rPr sz="3450" b="1" i="1" spc="-380" dirty="0">
                <a:solidFill>
                  <a:srgbClr val="000000"/>
                </a:solidFill>
                <a:latin typeface="Verdana"/>
                <a:cs typeface="Verdana"/>
              </a:rPr>
              <a:t>h</a:t>
            </a:r>
            <a:r>
              <a:rPr sz="3450" b="1" i="1" spc="-290" dirty="0">
                <a:solidFill>
                  <a:srgbClr val="000000"/>
                </a:solidFill>
                <a:latin typeface="Verdana"/>
                <a:cs typeface="Verdana"/>
              </a:rPr>
              <a:t>i  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d</a:t>
            </a:r>
            <a:r>
              <a:rPr sz="3450" b="1" i="1" spc="-90" dirty="0">
                <a:solidFill>
                  <a:srgbClr val="000000"/>
                </a:solidFill>
                <a:latin typeface="Verdana"/>
                <a:cs typeface="Verdana"/>
              </a:rPr>
              <a:t>e</a:t>
            </a:r>
            <a:r>
              <a:rPr sz="3450" b="1" i="1" spc="-305" dirty="0">
                <a:solidFill>
                  <a:srgbClr val="000000"/>
                </a:solidFill>
                <a:latin typeface="Verdana"/>
                <a:cs typeface="Verdana"/>
              </a:rPr>
              <a:t>y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145" dirty="0">
                <a:solidFill>
                  <a:srgbClr val="000000"/>
                </a:solidFill>
                <a:latin typeface="Verdana"/>
                <a:cs typeface="Verdana"/>
              </a:rPr>
              <a:t>l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d</a:t>
            </a:r>
            <a:r>
              <a:rPr sz="3450" b="1" i="1" spc="-290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450" b="1" i="1" spc="-365" dirty="0">
                <a:solidFill>
                  <a:srgbClr val="000000"/>
                </a:solidFill>
                <a:latin typeface="Verdana"/>
                <a:cs typeface="Verdana"/>
              </a:rPr>
              <a:t>v</a:t>
            </a:r>
            <a:r>
              <a:rPr sz="3450" b="1" i="1" spc="-270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q</a:t>
            </a:r>
            <a:r>
              <a:rPr sz="3450" b="1" i="1" spc="-375" dirty="0">
                <a:solidFill>
                  <a:srgbClr val="000000"/>
                </a:solidFill>
                <a:latin typeface="Verdana"/>
                <a:cs typeface="Verdana"/>
              </a:rPr>
              <a:t>u</a:t>
            </a:r>
            <a:r>
              <a:rPr sz="3450" b="1" i="1" spc="-305" dirty="0">
                <a:solidFill>
                  <a:srgbClr val="000000"/>
                </a:solidFill>
                <a:latin typeface="Verdana"/>
                <a:cs typeface="Verdana"/>
              </a:rPr>
              <a:t>y</a:t>
            </a:r>
            <a:r>
              <a:rPr sz="3450" b="1" i="1" spc="-295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d</a:t>
            </a:r>
            <a:r>
              <a:rPr sz="3450" b="1" i="1" spc="-275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3450" b="1" i="1" spc="-200" dirty="0">
                <a:solidFill>
                  <a:srgbClr val="000000"/>
                </a:solidFill>
                <a:latin typeface="Verdana"/>
                <a:cs typeface="Verdana"/>
              </a:rPr>
              <a:t>g</a:t>
            </a:r>
            <a:r>
              <a:rPr sz="3450" b="1" i="1" spc="-290" dirty="0">
                <a:solidFill>
                  <a:srgbClr val="000000"/>
                </a:solidFill>
                <a:latin typeface="Verdana"/>
                <a:cs typeface="Verdana"/>
              </a:rPr>
              <a:t>i</a:t>
            </a:r>
            <a:r>
              <a:rPr sz="3450" b="1" i="1" spc="-26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450" b="1" i="1" spc="-195" dirty="0">
                <a:solidFill>
                  <a:srgbClr val="000000"/>
                </a:solidFill>
                <a:latin typeface="Verdana"/>
                <a:cs typeface="Verdana"/>
              </a:rPr>
              <a:t>f</a:t>
            </a:r>
            <a:r>
              <a:rPr sz="3450" b="1" i="1" spc="-125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3450" b="1" i="1" spc="-375" dirty="0">
                <a:solidFill>
                  <a:srgbClr val="000000"/>
                </a:solidFill>
                <a:latin typeface="Verdana"/>
                <a:cs typeface="Verdana"/>
              </a:rPr>
              <a:t>r</a:t>
            </a:r>
            <a:r>
              <a:rPr sz="3450" b="1" i="1" spc="-545" dirty="0">
                <a:solidFill>
                  <a:srgbClr val="000000"/>
                </a:solidFill>
                <a:latin typeface="Verdana"/>
                <a:cs typeface="Verdana"/>
              </a:rPr>
              <a:t>m</a:t>
            </a:r>
            <a:r>
              <a:rPr sz="3450" b="1" i="1" spc="-375" dirty="0">
                <a:solidFill>
                  <a:srgbClr val="000000"/>
                </a:solidFill>
                <a:latin typeface="Verdana"/>
                <a:cs typeface="Verdana"/>
              </a:rPr>
              <a:t>u</a:t>
            </a:r>
            <a:r>
              <a:rPr sz="3450" b="1" i="1" spc="-145" dirty="0">
                <a:solidFill>
                  <a:srgbClr val="000000"/>
                </a:solidFill>
                <a:latin typeface="Verdana"/>
                <a:cs typeface="Verdana"/>
              </a:rPr>
              <a:t>l</a:t>
            </a:r>
            <a:r>
              <a:rPr sz="3450" b="1" i="1" spc="-180" dirty="0">
                <a:solidFill>
                  <a:srgbClr val="000000"/>
                </a:solidFill>
                <a:latin typeface="Verdana"/>
                <a:cs typeface="Verdana"/>
              </a:rPr>
              <a:t>a  </a:t>
            </a:r>
            <a:r>
              <a:rPr sz="3450" b="1" i="1" spc="-290" dirty="0">
                <a:solidFill>
                  <a:srgbClr val="000000"/>
                </a:solidFill>
                <a:latin typeface="Verdana"/>
                <a:cs typeface="Verdana"/>
              </a:rPr>
              <a:t>yordamida</a:t>
            </a:r>
            <a:endParaRPr sz="345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25790" y="5546568"/>
            <a:ext cx="2358390" cy="551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50" b="1" i="1" spc="-300" dirty="0">
                <a:latin typeface="Verdana"/>
                <a:cs typeface="Verdana"/>
              </a:rPr>
              <a:t>aniqlanadi:</a:t>
            </a:r>
            <a:endParaRPr sz="3450" dirty="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41269" y="604450"/>
            <a:ext cx="8712835" cy="5793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7500"/>
              </a:lnSpc>
              <a:spcBef>
                <a:spcPts val="95"/>
              </a:spcBef>
            </a:pPr>
            <a:r>
              <a:rPr sz="3200" b="1" i="1" spc="-160" dirty="0">
                <a:latin typeface="Verdana"/>
                <a:cs typeface="Verdana"/>
              </a:rPr>
              <a:t>T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k</a:t>
            </a:r>
            <a:r>
              <a:rPr sz="3200" b="1" i="1" spc="-130" dirty="0">
                <a:latin typeface="Verdana"/>
                <a:cs typeface="Verdana"/>
              </a:rPr>
              <a:t>l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70" dirty="0">
                <a:latin typeface="Verdana"/>
                <a:cs typeface="Verdana"/>
              </a:rPr>
              <a:t>f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340" dirty="0">
                <a:latin typeface="Verdana"/>
                <a:cs typeface="Verdana"/>
              </a:rPr>
              <a:t>h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465" dirty="0">
                <a:latin typeface="Verdana"/>
                <a:cs typeface="Verdana"/>
              </a:rPr>
              <a:t>j</a:t>
            </a:r>
            <a:r>
              <a:rPr sz="3200" b="1" i="1" spc="-490" dirty="0">
                <a:latin typeface="Verdana"/>
                <a:cs typeface="Verdana"/>
              </a:rPr>
              <a:t>m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75" dirty="0">
                <a:latin typeface="Verdana"/>
                <a:cs typeface="Verdana"/>
              </a:rPr>
              <a:t>g</a:t>
            </a:r>
            <a:r>
              <a:rPr sz="3200" b="1" i="1" spc="-240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 t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490" dirty="0">
                <a:latin typeface="Verdana"/>
                <a:cs typeface="Verdana"/>
              </a:rPr>
              <a:t>'</a:t>
            </a:r>
            <a:r>
              <a:rPr sz="3200" b="1" i="1" spc="-50" dirty="0">
                <a:latin typeface="Verdana"/>
                <a:cs typeface="Verdana"/>
              </a:rPr>
              <a:t>s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335" dirty="0">
                <a:latin typeface="Verdana"/>
                <a:cs typeface="Verdana"/>
              </a:rPr>
              <a:t>r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175" dirty="0">
                <a:latin typeface="Verdana"/>
                <a:cs typeface="Verdana"/>
              </a:rPr>
              <a:t>q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30" dirty="0">
                <a:latin typeface="Verdana"/>
                <a:cs typeface="Verdana"/>
              </a:rPr>
              <a:t>l</a:t>
            </a:r>
            <a:r>
              <a:rPr sz="3200" b="1" i="1" spc="-335" dirty="0">
                <a:latin typeface="Verdana"/>
                <a:cs typeface="Verdana"/>
              </a:rPr>
              <a:t>u</a:t>
            </a:r>
            <a:r>
              <a:rPr sz="3200" b="1" i="1" spc="-325" dirty="0">
                <a:latin typeface="Verdana"/>
                <a:cs typeface="Verdana"/>
              </a:rPr>
              <a:t>v</a:t>
            </a:r>
            <a:r>
              <a:rPr sz="3200" b="1" i="1" spc="110" dirty="0">
                <a:latin typeface="Verdana"/>
                <a:cs typeface="Verdana"/>
              </a:rPr>
              <a:t>c</a:t>
            </a:r>
            <a:r>
              <a:rPr sz="3200" b="1" i="1" spc="-340" dirty="0">
                <a:latin typeface="Verdana"/>
                <a:cs typeface="Verdana"/>
              </a:rPr>
              <a:t>h</a:t>
            </a:r>
            <a:r>
              <a:rPr sz="3200" b="1" i="1" spc="-265" dirty="0">
                <a:latin typeface="Verdana"/>
                <a:cs typeface="Verdana"/>
              </a:rPr>
              <a:t>i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175" dirty="0">
                <a:latin typeface="Verdana"/>
                <a:cs typeface="Verdana"/>
              </a:rPr>
              <a:t>b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50" dirty="0">
                <a:latin typeface="Verdana"/>
                <a:cs typeface="Verdana"/>
              </a:rPr>
              <a:t>s</a:t>
            </a:r>
            <a:r>
              <a:rPr sz="3200" b="1" i="1" spc="-340" dirty="0">
                <a:latin typeface="Verdana"/>
                <a:cs typeface="Verdana"/>
              </a:rPr>
              <a:t>h</a:t>
            </a:r>
            <a:r>
              <a:rPr sz="3200" b="1" i="1" spc="-175" dirty="0">
                <a:latin typeface="Verdana"/>
                <a:cs typeface="Verdana"/>
              </a:rPr>
              <a:t>q</a:t>
            </a:r>
            <a:r>
              <a:rPr sz="3200" b="1" i="1" spc="-240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490" dirty="0">
                <a:latin typeface="Verdana"/>
                <a:cs typeface="Verdana"/>
              </a:rPr>
              <a:t>m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30" dirty="0">
                <a:latin typeface="Verdana"/>
                <a:cs typeface="Verdana"/>
              </a:rPr>
              <a:t>ll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265" dirty="0">
                <a:latin typeface="Verdana"/>
                <a:cs typeface="Verdana"/>
              </a:rPr>
              <a:t>r  </a:t>
            </a:r>
            <a:r>
              <a:rPr sz="3200" b="1" i="1" spc="-380" dirty="0">
                <a:latin typeface="Verdana"/>
                <a:cs typeface="Verdana"/>
              </a:rPr>
              <a:t>o`zgarmay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195" dirty="0">
                <a:latin typeface="Verdana"/>
                <a:cs typeface="Verdana"/>
              </a:rPr>
              <a:t>qolgan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229" dirty="0">
                <a:latin typeface="Verdana"/>
                <a:cs typeface="Verdana"/>
              </a:rPr>
              <a:t>sharoitda, </a:t>
            </a:r>
            <a:r>
              <a:rPr sz="3200" b="1" i="1" spc="-290" dirty="0">
                <a:latin typeface="Verdana"/>
                <a:cs typeface="Verdana"/>
              </a:rPr>
              <a:t>narxning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825" dirty="0">
                <a:latin typeface="Verdana"/>
                <a:cs typeface="Verdana"/>
              </a:rPr>
              <a:t>1 </a:t>
            </a:r>
            <a:r>
              <a:rPr sz="3200" b="1" i="1" spc="-819" dirty="0">
                <a:latin typeface="Verdana"/>
                <a:cs typeface="Verdana"/>
              </a:rPr>
              <a:t> </a:t>
            </a:r>
            <a:r>
              <a:rPr sz="3200" b="1" i="1" spc="-175" dirty="0">
                <a:latin typeface="Verdana"/>
                <a:cs typeface="Verdana"/>
              </a:rPr>
              <a:t>f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30" dirty="0">
                <a:latin typeface="Verdana"/>
                <a:cs typeface="Verdana"/>
              </a:rPr>
              <a:t>z</a:t>
            </a:r>
            <a:r>
              <a:rPr sz="3200" b="1" i="1" spc="-175" dirty="0">
                <a:latin typeface="Verdana"/>
                <a:cs typeface="Verdana"/>
              </a:rPr>
              <a:t>g</a:t>
            </a:r>
            <a:r>
              <a:rPr sz="3200" b="1" i="1" spc="-240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490" dirty="0">
                <a:latin typeface="Verdana"/>
                <a:cs typeface="Verdana"/>
              </a:rPr>
              <a:t>'</a:t>
            </a:r>
            <a:r>
              <a:rPr sz="3200" b="1" i="1" spc="-130" dirty="0">
                <a:latin typeface="Verdana"/>
                <a:cs typeface="Verdana"/>
              </a:rPr>
              <a:t>z</a:t>
            </a:r>
            <a:r>
              <a:rPr sz="3200" b="1" i="1" spc="-175" dirty="0">
                <a:latin typeface="Verdana"/>
                <a:cs typeface="Verdana"/>
              </a:rPr>
              <a:t>g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340" dirty="0">
                <a:latin typeface="Verdana"/>
                <a:cs typeface="Verdana"/>
              </a:rPr>
              <a:t>r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50" dirty="0">
                <a:latin typeface="Verdana"/>
                <a:cs typeface="Verdana"/>
              </a:rPr>
              <a:t>s</a:t>
            </a:r>
            <a:r>
              <a:rPr sz="3200" b="1" i="1" spc="-340" dirty="0">
                <a:latin typeface="Verdana"/>
                <a:cs typeface="Verdana"/>
              </a:rPr>
              <a:t>h</a:t>
            </a:r>
            <a:r>
              <a:rPr sz="3200" b="1" i="1" spc="-265" dirty="0">
                <a:latin typeface="Verdana"/>
                <a:cs typeface="Verdana"/>
              </a:rPr>
              <a:t>i</a:t>
            </a:r>
            <a:r>
              <a:rPr sz="3200" b="1" i="1" spc="-235" dirty="0">
                <a:latin typeface="Verdana"/>
                <a:cs typeface="Verdana"/>
              </a:rPr>
              <a:t> t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k</a:t>
            </a:r>
            <a:r>
              <a:rPr sz="3200" b="1" i="1" spc="-130" dirty="0">
                <a:latin typeface="Verdana"/>
                <a:cs typeface="Verdana"/>
              </a:rPr>
              <a:t>l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75" dirty="0">
                <a:latin typeface="Verdana"/>
                <a:cs typeface="Verdana"/>
              </a:rPr>
              <a:t>f</a:t>
            </a:r>
            <a:r>
              <a:rPr sz="3200" b="1" i="1" spc="-340" dirty="0">
                <a:latin typeface="Verdana"/>
                <a:cs typeface="Verdana"/>
              </a:rPr>
              <a:t>n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340" dirty="0">
                <a:latin typeface="Verdana"/>
                <a:cs typeface="Verdana"/>
              </a:rPr>
              <a:t>n</a:t>
            </a:r>
            <a:r>
              <a:rPr sz="3200" b="1" i="1" spc="-170" dirty="0">
                <a:latin typeface="Verdana"/>
                <a:cs typeface="Verdana"/>
              </a:rPr>
              <a:t>g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340" dirty="0">
                <a:latin typeface="Verdana"/>
                <a:cs typeface="Verdana"/>
              </a:rPr>
              <a:t>n</a:t>
            </a:r>
            <a:r>
              <a:rPr sz="3200" b="1" i="1" spc="-75" dirty="0">
                <a:latin typeface="Verdana"/>
                <a:cs typeface="Verdana"/>
              </a:rPr>
              <a:t>e</a:t>
            </a:r>
            <a:r>
              <a:rPr sz="3200" b="1" i="1" spc="110" dirty="0">
                <a:latin typeface="Verdana"/>
                <a:cs typeface="Verdana"/>
              </a:rPr>
              <a:t>c</a:t>
            </a:r>
            <a:r>
              <a:rPr sz="3200" b="1" i="1" spc="-340" dirty="0">
                <a:latin typeface="Verdana"/>
                <a:cs typeface="Verdana"/>
              </a:rPr>
              <a:t>h</a:t>
            </a:r>
            <a:r>
              <a:rPr sz="3200" b="1" i="1" spc="-240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175" dirty="0">
                <a:latin typeface="Verdana"/>
                <a:cs typeface="Verdana"/>
              </a:rPr>
              <a:t>f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30" dirty="0">
                <a:latin typeface="Verdana"/>
                <a:cs typeface="Verdana"/>
              </a:rPr>
              <a:t>z</a:t>
            </a:r>
            <a:r>
              <a:rPr sz="3200" b="1" i="1" spc="-175" dirty="0">
                <a:latin typeface="Verdana"/>
                <a:cs typeface="Verdana"/>
              </a:rPr>
              <a:t>g</a:t>
            </a:r>
            <a:r>
              <a:rPr sz="3200" b="1" i="1" spc="-160" dirty="0">
                <a:latin typeface="Verdana"/>
                <a:cs typeface="Verdana"/>
              </a:rPr>
              <a:t>a  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490" dirty="0">
                <a:latin typeface="Verdana"/>
                <a:cs typeface="Verdana"/>
              </a:rPr>
              <a:t>'</a:t>
            </a:r>
            <a:r>
              <a:rPr sz="3200" b="1" i="1" spc="-130" dirty="0">
                <a:latin typeface="Verdana"/>
                <a:cs typeface="Verdana"/>
              </a:rPr>
              <a:t>z</a:t>
            </a:r>
            <a:r>
              <a:rPr sz="3200" b="1" i="1" spc="-175" dirty="0">
                <a:latin typeface="Verdana"/>
                <a:cs typeface="Verdana"/>
              </a:rPr>
              <a:t>g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340" dirty="0">
                <a:latin typeface="Verdana"/>
                <a:cs typeface="Verdana"/>
              </a:rPr>
              <a:t>r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50" dirty="0">
                <a:latin typeface="Verdana"/>
                <a:cs typeface="Verdana"/>
              </a:rPr>
              <a:t>s</a:t>
            </a:r>
            <a:r>
              <a:rPr sz="3200" b="1" i="1" spc="-340" dirty="0">
                <a:latin typeface="Verdana"/>
                <a:cs typeface="Verdana"/>
              </a:rPr>
              <a:t>h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340" dirty="0">
                <a:latin typeface="Verdana"/>
                <a:cs typeface="Verdana"/>
              </a:rPr>
              <a:t>n</a:t>
            </a:r>
            <a:r>
              <a:rPr sz="3200" b="1" i="1" spc="-265" dirty="0">
                <a:latin typeface="Verdana"/>
                <a:cs typeface="Verdana"/>
              </a:rPr>
              <a:t>i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75" dirty="0">
                <a:latin typeface="Verdana"/>
                <a:cs typeface="Verdana"/>
              </a:rPr>
              <a:t>f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175" dirty="0">
                <a:latin typeface="Verdana"/>
                <a:cs typeface="Verdana"/>
              </a:rPr>
              <a:t>d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130" dirty="0">
                <a:latin typeface="Verdana"/>
                <a:cs typeface="Verdana"/>
              </a:rPr>
              <a:t>l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325" dirty="0">
                <a:latin typeface="Verdana"/>
                <a:cs typeface="Verdana"/>
              </a:rPr>
              <a:t>v</a:t>
            </a:r>
            <a:r>
              <a:rPr sz="3200" b="1" i="1" spc="110" dirty="0">
                <a:latin typeface="Verdana"/>
                <a:cs typeface="Verdana"/>
              </a:rPr>
              <a:t>c</a:t>
            </a:r>
            <a:r>
              <a:rPr sz="3200" b="1" i="1" spc="-340" dirty="0">
                <a:latin typeface="Verdana"/>
                <a:cs typeface="Verdana"/>
              </a:rPr>
              <a:t>h</a:t>
            </a:r>
            <a:r>
              <a:rPr sz="3200" b="1" i="1" spc="-265" dirty="0">
                <a:latin typeface="Verdana"/>
                <a:cs typeface="Verdana"/>
              </a:rPr>
              <a:t>i</a:t>
            </a:r>
            <a:r>
              <a:rPr sz="3200" b="1" i="1" spc="-235" dirty="0">
                <a:latin typeface="Verdana"/>
                <a:cs typeface="Verdana"/>
              </a:rPr>
              <a:t> k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1420" dirty="0">
                <a:latin typeface="Verdana"/>
                <a:cs typeface="Verdana"/>
              </a:rPr>
              <a:t>`</a:t>
            </a:r>
            <a:r>
              <a:rPr sz="3200" b="1" i="1" spc="-340" dirty="0">
                <a:latin typeface="Verdana"/>
                <a:cs typeface="Verdana"/>
              </a:rPr>
              <a:t>r</a:t>
            </a:r>
            <a:r>
              <a:rPr sz="3200" b="1" i="1" spc="-50" dirty="0">
                <a:latin typeface="Verdana"/>
                <a:cs typeface="Verdana"/>
              </a:rPr>
              <a:t>s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tk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110" dirty="0">
                <a:latin typeface="Verdana"/>
                <a:cs typeface="Verdana"/>
              </a:rPr>
              <a:t>c</a:t>
            </a:r>
            <a:r>
              <a:rPr sz="3200" b="1" i="1" spc="-220" dirty="0">
                <a:latin typeface="Verdana"/>
                <a:cs typeface="Verdana"/>
              </a:rPr>
              <a:t>h  </a:t>
            </a:r>
            <a:r>
              <a:rPr sz="3200" b="1" i="1" spc="-235" dirty="0">
                <a:latin typeface="Verdana"/>
                <a:cs typeface="Verdana"/>
              </a:rPr>
              <a:t>t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k</a:t>
            </a:r>
            <a:r>
              <a:rPr sz="3200" b="1" i="1" spc="-130" dirty="0">
                <a:latin typeface="Verdana"/>
                <a:cs typeface="Verdana"/>
              </a:rPr>
              <a:t>l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75" dirty="0">
                <a:latin typeface="Verdana"/>
                <a:cs typeface="Verdana"/>
              </a:rPr>
              <a:t>f</a:t>
            </a:r>
            <a:r>
              <a:rPr sz="3200" b="1" i="1" spc="-340" dirty="0">
                <a:latin typeface="Verdana"/>
                <a:cs typeface="Verdana"/>
              </a:rPr>
              <a:t>n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340" dirty="0">
                <a:latin typeface="Verdana"/>
                <a:cs typeface="Verdana"/>
              </a:rPr>
              <a:t>n</a:t>
            </a:r>
            <a:r>
              <a:rPr sz="3200" b="1" i="1" spc="-170" dirty="0">
                <a:latin typeface="Verdana"/>
                <a:cs typeface="Verdana"/>
              </a:rPr>
              <a:t>g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340" dirty="0">
                <a:latin typeface="Verdana"/>
                <a:cs typeface="Verdana"/>
              </a:rPr>
              <a:t>n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340" dirty="0">
                <a:latin typeface="Verdana"/>
                <a:cs typeface="Verdana"/>
              </a:rPr>
              <a:t>r</a:t>
            </a:r>
            <a:r>
              <a:rPr sz="3200" b="1" i="1" spc="-270" dirty="0">
                <a:latin typeface="Verdana"/>
                <a:cs typeface="Verdana"/>
              </a:rPr>
              <a:t>x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175" dirty="0">
                <a:latin typeface="Verdana"/>
                <a:cs typeface="Verdana"/>
              </a:rPr>
              <a:t>b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1420" dirty="0">
                <a:latin typeface="Verdana"/>
                <a:cs typeface="Verdana"/>
              </a:rPr>
              <a:t>`</a:t>
            </a:r>
            <a:r>
              <a:rPr sz="3200" b="1" i="1" spc="-270" dirty="0">
                <a:latin typeface="Verdana"/>
                <a:cs typeface="Verdana"/>
              </a:rPr>
              <a:t>yi</a:t>
            </a:r>
            <a:r>
              <a:rPr sz="3200" b="1" i="1" spc="110" dirty="0">
                <a:latin typeface="Verdana"/>
                <a:cs typeface="Verdana"/>
              </a:rPr>
              <a:t>c</a:t>
            </a:r>
            <a:r>
              <a:rPr sz="3200" b="1" i="1" spc="-340" dirty="0">
                <a:latin typeface="Verdana"/>
                <a:cs typeface="Verdana"/>
              </a:rPr>
              <a:t>h</a:t>
            </a:r>
            <a:r>
              <a:rPr sz="3200" b="1" i="1" spc="-240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75" dirty="0">
                <a:latin typeface="Verdana"/>
                <a:cs typeface="Verdana"/>
              </a:rPr>
              <a:t>e</a:t>
            </a:r>
            <a:r>
              <a:rPr sz="3200" b="1" i="1" spc="-175" dirty="0">
                <a:latin typeface="Verdana"/>
                <a:cs typeface="Verdana"/>
              </a:rPr>
              <a:t>g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30" dirty="0">
                <a:latin typeface="Verdana"/>
                <a:cs typeface="Verdana"/>
              </a:rPr>
              <a:t>l</a:t>
            </a:r>
            <a:r>
              <a:rPr sz="3200" b="1" i="1" spc="-335" dirty="0">
                <a:latin typeface="Verdana"/>
                <a:cs typeface="Verdana"/>
              </a:rPr>
              <a:t>u</a:t>
            </a:r>
            <a:r>
              <a:rPr sz="3200" b="1" i="1" spc="-325" dirty="0">
                <a:latin typeface="Verdana"/>
                <a:cs typeface="Verdana"/>
              </a:rPr>
              <a:t>v</a:t>
            </a:r>
            <a:r>
              <a:rPr sz="3200" b="1" i="1" spc="110" dirty="0">
                <a:latin typeface="Verdana"/>
                <a:cs typeface="Verdana"/>
              </a:rPr>
              <a:t>c</a:t>
            </a:r>
            <a:r>
              <a:rPr sz="3200" b="1" i="1" spc="-340" dirty="0">
                <a:latin typeface="Verdana"/>
                <a:cs typeface="Verdana"/>
              </a:rPr>
              <a:t>h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340" dirty="0">
                <a:latin typeface="Verdana"/>
                <a:cs typeface="Verdana"/>
              </a:rPr>
              <a:t>n</a:t>
            </a:r>
            <a:r>
              <a:rPr sz="3200" b="1" i="1" spc="-130" dirty="0">
                <a:latin typeface="Verdana"/>
                <a:cs typeface="Verdana"/>
              </a:rPr>
              <a:t>l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75" dirty="0">
                <a:latin typeface="Verdana"/>
                <a:cs typeface="Verdana"/>
              </a:rPr>
              <a:t>g</a:t>
            </a:r>
            <a:r>
              <a:rPr sz="3200" b="1" i="1" spc="-265" dirty="0">
                <a:latin typeface="Verdana"/>
                <a:cs typeface="Verdana"/>
              </a:rPr>
              <a:t>i  </a:t>
            </a:r>
            <a:r>
              <a:rPr sz="3200" b="1" i="1" spc="-235" dirty="0">
                <a:latin typeface="Verdana"/>
                <a:cs typeface="Verdana"/>
              </a:rPr>
              <a:t>k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490" dirty="0">
                <a:latin typeface="Verdana"/>
                <a:cs typeface="Verdana"/>
              </a:rPr>
              <a:t>'</a:t>
            </a:r>
            <a:r>
              <a:rPr sz="3200" b="1" i="1" spc="-340" dirty="0">
                <a:latin typeface="Verdana"/>
                <a:cs typeface="Verdana"/>
              </a:rPr>
              <a:t>r</a:t>
            </a:r>
            <a:r>
              <a:rPr sz="3200" b="1" i="1" spc="-50" dirty="0">
                <a:latin typeface="Verdana"/>
                <a:cs typeface="Verdana"/>
              </a:rPr>
              <a:t>s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tk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110" dirty="0">
                <a:latin typeface="Verdana"/>
                <a:cs typeface="Verdana"/>
              </a:rPr>
              <a:t>c</a:t>
            </a:r>
            <a:r>
              <a:rPr sz="3200" b="1" i="1" spc="-340" dirty="0">
                <a:latin typeface="Verdana"/>
                <a:cs typeface="Verdana"/>
              </a:rPr>
              <a:t>h</a:t>
            </a:r>
            <a:r>
              <a:rPr sz="3200" b="1" i="1" spc="-265" dirty="0">
                <a:latin typeface="Verdana"/>
                <a:cs typeface="Verdana"/>
              </a:rPr>
              <a:t>i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175" dirty="0">
                <a:latin typeface="Verdana"/>
                <a:cs typeface="Verdana"/>
              </a:rPr>
              <a:t>d</a:t>
            </a:r>
            <a:r>
              <a:rPr sz="3200" b="1" i="1" spc="-75" dirty="0">
                <a:latin typeface="Verdana"/>
                <a:cs typeface="Verdana"/>
              </a:rPr>
              <a:t>e</a:t>
            </a:r>
            <a:r>
              <a:rPr sz="3200" b="1" i="1" spc="-270" dirty="0">
                <a:latin typeface="Verdana"/>
                <a:cs typeface="Verdana"/>
              </a:rPr>
              <a:t>yi</a:t>
            </a:r>
            <a:r>
              <a:rPr sz="3200" b="1" i="1" spc="-130" dirty="0">
                <a:latin typeface="Verdana"/>
                <a:cs typeface="Verdana"/>
              </a:rPr>
              <a:t>l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175" dirty="0">
                <a:latin typeface="Verdana"/>
                <a:cs typeface="Verdana"/>
              </a:rPr>
              <a:t>d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375" dirty="0">
                <a:latin typeface="Verdana"/>
                <a:cs typeface="Verdana"/>
              </a:rPr>
              <a:t>.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200" dirty="0">
                <a:latin typeface="Verdana"/>
                <a:cs typeface="Verdana"/>
              </a:rPr>
              <a:t>B</a:t>
            </a:r>
            <a:r>
              <a:rPr sz="3200" b="1" i="1" spc="-330" dirty="0">
                <a:latin typeface="Verdana"/>
                <a:cs typeface="Verdana"/>
              </a:rPr>
              <a:t>u</a:t>
            </a:r>
            <a:r>
              <a:rPr sz="3200" b="1" i="1" spc="-235" dirty="0">
                <a:latin typeface="Verdana"/>
                <a:cs typeface="Verdana"/>
              </a:rPr>
              <a:t> k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1420" dirty="0">
                <a:latin typeface="Verdana"/>
                <a:cs typeface="Verdana"/>
              </a:rPr>
              <a:t>`</a:t>
            </a:r>
            <a:r>
              <a:rPr sz="3200" b="1" i="1" spc="-340" dirty="0">
                <a:latin typeface="Verdana"/>
                <a:cs typeface="Verdana"/>
              </a:rPr>
              <a:t>r</a:t>
            </a:r>
            <a:r>
              <a:rPr sz="3200" b="1" i="1" spc="-50" dirty="0">
                <a:latin typeface="Verdana"/>
                <a:cs typeface="Verdana"/>
              </a:rPr>
              <a:t>s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tk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110" dirty="0">
                <a:latin typeface="Verdana"/>
                <a:cs typeface="Verdana"/>
              </a:rPr>
              <a:t>c</a:t>
            </a:r>
            <a:r>
              <a:rPr sz="3200" b="1" i="1" spc="-220" dirty="0">
                <a:latin typeface="Verdana"/>
                <a:cs typeface="Verdana"/>
              </a:rPr>
              <a:t>h  </a:t>
            </a:r>
            <a:r>
              <a:rPr sz="3200" b="1" i="1" spc="-235" dirty="0">
                <a:latin typeface="Verdana"/>
                <a:cs typeface="Verdana"/>
              </a:rPr>
              <a:t>k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490" dirty="0">
                <a:latin typeface="Verdana"/>
                <a:cs typeface="Verdana"/>
              </a:rPr>
              <a:t>'</a:t>
            </a:r>
            <a:r>
              <a:rPr sz="3200" b="1" i="1" spc="-175" dirty="0">
                <a:latin typeface="Verdana"/>
                <a:cs typeface="Verdana"/>
              </a:rPr>
              <a:t>p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340" dirty="0">
                <a:latin typeface="Verdana"/>
                <a:cs typeface="Verdana"/>
              </a:rPr>
              <a:t>n</a:t>
            </a:r>
            <a:r>
              <a:rPr sz="3200" b="1" i="1" spc="110" dirty="0">
                <a:latin typeface="Verdana"/>
                <a:cs typeface="Verdana"/>
              </a:rPr>
              <a:t>c</a:t>
            </a:r>
            <a:r>
              <a:rPr sz="3200" b="1" i="1" spc="-340" dirty="0">
                <a:latin typeface="Verdana"/>
                <a:cs typeface="Verdana"/>
              </a:rPr>
              <a:t>h</a:t>
            </a:r>
            <a:r>
              <a:rPr sz="3200" b="1" i="1" spc="-240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105" dirty="0">
                <a:latin typeface="Verdana"/>
                <a:cs typeface="Verdana"/>
              </a:rPr>
              <a:t>o</a:t>
            </a:r>
            <a:r>
              <a:rPr sz="3200" b="1" i="1" spc="-175" dirty="0">
                <a:latin typeface="Verdana"/>
                <a:cs typeface="Verdana"/>
              </a:rPr>
              <a:t>dd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265" dirty="0">
                <a:latin typeface="Verdana"/>
                <a:cs typeface="Verdana"/>
              </a:rPr>
              <a:t>y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175" dirty="0">
                <a:latin typeface="Verdana"/>
                <a:cs typeface="Verdana"/>
              </a:rPr>
              <a:t>q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30" dirty="0">
                <a:latin typeface="Verdana"/>
                <a:cs typeface="Verdana"/>
              </a:rPr>
              <a:t>l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70" dirty="0">
                <a:latin typeface="Verdana"/>
                <a:cs typeface="Verdana"/>
              </a:rPr>
              <a:t>b</a:t>
            </a:r>
            <a:r>
              <a:rPr sz="3200" b="1" i="1" spc="-235" dirty="0">
                <a:latin typeface="Verdana"/>
                <a:cs typeface="Verdana"/>
              </a:rPr>
              <a:t> t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k</a:t>
            </a:r>
            <a:r>
              <a:rPr sz="3200" b="1" i="1" spc="-130" dirty="0">
                <a:latin typeface="Verdana"/>
                <a:cs typeface="Verdana"/>
              </a:rPr>
              <a:t>l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75" dirty="0">
                <a:latin typeface="Verdana"/>
                <a:cs typeface="Verdana"/>
              </a:rPr>
              <a:t>f</a:t>
            </a:r>
            <a:r>
              <a:rPr sz="3200" b="1" i="1" spc="-340" dirty="0">
                <a:latin typeface="Verdana"/>
                <a:cs typeface="Verdana"/>
              </a:rPr>
              <a:t>n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340" dirty="0">
                <a:latin typeface="Verdana"/>
                <a:cs typeface="Verdana"/>
              </a:rPr>
              <a:t>n</a:t>
            </a:r>
            <a:r>
              <a:rPr sz="3200" b="1" i="1" spc="-110" dirty="0">
                <a:latin typeface="Verdana"/>
                <a:cs typeface="Verdana"/>
              </a:rPr>
              <a:t>g  </a:t>
            </a:r>
            <a:r>
              <a:rPr sz="3200" b="1" i="1" spc="-75" dirty="0">
                <a:latin typeface="Verdana"/>
                <a:cs typeface="Verdana"/>
              </a:rPr>
              <a:t>e</a:t>
            </a:r>
            <a:r>
              <a:rPr sz="3200" b="1" i="1" spc="-175" dirty="0">
                <a:latin typeface="Verdana"/>
                <a:cs typeface="Verdana"/>
              </a:rPr>
              <a:t>g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30" dirty="0">
                <a:latin typeface="Verdana"/>
                <a:cs typeface="Verdana"/>
              </a:rPr>
              <a:t>l</a:t>
            </a:r>
            <a:r>
              <a:rPr sz="3200" b="1" i="1" spc="-335" dirty="0">
                <a:latin typeface="Verdana"/>
                <a:cs typeface="Verdana"/>
              </a:rPr>
              <a:t>u</a:t>
            </a:r>
            <a:r>
              <a:rPr sz="3200" b="1" i="1" spc="-325" dirty="0">
                <a:latin typeface="Verdana"/>
                <a:cs typeface="Verdana"/>
              </a:rPr>
              <a:t>v</a:t>
            </a:r>
            <a:r>
              <a:rPr sz="3200" b="1" i="1" spc="110" dirty="0">
                <a:latin typeface="Verdana"/>
                <a:cs typeface="Verdana"/>
              </a:rPr>
              <a:t>c</a:t>
            </a:r>
            <a:r>
              <a:rPr sz="3200" b="1" i="1" spc="-340" dirty="0">
                <a:latin typeface="Verdana"/>
                <a:cs typeface="Verdana"/>
              </a:rPr>
              <a:t>h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340" dirty="0">
                <a:latin typeface="Verdana"/>
                <a:cs typeface="Verdana"/>
              </a:rPr>
              <a:t>n</a:t>
            </a:r>
            <a:r>
              <a:rPr sz="3200" b="1" i="1" spc="-130" dirty="0">
                <a:latin typeface="Verdana"/>
                <a:cs typeface="Verdana"/>
              </a:rPr>
              <a:t>l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175" dirty="0">
                <a:latin typeface="Verdana"/>
                <a:cs typeface="Verdana"/>
              </a:rPr>
              <a:t>g</a:t>
            </a:r>
            <a:r>
              <a:rPr sz="3200" b="1" i="1" spc="-265" dirty="0">
                <a:latin typeface="Verdana"/>
                <a:cs typeface="Verdana"/>
              </a:rPr>
              <a:t>i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175" dirty="0">
                <a:latin typeface="Verdana"/>
                <a:cs typeface="Verdana"/>
              </a:rPr>
              <a:t>d</a:t>
            </a:r>
            <a:r>
              <a:rPr sz="3200" b="1" i="1" spc="-75" dirty="0">
                <a:latin typeface="Verdana"/>
                <a:cs typeface="Verdana"/>
              </a:rPr>
              <a:t>e</a:t>
            </a:r>
            <a:r>
              <a:rPr sz="3200" b="1" i="1" spc="-170" dirty="0">
                <a:latin typeface="Verdana"/>
                <a:cs typeface="Verdana"/>
              </a:rPr>
              <a:t>b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340" dirty="0">
                <a:latin typeface="Verdana"/>
                <a:cs typeface="Verdana"/>
              </a:rPr>
              <a:t>h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484" dirty="0">
                <a:latin typeface="Verdana"/>
                <a:cs typeface="Verdana"/>
              </a:rPr>
              <a:t>m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235" dirty="0">
                <a:latin typeface="Verdana"/>
                <a:cs typeface="Verdana"/>
              </a:rPr>
              <a:t>t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130" dirty="0">
                <a:latin typeface="Verdana"/>
                <a:cs typeface="Verdana"/>
              </a:rPr>
              <a:t>l</a:t>
            </a:r>
            <a:r>
              <a:rPr sz="3200" b="1" i="1" spc="-245" dirty="0">
                <a:latin typeface="Verdana"/>
                <a:cs typeface="Verdana"/>
              </a:rPr>
              <a:t>a</a:t>
            </a:r>
            <a:r>
              <a:rPr sz="3200" b="1" i="1" spc="-175" dirty="0">
                <a:latin typeface="Verdana"/>
                <a:cs typeface="Verdana"/>
              </a:rPr>
              <a:t>d</a:t>
            </a:r>
            <a:r>
              <a:rPr sz="3200" b="1" i="1" spc="-270" dirty="0">
                <a:latin typeface="Verdana"/>
                <a:cs typeface="Verdana"/>
              </a:rPr>
              <a:t>i</a:t>
            </a:r>
            <a:r>
              <a:rPr sz="3200" b="1" i="1" spc="-375" dirty="0">
                <a:latin typeface="Verdana"/>
                <a:cs typeface="Verdana"/>
              </a:rPr>
              <a:t>.</a:t>
            </a:r>
            <a:endParaRPr sz="3200" dirty="0">
              <a:latin typeface="Verdana"/>
              <a:cs typeface="Verdana"/>
            </a:endParaRPr>
          </a:p>
          <a:p>
            <a:pPr marL="78740" marR="71120" algn="ctr">
              <a:lnSpc>
                <a:spcPct val="107500"/>
              </a:lnSpc>
            </a:pPr>
            <a:r>
              <a:rPr sz="3200" b="1" i="1" spc="-235" dirty="0">
                <a:latin typeface="Verdana"/>
                <a:cs typeface="Verdana"/>
              </a:rPr>
              <a:t>Taklifning </a:t>
            </a:r>
            <a:r>
              <a:rPr sz="3200" b="1" i="1" spc="-300" dirty="0">
                <a:latin typeface="Verdana"/>
                <a:cs typeface="Verdana"/>
              </a:rPr>
              <a:t>narx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225" dirty="0">
                <a:latin typeface="Verdana"/>
                <a:cs typeface="Verdana"/>
              </a:rPr>
              <a:t>bo'yicha</a:t>
            </a:r>
            <a:r>
              <a:rPr sz="3200" b="1" i="1" spc="-229" dirty="0">
                <a:latin typeface="Verdana"/>
                <a:cs typeface="Verdana"/>
              </a:rPr>
              <a:t> </a:t>
            </a:r>
            <a:r>
              <a:rPr sz="3200" b="1" i="1" spc="-210" dirty="0">
                <a:latin typeface="Verdana"/>
                <a:cs typeface="Verdana"/>
              </a:rPr>
              <a:t>egiluvchanligi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440" dirty="0">
                <a:latin typeface="Verdana"/>
                <a:cs typeface="Verdana"/>
              </a:rPr>
              <a:t>(Eif) </a:t>
            </a:r>
            <a:r>
              <a:rPr sz="3200" b="1" i="1" spc="-1075" dirty="0">
                <a:latin typeface="Verdana"/>
                <a:cs typeface="Verdana"/>
              </a:rPr>
              <a:t> </a:t>
            </a:r>
            <a:r>
              <a:rPr sz="3200" b="1" i="1" spc="-254" dirty="0">
                <a:latin typeface="Verdana"/>
                <a:cs typeface="Verdana"/>
              </a:rPr>
              <a:t>darajasi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240" dirty="0">
                <a:latin typeface="Verdana"/>
                <a:cs typeface="Verdana"/>
              </a:rPr>
              <a:t>quyidagi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260" dirty="0">
                <a:latin typeface="Verdana"/>
                <a:cs typeface="Verdana"/>
              </a:rPr>
              <a:t>formula</a:t>
            </a:r>
            <a:r>
              <a:rPr sz="3200" b="1" i="1" spc="-235" dirty="0">
                <a:latin typeface="Verdana"/>
                <a:cs typeface="Verdana"/>
              </a:rPr>
              <a:t> </a:t>
            </a:r>
            <a:r>
              <a:rPr sz="3200" b="1" i="1" spc="-225" dirty="0">
                <a:latin typeface="Verdana"/>
                <a:cs typeface="Verdana"/>
              </a:rPr>
              <a:t>bo'yicha </a:t>
            </a:r>
            <a:r>
              <a:rPr sz="3200" b="1" i="1" spc="-220" dirty="0">
                <a:latin typeface="Verdana"/>
                <a:cs typeface="Verdana"/>
              </a:rPr>
              <a:t> </a:t>
            </a:r>
            <a:r>
              <a:rPr sz="3200" b="1" i="1" spc="-240" dirty="0">
                <a:latin typeface="Verdana"/>
                <a:cs typeface="Verdana"/>
              </a:rPr>
              <a:t>hisoblanadi:</a:t>
            </a:r>
            <a:endParaRPr sz="3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39656" y="3283567"/>
            <a:ext cx="13592810" cy="18154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48335" marR="5080" indent="-636270">
              <a:lnSpc>
                <a:spcPct val="136500"/>
              </a:lnSpc>
              <a:spcBef>
                <a:spcPts val="95"/>
              </a:spcBef>
            </a:pPr>
            <a:r>
              <a:rPr sz="4300" spc="240" dirty="0">
                <a:latin typeface="Microsoft Sans Serif"/>
                <a:cs typeface="Microsoft Sans Serif"/>
              </a:rPr>
              <a:t>N</a:t>
            </a:r>
            <a:r>
              <a:rPr sz="4300" spc="-30" dirty="0">
                <a:latin typeface="Microsoft Sans Serif"/>
                <a:cs typeface="Microsoft Sans Serif"/>
              </a:rPr>
              <a:t>a</a:t>
            </a:r>
            <a:r>
              <a:rPr sz="4300" spc="235" dirty="0">
                <a:latin typeface="Microsoft Sans Serif"/>
                <a:cs typeface="Microsoft Sans Serif"/>
              </a:rPr>
              <a:t>f</a:t>
            </a:r>
            <a:r>
              <a:rPr sz="4300" spc="195" dirty="0">
                <a:latin typeface="Microsoft Sans Serif"/>
                <a:cs typeface="Microsoft Sans Serif"/>
              </a:rPr>
              <a:t>l</a:t>
            </a:r>
            <a:r>
              <a:rPr sz="4300" spc="-40" dirty="0">
                <a:latin typeface="Microsoft Sans Serif"/>
                <a:cs typeface="Microsoft Sans Serif"/>
              </a:rPr>
              <a:t>i</a:t>
            </a:r>
            <a:r>
              <a:rPr sz="4300" spc="195" dirty="0">
                <a:latin typeface="Microsoft Sans Serif"/>
                <a:cs typeface="Microsoft Sans Serif"/>
              </a:rPr>
              <a:t>l</a:t>
            </a:r>
            <a:r>
              <a:rPr sz="4300" spc="-40" dirty="0">
                <a:latin typeface="Microsoft Sans Serif"/>
                <a:cs typeface="Microsoft Sans Serif"/>
              </a:rPr>
              <a:t>i</a:t>
            </a:r>
            <a:r>
              <a:rPr sz="4300" spc="145" dirty="0">
                <a:latin typeface="Microsoft Sans Serif"/>
                <a:cs typeface="Microsoft Sans Serif"/>
              </a:rPr>
              <a:t>k</a:t>
            </a:r>
            <a:r>
              <a:rPr sz="4300" spc="-40" dirty="0">
                <a:latin typeface="Microsoft Sans Serif"/>
                <a:cs typeface="Microsoft Sans Serif"/>
              </a:rPr>
              <a:t> </a:t>
            </a:r>
            <a:r>
              <a:rPr sz="4300" spc="235" dirty="0">
                <a:latin typeface="Microsoft Sans Serif"/>
                <a:cs typeface="Microsoft Sans Serif"/>
              </a:rPr>
              <a:t>f</a:t>
            </a:r>
            <a:r>
              <a:rPr sz="4300" spc="180" dirty="0">
                <a:latin typeface="Microsoft Sans Serif"/>
                <a:cs typeface="Microsoft Sans Serif"/>
              </a:rPr>
              <a:t>u</a:t>
            </a:r>
            <a:r>
              <a:rPr sz="4300" spc="135" dirty="0">
                <a:latin typeface="Microsoft Sans Serif"/>
                <a:cs typeface="Microsoft Sans Serif"/>
              </a:rPr>
              <a:t>n</a:t>
            </a:r>
            <a:r>
              <a:rPr sz="4300" spc="145" dirty="0">
                <a:latin typeface="Microsoft Sans Serif"/>
                <a:cs typeface="Microsoft Sans Serif"/>
              </a:rPr>
              <a:t>k</a:t>
            </a:r>
            <a:r>
              <a:rPr sz="4300" spc="-40" dirty="0">
                <a:latin typeface="Microsoft Sans Serif"/>
                <a:cs typeface="Microsoft Sans Serif"/>
              </a:rPr>
              <a:t>si</a:t>
            </a:r>
            <a:r>
              <a:rPr sz="4300" spc="195" dirty="0">
                <a:latin typeface="Microsoft Sans Serif"/>
                <a:cs typeface="Microsoft Sans Serif"/>
              </a:rPr>
              <a:t>y</a:t>
            </a:r>
            <a:r>
              <a:rPr sz="4300" spc="-30" dirty="0">
                <a:latin typeface="Microsoft Sans Serif"/>
                <a:cs typeface="Microsoft Sans Serif"/>
              </a:rPr>
              <a:t>a</a:t>
            </a:r>
            <a:r>
              <a:rPr sz="4300" spc="-40" dirty="0">
                <a:latin typeface="Microsoft Sans Serif"/>
                <a:cs typeface="Microsoft Sans Serif"/>
              </a:rPr>
              <a:t>si is</a:t>
            </a:r>
            <a:r>
              <a:rPr sz="4300" spc="254" dirty="0">
                <a:latin typeface="Microsoft Sans Serif"/>
                <a:cs typeface="Microsoft Sans Serif"/>
              </a:rPr>
              <a:t>t</a:t>
            </a:r>
            <a:r>
              <a:rPr sz="4300" spc="150" dirty="0">
                <a:latin typeface="Microsoft Sans Serif"/>
                <a:cs typeface="Microsoft Sans Serif"/>
              </a:rPr>
              <a:t>e</a:t>
            </a:r>
            <a:r>
              <a:rPr sz="4300" spc="1400" dirty="0">
                <a:latin typeface="Microsoft Sans Serif"/>
                <a:cs typeface="Microsoft Sans Serif"/>
              </a:rPr>
              <a:t>ʼ</a:t>
            </a:r>
            <a:r>
              <a:rPr sz="4300" spc="400" dirty="0">
                <a:latin typeface="Microsoft Sans Serif"/>
                <a:cs typeface="Microsoft Sans Serif"/>
              </a:rPr>
              <a:t>m</a:t>
            </a:r>
            <a:r>
              <a:rPr sz="4300" spc="185" dirty="0">
                <a:latin typeface="Microsoft Sans Serif"/>
                <a:cs typeface="Microsoft Sans Serif"/>
              </a:rPr>
              <a:t>o</a:t>
            </a:r>
            <a:r>
              <a:rPr sz="4300" spc="195" dirty="0">
                <a:latin typeface="Microsoft Sans Serif"/>
                <a:cs typeface="Microsoft Sans Serif"/>
              </a:rPr>
              <a:t>l</a:t>
            </a:r>
            <a:r>
              <a:rPr sz="4300" spc="-40" dirty="0">
                <a:latin typeface="Microsoft Sans Serif"/>
                <a:cs typeface="Microsoft Sans Serif"/>
              </a:rPr>
              <a:t> </a:t>
            </a:r>
            <a:r>
              <a:rPr sz="4300" spc="280" dirty="0">
                <a:latin typeface="Microsoft Sans Serif"/>
                <a:cs typeface="Microsoft Sans Serif"/>
              </a:rPr>
              <a:t>q</a:t>
            </a:r>
            <a:r>
              <a:rPr sz="4300" spc="-40" dirty="0">
                <a:latin typeface="Microsoft Sans Serif"/>
                <a:cs typeface="Microsoft Sans Serif"/>
              </a:rPr>
              <a:t>i</a:t>
            </a:r>
            <a:r>
              <a:rPr sz="4300" spc="195" dirty="0">
                <a:latin typeface="Microsoft Sans Serif"/>
                <a:cs typeface="Microsoft Sans Serif"/>
              </a:rPr>
              <a:t>l</a:t>
            </a:r>
            <a:r>
              <a:rPr sz="4300" spc="-40" dirty="0">
                <a:latin typeface="Microsoft Sans Serif"/>
                <a:cs typeface="Microsoft Sans Serif"/>
              </a:rPr>
              <a:t>i</a:t>
            </a:r>
            <a:r>
              <a:rPr sz="4300" spc="135" dirty="0">
                <a:latin typeface="Microsoft Sans Serif"/>
                <a:cs typeface="Microsoft Sans Serif"/>
              </a:rPr>
              <a:t>n</a:t>
            </a:r>
            <a:r>
              <a:rPr sz="4300" spc="-30" dirty="0">
                <a:latin typeface="Microsoft Sans Serif"/>
                <a:cs typeface="Microsoft Sans Serif"/>
              </a:rPr>
              <a:t>a</a:t>
            </a:r>
            <a:r>
              <a:rPr sz="4300" spc="195" dirty="0">
                <a:latin typeface="Microsoft Sans Serif"/>
                <a:cs typeface="Microsoft Sans Serif"/>
              </a:rPr>
              <a:t>y</a:t>
            </a:r>
            <a:r>
              <a:rPr sz="4300" spc="185" dirty="0">
                <a:latin typeface="Microsoft Sans Serif"/>
                <a:cs typeface="Microsoft Sans Serif"/>
              </a:rPr>
              <a:t>o</a:t>
            </a:r>
            <a:r>
              <a:rPr sz="4300" spc="254" dirty="0">
                <a:latin typeface="Microsoft Sans Serif"/>
                <a:cs typeface="Microsoft Sans Serif"/>
              </a:rPr>
              <a:t>t</a:t>
            </a:r>
            <a:r>
              <a:rPr sz="4300" spc="285" dirty="0">
                <a:latin typeface="Microsoft Sans Serif"/>
                <a:cs typeface="Microsoft Sans Serif"/>
              </a:rPr>
              <a:t>g</a:t>
            </a:r>
            <a:r>
              <a:rPr sz="4300" spc="-30" dirty="0">
                <a:latin typeface="Microsoft Sans Serif"/>
                <a:cs typeface="Microsoft Sans Serif"/>
              </a:rPr>
              <a:t>a</a:t>
            </a:r>
            <a:r>
              <a:rPr sz="4300" spc="135" dirty="0">
                <a:latin typeface="Microsoft Sans Serif"/>
                <a:cs typeface="Microsoft Sans Serif"/>
              </a:rPr>
              <a:t>n</a:t>
            </a:r>
            <a:r>
              <a:rPr sz="4300" spc="-40" dirty="0">
                <a:latin typeface="Microsoft Sans Serif"/>
                <a:cs typeface="Microsoft Sans Serif"/>
              </a:rPr>
              <a:t> </a:t>
            </a:r>
            <a:r>
              <a:rPr sz="4300" spc="254" dirty="0">
                <a:latin typeface="Microsoft Sans Serif"/>
                <a:cs typeface="Microsoft Sans Serif"/>
              </a:rPr>
              <a:t>t</a:t>
            </a:r>
            <a:r>
              <a:rPr sz="4300" spc="185" dirty="0">
                <a:latin typeface="Microsoft Sans Serif"/>
                <a:cs typeface="Microsoft Sans Serif"/>
              </a:rPr>
              <a:t>o</a:t>
            </a:r>
            <a:r>
              <a:rPr sz="4300" spc="160" dirty="0">
                <a:latin typeface="Microsoft Sans Serif"/>
                <a:cs typeface="Microsoft Sans Serif"/>
              </a:rPr>
              <a:t>v</a:t>
            </a:r>
            <a:r>
              <a:rPr sz="4300" spc="-30" dirty="0">
                <a:latin typeface="Microsoft Sans Serif"/>
                <a:cs typeface="Microsoft Sans Serif"/>
              </a:rPr>
              <a:t>a</a:t>
            </a:r>
            <a:r>
              <a:rPr sz="4300" spc="85" dirty="0">
                <a:latin typeface="Microsoft Sans Serif"/>
                <a:cs typeface="Microsoft Sans Serif"/>
              </a:rPr>
              <a:t>r</a:t>
            </a:r>
            <a:r>
              <a:rPr sz="4300" spc="195" dirty="0">
                <a:latin typeface="Microsoft Sans Serif"/>
                <a:cs typeface="Microsoft Sans Serif"/>
              </a:rPr>
              <a:t>l</a:t>
            </a:r>
            <a:r>
              <a:rPr sz="4300" spc="-30" dirty="0">
                <a:latin typeface="Microsoft Sans Serif"/>
                <a:cs typeface="Microsoft Sans Serif"/>
              </a:rPr>
              <a:t>a</a:t>
            </a:r>
            <a:r>
              <a:rPr sz="4300" spc="85" dirty="0">
                <a:latin typeface="Microsoft Sans Serif"/>
                <a:cs typeface="Microsoft Sans Serif"/>
              </a:rPr>
              <a:t>r</a:t>
            </a:r>
            <a:r>
              <a:rPr sz="4300" spc="-40" dirty="0">
                <a:latin typeface="Microsoft Sans Serif"/>
                <a:cs typeface="Microsoft Sans Serif"/>
              </a:rPr>
              <a:t> </a:t>
            </a:r>
            <a:r>
              <a:rPr sz="4300" spc="-270" dirty="0">
                <a:latin typeface="Microsoft Sans Serif"/>
                <a:cs typeface="Microsoft Sans Serif"/>
              </a:rPr>
              <a:t>(</a:t>
            </a:r>
            <a:r>
              <a:rPr sz="4300" spc="-40" dirty="0">
                <a:latin typeface="Microsoft Sans Serif"/>
                <a:cs typeface="Microsoft Sans Serif"/>
              </a:rPr>
              <a:t> </a:t>
            </a:r>
            <a:r>
              <a:rPr sz="4300" spc="-130" dirty="0">
                <a:latin typeface="Microsoft Sans Serif"/>
                <a:cs typeface="Microsoft Sans Serif"/>
              </a:rPr>
              <a:t>X</a:t>
            </a:r>
            <a:r>
              <a:rPr sz="4300" spc="-380" dirty="0">
                <a:latin typeface="Microsoft Sans Serif"/>
                <a:cs typeface="Microsoft Sans Serif"/>
              </a:rPr>
              <a:t>.</a:t>
            </a:r>
            <a:r>
              <a:rPr sz="4300" spc="-50" dirty="0">
                <a:latin typeface="Microsoft Sans Serif"/>
                <a:cs typeface="Microsoft Sans Serif"/>
              </a:rPr>
              <a:t>Y</a:t>
            </a:r>
            <a:r>
              <a:rPr sz="4300" spc="-40" dirty="0">
                <a:latin typeface="Microsoft Sans Serif"/>
                <a:cs typeface="Microsoft Sans Serif"/>
              </a:rPr>
              <a:t> </a:t>
            </a:r>
            <a:r>
              <a:rPr sz="4300" spc="-235" dirty="0">
                <a:latin typeface="Microsoft Sans Serif"/>
                <a:cs typeface="Microsoft Sans Serif"/>
              </a:rPr>
              <a:t>)  </a:t>
            </a:r>
            <a:r>
              <a:rPr sz="4300" spc="135" dirty="0">
                <a:latin typeface="Microsoft Sans Serif"/>
                <a:cs typeface="Microsoft Sans Serif"/>
              </a:rPr>
              <a:t>dan</a:t>
            </a:r>
            <a:r>
              <a:rPr sz="4300" spc="-45" dirty="0">
                <a:latin typeface="Microsoft Sans Serif"/>
                <a:cs typeface="Microsoft Sans Serif"/>
              </a:rPr>
              <a:t> </a:t>
            </a:r>
            <a:r>
              <a:rPr sz="4300" spc="135" dirty="0">
                <a:latin typeface="Microsoft Sans Serif"/>
                <a:cs typeface="Microsoft Sans Serif"/>
              </a:rPr>
              <a:t>olinayotgan</a:t>
            </a:r>
            <a:r>
              <a:rPr sz="4300" spc="-40" dirty="0">
                <a:latin typeface="Microsoft Sans Serif"/>
                <a:cs typeface="Microsoft Sans Serif"/>
              </a:rPr>
              <a:t> </a:t>
            </a:r>
            <a:r>
              <a:rPr sz="4300" spc="110" dirty="0">
                <a:latin typeface="Microsoft Sans Serif"/>
                <a:cs typeface="Microsoft Sans Serif"/>
              </a:rPr>
              <a:t>naflilikning</a:t>
            </a:r>
            <a:r>
              <a:rPr sz="4300" spc="-40" dirty="0">
                <a:latin typeface="Microsoft Sans Serif"/>
                <a:cs typeface="Microsoft Sans Serif"/>
              </a:rPr>
              <a:t> </a:t>
            </a:r>
            <a:r>
              <a:rPr sz="4300" spc="40" dirty="0">
                <a:latin typeface="Microsoft Sans Serif"/>
                <a:cs typeface="Microsoft Sans Serif"/>
              </a:rPr>
              <a:t>hosilasini</a:t>
            </a:r>
            <a:r>
              <a:rPr sz="4300" spc="-40" dirty="0">
                <a:latin typeface="Microsoft Sans Serif"/>
                <a:cs typeface="Microsoft Sans Serif"/>
              </a:rPr>
              <a:t> </a:t>
            </a:r>
            <a:r>
              <a:rPr sz="4300" spc="130" dirty="0">
                <a:latin typeface="Microsoft Sans Serif"/>
                <a:cs typeface="Microsoft Sans Serif"/>
              </a:rPr>
              <a:t>ifodalaydi</a:t>
            </a:r>
            <a:r>
              <a:rPr sz="4300" spc="-40" dirty="0">
                <a:latin typeface="Microsoft Sans Serif"/>
                <a:cs typeface="Microsoft Sans Serif"/>
              </a:rPr>
              <a:t> </a:t>
            </a:r>
            <a:r>
              <a:rPr sz="4300" spc="-380" dirty="0">
                <a:latin typeface="Microsoft Sans Serif"/>
                <a:cs typeface="Microsoft Sans Serif"/>
              </a:rPr>
              <a:t>:</a:t>
            </a:r>
            <a:endParaRPr sz="43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44562" y="1803338"/>
            <a:ext cx="13221969" cy="826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250" b="1" spc="-204" dirty="0">
                <a:solidFill>
                  <a:srgbClr val="263383"/>
                </a:solidFill>
                <a:latin typeface="Georgia"/>
                <a:cs typeface="Georgia"/>
              </a:rPr>
              <a:t>7.4.</a:t>
            </a:r>
            <a:r>
              <a:rPr sz="5250" b="1" spc="65" dirty="0">
                <a:solidFill>
                  <a:srgbClr val="263383"/>
                </a:solidFill>
                <a:latin typeface="Georgia"/>
                <a:cs typeface="Georgia"/>
              </a:rPr>
              <a:t> </a:t>
            </a:r>
            <a:r>
              <a:rPr sz="5250" b="1" spc="-245" dirty="0">
                <a:solidFill>
                  <a:srgbClr val="263383"/>
                </a:solidFill>
                <a:latin typeface="Georgia"/>
                <a:cs typeface="Georgia"/>
              </a:rPr>
              <a:t>Iste</a:t>
            </a:r>
            <a:r>
              <a:rPr sz="5250" b="1" spc="-245" dirty="0">
                <a:solidFill>
                  <a:srgbClr val="263383"/>
                </a:solidFill>
                <a:latin typeface="Arial"/>
                <a:cs typeface="Arial"/>
              </a:rPr>
              <a:t>ʼ</a:t>
            </a:r>
            <a:r>
              <a:rPr sz="5250" b="1" spc="-245" dirty="0">
                <a:solidFill>
                  <a:srgbClr val="263383"/>
                </a:solidFill>
                <a:latin typeface="Georgia"/>
                <a:cs typeface="Georgia"/>
              </a:rPr>
              <a:t>molchi</a:t>
            </a:r>
            <a:r>
              <a:rPr sz="5250" b="1" spc="65" dirty="0">
                <a:solidFill>
                  <a:srgbClr val="263383"/>
                </a:solidFill>
                <a:latin typeface="Georgia"/>
                <a:cs typeface="Georgia"/>
              </a:rPr>
              <a:t> </a:t>
            </a:r>
            <a:r>
              <a:rPr sz="5250" b="1" spc="-55" dirty="0">
                <a:solidFill>
                  <a:srgbClr val="263383"/>
                </a:solidFill>
                <a:latin typeface="Georgia"/>
                <a:cs typeface="Georgia"/>
              </a:rPr>
              <a:t>xatti-harakati</a:t>
            </a:r>
            <a:r>
              <a:rPr sz="5250" b="1" spc="65" dirty="0">
                <a:solidFill>
                  <a:srgbClr val="263383"/>
                </a:solidFill>
                <a:latin typeface="Georgia"/>
                <a:cs typeface="Georgia"/>
              </a:rPr>
              <a:t> </a:t>
            </a:r>
            <a:r>
              <a:rPr sz="5250" b="1" spc="-120" dirty="0">
                <a:solidFill>
                  <a:srgbClr val="263383"/>
                </a:solidFill>
                <a:latin typeface="Georgia"/>
                <a:cs typeface="Georgia"/>
              </a:rPr>
              <a:t>nazariyasi</a:t>
            </a:r>
            <a:endParaRPr sz="525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768446" y="962053"/>
            <a:ext cx="8750935" cy="7701915"/>
            <a:chOff x="8768446" y="962053"/>
            <a:chExt cx="8750935" cy="77019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68446" y="962053"/>
              <a:ext cx="8750340" cy="770169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87165" y="3435871"/>
              <a:ext cx="7210424" cy="404812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16000" y="1171318"/>
            <a:ext cx="7369809" cy="8321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900"/>
              </a:lnSpc>
              <a:spcBef>
                <a:spcPts val="100"/>
              </a:spcBef>
              <a:tabLst>
                <a:tab pos="2696845" algn="l"/>
              </a:tabLst>
            </a:pPr>
            <a:r>
              <a:rPr sz="3150" b="1" spc="70" dirty="0">
                <a:solidFill>
                  <a:srgbClr val="2E2E2E"/>
                </a:solidFill>
                <a:latin typeface="Trebuchet MS"/>
                <a:cs typeface="Trebuchet MS"/>
              </a:rPr>
              <a:t>Iste</a:t>
            </a:r>
            <a:r>
              <a:rPr sz="3150" spc="70" dirty="0">
                <a:solidFill>
                  <a:srgbClr val="2E2E2E"/>
                </a:solidFill>
                <a:latin typeface="Lucida Sans Unicode"/>
                <a:cs typeface="Lucida Sans Unicode"/>
              </a:rPr>
              <a:t>ʼ</a:t>
            </a:r>
            <a:r>
              <a:rPr sz="3150" b="1" spc="70" dirty="0">
                <a:solidFill>
                  <a:srgbClr val="2E2E2E"/>
                </a:solidFill>
                <a:latin typeface="Trebuchet MS"/>
                <a:cs typeface="Trebuchet MS"/>
              </a:rPr>
              <a:t>molchi </a:t>
            </a:r>
            <a:r>
              <a:rPr sz="3150" b="1" spc="254" dirty="0">
                <a:solidFill>
                  <a:srgbClr val="2E2E2E"/>
                </a:solidFill>
                <a:latin typeface="Trebuchet MS"/>
                <a:cs typeface="Trebuchet MS"/>
              </a:rPr>
              <a:t>tovarlarning </a:t>
            </a:r>
            <a:r>
              <a:rPr sz="3150" b="1" spc="85" dirty="0">
                <a:solidFill>
                  <a:srgbClr val="2E2E2E"/>
                </a:solidFill>
                <a:latin typeface="Trebuchet MS"/>
                <a:cs typeface="Trebuchet MS"/>
              </a:rPr>
              <a:t>turli </a:t>
            </a:r>
            <a:r>
              <a:rPr sz="3150" b="1" spc="90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130" dirty="0">
                <a:solidFill>
                  <a:srgbClr val="2E2E2E"/>
                </a:solidFill>
                <a:latin typeface="Trebuchet MS"/>
                <a:cs typeface="Trebuchet MS"/>
              </a:rPr>
              <a:t>to</a:t>
            </a:r>
            <a:r>
              <a:rPr sz="3150" spc="130" dirty="0">
                <a:solidFill>
                  <a:srgbClr val="2E2E2E"/>
                </a:solidFill>
                <a:latin typeface="Lucida Sans Unicode"/>
                <a:cs typeface="Lucida Sans Unicode"/>
              </a:rPr>
              <a:t>ʻ</a:t>
            </a:r>
            <a:r>
              <a:rPr sz="3150" b="1" spc="130" dirty="0">
                <a:solidFill>
                  <a:srgbClr val="2E2E2E"/>
                </a:solidFill>
                <a:latin typeface="Trebuchet MS"/>
                <a:cs typeface="Trebuchet MS"/>
              </a:rPr>
              <a:t>plamini </a:t>
            </a:r>
            <a:r>
              <a:rPr sz="3150" b="1" spc="270" dirty="0">
                <a:solidFill>
                  <a:srgbClr val="2E2E2E"/>
                </a:solidFill>
                <a:latin typeface="Trebuchet MS"/>
                <a:cs typeface="Trebuchet MS"/>
              </a:rPr>
              <a:t>xarid </a:t>
            </a:r>
            <a:r>
              <a:rPr sz="3150" b="1" spc="190" dirty="0">
                <a:solidFill>
                  <a:srgbClr val="2E2E2E"/>
                </a:solidFill>
                <a:latin typeface="Trebuchet MS"/>
                <a:cs typeface="Trebuchet MS"/>
              </a:rPr>
              <a:t>qilishda </a:t>
            </a:r>
            <a:r>
              <a:rPr sz="3150" b="1" spc="265" dirty="0">
                <a:solidFill>
                  <a:srgbClr val="2E2E2E"/>
                </a:solidFill>
                <a:latin typeface="Trebuchet MS"/>
                <a:cs typeface="Trebuchet MS"/>
              </a:rPr>
              <a:t>doimo </a:t>
            </a:r>
            <a:r>
              <a:rPr sz="3150" b="1" spc="270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125" dirty="0">
                <a:solidFill>
                  <a:srgbClr val="2E2E2E"/>
                </a:solidFill>
                <a:latin typeface="Trebuchet MS"/>
                <a:cs typeface="Trebuchet MS"/>
              </a:rPr>
              <a:t>naflilikni </a:t>
            </a:r>
            <a:r>
              <a:rPr sz="3150" b="1" spc="210" dirty="0">
                <a:solidFill>
                  <a:srgbClr val="2E2E2E"/>
                </a:solidFill>
                <a:latin typeface="Trebuchet MS"/>
                <a:cs typeface="Trebuchet MS"/>
              </a:rPr>
              <a:t>maksimallashtirish </a:t>
            </a:r>
            <a:r>
              <a:rPr sz="3150" b="1" spc="215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295" dirty="0">
                <a:solidFill>
                  <a:srgbClr val="2E2E2E"/>
                </a:solidFill>
                <a:latin typeface="Trebuchet MS"/>
                <a:cs typeface="Trebuchet MS"/>
              </a:rPr>
              <a:t>qoidasiga </a:t>
            </a:r>
            <a:r>
              <a:rPr sz="3150" b="1" spc="340" dirty="0">
                <a:solidFill>
                  <a:srgbClr val="2E2E2E"/>
                </a:solidFill>
                <a:latin typeface="Trebuchet MS"/>
                <a:cs typeface="Trebuchet MS"/>
              </a:rPr>
              <a:t>amal </a:t>
            </a:r>
            <a:r>
              <a:rPr sz="3150" b="1" spc="190" dirty="0">
                <a:solidFill>
                  <a:srgbClr val="2E2E2E"/>
                </a:solidFill>
                <a:latin typeface="Trebuchet MS"/>
                <a:cs typeface="Trebuchet MS"/>
              </a:rPr>
              <a:t>qiladi </a:t>
            </a:r>
            <a:r>
              <a:rPr sz="3150" b="1" spc="-55" dirty="0">
                <a:solidFill>
                  <a:srgbClr val="2E2E2E"/>
                </a:solidFill>
                <a:latin typeface="Trebuchet MS"/>
                <a:cs typeface="Trebuchet MS"/>
              </a:rPr>
              <a:t>. </a:t>
            </a:r>
            <a:r>
              <a:rPr sz="3150" b="1" spc="215" dirty="0">
                <a:solidFill>
                  <a:srgbClr val="2E2E2E"/>
                </a:solidFill>
                <a:latin typeface="Trebuchet MS"/>
                <a:cs typeface="Trebuchet MS"/>
              </a:rPr>
              <a:t>Bu </a:t>
            </a:r>
            <a:r>
              <a:rPr sz="3150" b="1" spc="220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270" dirty="0">
                <a:solidFill>
                  <a:srgbClr val="2E2E2E"/>
                </a:solidFill>
                <a:latin typeface="Trebuchet MS"/>
                <a:cs typeface="Trebuchet MS"/>
              </a:rPr>
              <a:t>qoidaning </a:t>
            </a:r>
            <a:r>
              <a:rPr sz="3150" b="1" spc="260" dirty="0">
                <a:solidFill>
                  <a:srgbClr val="2E2E2E"/>
                </a:solidFill>
                <a:latin typeface="Trebuchet MS"/>
                <a:cs typeface="Trebuchet MS"/>
              </a:rPr>
              <a:t>mazmuni quyidagicha </a:t>
            </a:r>
            <a:r>
              <a:rPr sz="3150" b="1" spc="265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325" dirty="0">
                <a:solidFill>
                  <a:srgbClr val="2E2E2E"/>
                </a:solidFill>
                <a:latin typeface="Trebuchet MS"/>
                <a:cs typeface="Trebuchet MS"/>
              </a:rPr>
              <a:t>bayon </a:t>
            </a:r>
            <a:r>
              <a:rPr sz="3150" b="1" spc="130" dirty="0">
                <a:solidFill>
                  <a:srgbClr val="2E2E2E"/>
                </a:solidFill>
                <a:latin typeface="Trebuchet MS"/>
                <a:cs typeface="Trebuchet MS"/>
              </a:rPr>
              <a:t>etiladi </a:t>
            </a:r>
            <a:r>
              <a:rPr sz="3150" b="1" spc="-55" dirty="0">
                <a:solidFill>
                  <a:srgbClr val="2E2E2E"/>
                </a:solidFill>
                <a:latin typeface="Trebuchet MS"/>
                <a:cs typeface="Trebuchet MS"/>
              </a:rPr>
              <a:t>: </a:t>
            </a:r>
            <a:r>
              <a:rPr sz="3150" b="1" spc="65" dirty="0">
                <a:solidFill>
                  <a:srgbClr val="2E2E2E"/>
                </a:solidFill>
                <a:latin typeface="Trebuchet MS"/>
                <a:cs typeface="Trebuchet MS"/>
              </a:rPr>
              <a:t>iste</a:t>
            </a:r>
            <a:r>
              <a:rPr sz="3150" spc="65" dirty="0">
                <a:solidFill>
                  <a:srgbClr val="2E2E2E"/>
                </a:solidFill>
                <a:latin typeface="Lucida Sans Unicode"/>
                <a:cs typeface="Lucida Sans Unicode"/>
              </a:rPr>
              <a:t>ʼ</a:t>
            </a:r>
            <a:r>
              <a:rPr sz="3150" b="1" spc="65" dirty="0">
                <a:solidFill>
                  <a:srgbClr val="2E2E2E"/>
                </a:solidFill>
                <a:latin typeface="Trebuchet MS"/>
                <a:cs typeface="Trebuchet MS"/>
              </a:rPr>
              <a:t>molchi </a:t>
            </a:r>
            <a:r>
              <a:rPr sz="3150" b="1" spc="125" dirty="0">
                <a:solidFill>
                  <a:srgbClr val="2E2E2E"/>
                </a:solidFill>
                <a:latin typeface="Trebuchet MS"/>
                <a:cs typeface="Trebuchet MS"/>
              </a:rPr>
              <a:t>o</a:t>
            </a:r>
            <a:r>
              <a:rPr sz="3150" spc="125" dirty="0">
                <a:solidFill>
                  <a:srgbClr val="2E2E2E"/>
                </a:solidFill>
                <a:latin typeface="Lucida Sans Unicode"/>
                <a:cs typeface="Lucida Sans Unicode"/>
              </a:rPr>
              <a:t>ʻ</a:t>
            </a:r>
            <a:r>
              <a:rPr sz="3150" b="1" spc="125" dirty="0">
                <a:solidFill>
                  <a:srgbClr val="2E2E2E"/>
                </a:solidFill>
                <a:latin typeface="Trebuchet MS"/>
                <a:cs typeface="Trebuchet MS"/>
              </a:rPr>
              <a:t>zining </a:t>
            </a:r>
            <a:r>
              <a:rPr sz="3150" b="1" spc="130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275" dirty="0">
                <a:solidFill>
                  <a:srgbClr val="2E2E2E"/>
                </a:solidFill>
                <a:latin typeface="Trebuchet MS"/>
                <a:cs typeface="Trebuchet MS"/>
              </a:rPr>
              <a:t>daromadini	</a:t>
            </a:r>
            <a:r>
              <a:rPr sz="3150" b="1" spc="280" dirty="0">
                <a:solidFill>
                  <a:srgbClr val="2E2E2E"/>
                </a:solidFill>
                <a:latin typeface="Trebuchet MS"/>
                <a:cs typeface="Trebuchet MS"/>
              </a:rPr>
              <a:t>shunday </a:t>
            </a:r>
            <a:r>
              <a:rPr sz="3150" b="1" spc="200" dirty="0">
                <a:solidFill>
                  <a:srgbClr val="2E2E2E"/>
                </a:solidFill>
                <a:latin typeface="Trebuchet MS"/>
                <a:cs typeface="Trebuchet MS"/>
              </a:rPr>
              <a:t>sarflashi </a:t>
            </a:r>
            <a:r>
              <a:rPr sz="3150" b="1" spc="204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210" dirty="0">
                <a:solidFill>
                  <a:srgbClr val="2E2E2E"/>
                </a:solidFill>
                <a:latin typeface="Trebuchet MS"/>
                <a:cs typeface="Trebuchet MS"/>
              </a:rPr>
              <a:t>kerakki,</a:t>
            </a:r>
            <a:r>
              <a:rPr sz="3150" b="1" spc="-105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360" dirty="0">
                <a:solidFill>
                  <a:srgbClr val="2E2E2E"/>
                </a:solidFill>
                <a:latin typeface="Trebuchet MS"/>
                <a:cs typeface="Trebuchet MS"/>
              </a:rPr>
              <a:t>daromad</a:t>
            </a:r>
            <a:r>
              <a:rPr sz="3150" b="1" spc="-100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30" dirty="0">
                <a:solidFill>
                  <a:srgbClr val="2E2E2E"/>
                </a:solidFill>
                <a:latin typeface="Trebuchet MS"/>
                <a:cs typeface="Trebuchet MS"/>
              </a:rPr>
              <a:t>to</a:t>
            </a:r>
            <a:r>
              <a:rPr sz="3150" spc="30" dirty="0">
                <a:solidFill>
                  <a:srgbClr val="2E2E2E"/>
                </a:solidFill>
                <a:latin typeface="Lucida Sans Unicode"/>
                <a:cs typeface="Lucida Sans Unicode"/>
              </a:rPr>
              <a:t>ʻ</a:t>
            </a:r>
            <a:r>
              <a:rPr sz="3150" b="1" spc="30" dirty="0">
                <a:solidFill>
                  <a:srgbClr val="2E2E2E"/>
                </a:solidFill>
                <a:latin typeface="Trebuchet MS"/>
                <a:cs typeface="Trebuchet MS"/>
              </a:rPr>
              <a:t>liq</a:t>
            </a:r>
            <a:r>
              <a:rPr sz="3150" b="1" spc="-100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285" dirty="0">
                <a:solidFill>
                  <a:srgbClr val="2E2E2E"/>
                </a:solidFill>
                <a:latin typeface="Trebuchet MS"/>
                <a:cs typeface="Trebuchet MS"/>
              </a:rPr>
              <a:t>sarflangan </a:t>
            </a:r>
            <a:r>
              <a:rPr sz="3150" b="1" spc="-935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254" dirty="0">
                <a:solidFill>
                  <a:srgbClr val="2E2E2E"/>
                </a:solidFill>
                <a:latin typeface="Trebuchet MS"/>
                <a:cs typeface="Trebuchet MS"/>
              </a:rPr>
              <a:t>holatda </a:t>
            </a:r>
            <a:r>
              <a:rPr sz="3150" b="1" spc="220" dirty="0">
                <a:solidFill>
                  <a:srgbClr val="2E2E2E"/>
                </a:solidFill>
                <a:latin typeface="Trebuchet MS"/>
                <a:cs typeface="Trebuchet MS"/>
              </a:rPr>
              <a:t>tovarni </a:t>
            </a:r>
            <a:r>
              <a:rPr sz="3150" b="1" spc="270" dirty="0">
                <a:solidFill>
                  <a:srgbClr val="2E2E2E"/>
                </a:solidFill>
                <a:latin typeface="Trebuchet MS"/>
                <a:cs typeface="Trebuchet MS"/>
              </a:rPr>
              <a:t>xarid </a:t>
            </a:r>
            <a:r>
              <a:rPr sz="3150" b="1" spc="195" dirty="0">
                <a:solidFill>
                  <a:srgbClr val="2E2E2E"/>
                </a:solidFill>
                <a:latin typeface="Trebuchet MS"/>
                <a:cs typeface="Trebuchet MS"/>
              </a:rPr>
              <a:t>qilishdan </a:t>
            </a:r>
            <a:r>
              <a:rPr sz="3150" b="1" spc="200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260" dirty="0">
                <a:solidFill>
                  <a:srgbClr val="2E2E2E"/>
                </a:solidFill>
                <a:latin typeface="Trebuchet MS"/>
                <a:cs typeface="Trebuchet MS"/>
              </a:rPr>
              <a:t>olingan </a:t>
            </a:r>
            <a:r>
              <a:rPr sz="3150" b="1" spc="200" dirty="0">
                <a:solidFill>
                  <a:srgbClr val="2E2E2E"/>
                </a:solidFill>
                <a:latin typeface="Trebuchet MS"/>
                <a:cs typeface="Trebuchet MS"/>
              </a:rPr>
              <a:t>so</a:t>
            </a:r>
            <a:r>
              <a:rPr sz="3150" spc="200" dirty="0">
                <a:solidFill>
                  <a:srgbClr val="2E2E2E"/>
                </a:solidFill>
                <a:latin typeface="Lucida Sans Unicode"/>
                <a:cs typeface="Lucida Sans Unicode"/>
              </a:rPr>
              <a:t>ʻ</a:t>
            </a:r>
            <a:r>
              <a:rPr sz="3150" b="1" spc="200" dirty="0">
                <a:solidFill>
                  <a:srgbClr val="2E2E2E"/>
                </a:solidFill>
                <a:latin typeface="Trebuchet MS"/>
                <a:cs typeface="Trebuchet MS"/>
              </a:rPr>
              <a:t>nggi </a:t>
            </a:r>
            <a:r>
              <a:rPr sz="3150" b="1" spc="185" dirty="0">
                <a:solidFill>
                  <a:srgbClr val="2E2E2E"/>
                </a:solidFill>
                <a:latin typeface="Trebuchet MS"/>
                <a:cs typeface="Trebuchet MS"/>
              </a:rPr>
              <a:t>qo</a:t>
            </a:r>
            <a:r>
              <a:rPr sz="3150" spc="185" dirty="0">
                <a:solidFill>
                  <a:srgbClr val="2E2E2E"/>
                </a:solidFill>
                <a:latin typeface="Lucida Sans Unicode"/>
                <a:cs typeface="Lucida Sans Unicode"/>
              </a:rPr>
              <a:t>ʻ</a:t>
            </a:r>
            <a:r>
              <a:rPr sz="3150" b="1" spc="185" dirty="0">
                <a:solidFill>
                  <a:srgbClr val="2E2E2E"/>
                </a:solidFill>
                <a:latin typeface="Trebuchet MS"/>
                <a:cs typeface="Trebuchet MS"/>
              </a:rPr>
              <a:t>shilgan </a:t>
            </a:r>
            <a:r>
              <a:rPr sz="3150" b="1" spc="190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170" dirty="0">
                <a:solidFill>
                  <a:srgbClr val="2E2E2E"/>
                </a:solidFill>
                <a:latin typeface="Trebuchet MS"/>
                <a:cs typeface="Trebuchet MS"/>
              </a:rPr>
              <a:t>naflilikning </a:t>
            </a:r>
            <a:r>
              <a:rPr sz="3150" b="1" spc="265" dirty="0">
                <a:solidFill>
                  <a:srgbClr val="2E2E2E"/>
                </a:solidFill>
                <a:latin typeface="Trebuchet MS"/>
                <a:cs typeface="Trebuchet MS"/>
              </a:rPr>
              <a:t>tovar </a:t>
            </a:r>
            <a:r>
              <a:rPr sz="3150" b="1" spc="330" dirty="0">
                <a:solidFill>
                  <a:srgbClr val="2E2E2E"/>
                </a:solidFill>
                <a:latin typeface="Trebuchet MS"/>
                <a:cs typeface="Trebuchet MS"/>
              </a:rPr>
              <a:t>narxiga </a:t>
            </a:r>
            <a:r>
              <a:rPr sz="3150" b="1" spc="175" dirty="0">
                <a:solidFill>
                  <a:srgbClr val="2E2E2E"/>
                </a:solidFill>
                <a:latin typeface="Trebuchet MS"/>
                <a:cs typeface="Trebuchet MS"/>
              </a:rPr>
              <a:t>nisbati </a:t>
            </a:r>
            <a:r>
              <a:rPr sz="3150" b="1" spc="180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275" dirty="0">
                <a:solidFill>
                  <a:srgbClr val="2E2E2E"/>
                </a:solidFill>
                <a:latin typeface="Trebuchet MS"/>
                <a:cs typeface="Trebuchet MS"/>
              </a:rPr>
              <a:t>barcha </a:t>
            </a:r>
            <a:r>
              <a:rPr sz="3150" b="1" spc="250" dirty="0">
                <a:solidFill>
                  <a:srgbClr val="2E2E2E"/>
                </a:solidFill>
                <a:latin typeface="Trebuchet MS"/>
                <a:cs typeface="Trebuchet MS"/>
              </a:rPr>
              <a:t>tovarlar </a:t>
            </a:r>
            <a:r>
              <a:rPr sz="3150" b="1" spc="155" dirty="0">
                <a:solidFill>
                  <a:srgbClr val="2E2E2E"/>
                </a:solidFill>
                <a:latin typeface="Trebuchet MS"/>
                <a:cs typeface="Trebuchet MS"/>
              </a:rPr>
              <a:t>uchun </a:t>
            </a:r>
            <a:r>
              <a:rPr sz="3150" b="1" spc="185" dirty="0">
                <a:solidFill>
                  <a:srgbClr val="2E2E2E"/>
                </a:solidFill>
                <a:latin typeface="Trebuchet MS"/>
                <a:cs typeface="Trebuchet MS"/>
              </a:rPr>
              <a:t>bir </a:t>
            </a:r>
            <a:r>
              <a:rPr sz="3150" b="1" spc="110" dirty="0">
                <a:solidFill>
                  <a:srgbClr val="2E2E2E"/>
                </a:solidFill>
                <a:latin typeface="Trebuchet MS"/>
                <a:cs typeface="Trebuchet MS"/>
              </a:rPr>
              <a:t>xil </a:t>
            </a:r>
            <a:r>
              <a:rPr sz="3150" b="1" spc="114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320" dirty="0">
                <a:solidFill>
                  <a:srgbClr val="2E2E2E"/>
                </a:solidFill>
                <a:latin typeface="Trebuchet MS"/>
                <a:cs typeface="Trebuchet MS"/>
              </a:rPr>
              <a:t>qiymatga</a:t>
            </a:r>
            <a:r>
              <a:rPr sz="3150" b="1" spc="-100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380" dirty="0">
                <a:solidFill>
                  <a:srgbClr val="2E2E2E"/>
                </a:solidFill>
                <a:latin typeface="Trebuchet MS"/>
                <a:cs typeface="Trebuchet MS"/>
              </a:rPr>
              <a:t>ega</a:t>
            </a:r>
            <a:r>
              <a:rPr sz="3150" b="1" spc="-95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75" dirty="0">
                <a:solidFill>
                  <a:srgbClr val="2E2E2E"/>
                </a:solidFill>
                <a:latin typeface="Trebuchet MS"/>
                <a:cs typeface="Trebuchet MS"/>
              </a:rPr>
              <a:t>bo</a:t>
            </a:r>
            <a:r>
              <a:rPr sz="3150" spc="75" dirty="0">
                <a:solidFill>
                  <a:srgbClr val="2E2E2E"/>
                </a:solidFill>
                <a:latin typeface="Lucida Sans Unicode"/>
                <a:cs typeface="Lucida Sans Unicode"/>
              </a:rPr>
              <a:t>ʻ</a:t>
            </a:r>
            <a:r>
              <a:rPr sz="3150" b="1" spc="75" dirty="0">
                <a:solidFill>
                  <a:srgbClr val="2E2E2E"/>
                </a:solidFill>
                <a:latin typeface="Trebuchet MS"/>
                <a:cs typeface="Trebuchet MS"/>
              </a:rPr>
              <a:t>lishi</a:t>
            </a:r>
            <a:r>
              <a:rPr sz="3150" b="1" spc="-95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125" dirty="0">
                <a:solidFill>
                  <a:srgbClr val="2E2E2E"/>
                </a:solidFill>
                <a:latin typeface="Trebuchet MS"/>
                <a:cs typeface="Trebuchet MS"/>
              </a:rPr>
              <a:t>lozim,</a:t>
            </a:r>
            <a:r>
              <a:rPr sz="3150" b="1" spc="-100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114" dirty="0">
                <a:solidFill>
                  <a:srgbClr val="2E2E2E"/>
                </a:solidFill>
                <a:latin typeface="Trebuchet MS"/>
                <a:cs typeface="Trebuchet MS"/>
              </a:rPr>
              <a:t>ya</a:t>
            </a:r>
            <a:r>
              <a:rPr sz="3150" spc="114" dirty="0">
                <a:solidFill>
                  <a:srgbClr val="2E2E2E"/>
                </a:solidFill>
                <a:latin typeface="Lucida Sans Unicode"/>
                <a:cs typeface="Lucida Sans Unicode"/>
              </a:rPr>
              <a:t>ʼ</a:t>
            </a:r>
            <a:r>
              <a:rPr sz="3150" b="1" spc="114" dirty="0">
                <a:solidFill>
                  <a:srgbClr val="2E2E2E"/>
                </a:solidFill>
                <a:latin typeface="Trebuchet MS"/>
                <a:cs typeface="Trebuchet MS"/>
              </a:rPr>
              <a:t>ni</a:t>
            </a:r>
            <a:r>
              <a:rPr sz="3150" b="1" spc="-95" dirty="0">
                <a:solidFill>
                  <a:srgbClr val="2E2E2E"/>
                </a:solidFill>
                <a:latin typeface="Trebuchet MS"/>
                <a:cs typeface="Trebuchet MS"/>
              </a:rPr>
              <a:t> </a:t>
            </a:r>
            <a:r>
              <a:rPr sz="3150" b="1" spc="-55" dirty="0">
                <a:solidFill>
                  <a:srgbClr val="2E2E2E"/>
                </a:solidFill>
                <a:latin typeface="Trebuchet MS"/>
                <a:cs typeface="Trebuchet MS"/>
              </a:rPr>
              <a:t>:</a:t>
            </a:r>
            <a:endParaRPr sz="31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47382" y="704513"/>
              <a:ext cx="6810374" cy="512444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16000" y="806446"/>
            <a:ext cx="7611745" cy="895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900"/>
              </a:lnSpc>
              <a:spcBef>
                <a:spcPts val="100"/>
              </a:spcBef>
            </a:pPr>
            <a:r>
              <a:rPr sz="3150" b="1" spc="434" dirty="0">
                <a:solidFill>
                  <a:srgbClr val="FFFFFF"/>
                </a:solidFill>
                <a:latin typeface="Trebuchet MS"/>
                <a:cs typeface="Trebuchet MS"/>
              </a:rPr>
              <a:t>Agar </a:t>
            </a:r>
            <a:r>
              <a:rPr sz="3150" b="1" spc="114" dirty="0">
                <a:solidFill>
                  <a:srgbClr val="FFFFFF"/>
                </a:solidFill>
                <a:latin typeface="Trebuchet MS"/>
                <a:cs typeface="Trebuchet MS"/>
              </a:rPr>
              <a:t>iste</a:t>
            </a:r>
            <a:r>
              <a:rPr sz="315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ʼ</a:t>
            </a:r>
            <a:r>
              <a:rPr sz="3150" b="1" spc="114" dirty="0">
                <a:solidFill>
                  <a:srgbClr val="FFFFFF"/>
                </a:solidFill>
                <a:latin typeface="Trebuchet MS"/>
                <a:cs typeface="Trebuchet MS"/>
              </a:rPr>
              <a:t>molchining </a:t>
            </a:r>
            <a:r>
              <a:rPr sz="3150" b="1" spc="48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3150" b="1" spc="400" dirty="0">
                <a:solidFill>
                  <a:srgbClr val="FFFFFF"/>
                </a:solidFill>
                <a:latin typeface="Trebuchet MS"/>
                <a:cs typeface="Trebuchet MS"/>
              </a:rPr>
              <a:t>va </a:t>
            </a:r>
            <a:r>
              <a:rPr sz="3150" b="1" spc="229" dirty="0">
                <a:solidFill>
                  <a:srgbClr val="FFFFFF"/>
                </a:solidFill>
                <a:latin typeface="Trebuchet MS"/>
                <a:cs typeface="Trebuchet MS"/>
              </a:rPr>
              <a:t>B </a:t>
            </a:r>
            <a:r>
              <a:rPr sz="3150" b="1" spc="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254" dirty="0">
                <a:solidFill>
                  <a:srgbClr val="FFFFFF"/>
                </a:solidFill>
                <a:latin typeface="Trebuchet MS"/>
                <a:cs typeface="Trebuchet MS"/>
              </a:rPr>
              <a:t>tovarlarning </a:t>
            </a:r>
            <a:r>
              <a:rPr sz="3150" b="1" spc="275" dirty="0">
                <a:solidFill>
                  <a:srgbClr val="FFFFFF"/>
                </a:solidFill>
                <a:latin typeface="Trebuchet MS"/>
                <a:cs typeface="Trebuchet MS"/>
              </a:rPr>
              <a:t>barcha </a:t>
            </a:r>
            <a:r>
              <a:rPr sz="3150" b="1" spc="16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3150" spc="160" dirty="0">
                <a:solidFill>
                  <a:srgbClr val="FFFFFF"/>
                </a:solidFill>
                <a:latin typeface="Lucida Sans Unicode"/>
                <a:cs typeface="Lucida Sans Unicode"/>
              </a:rPr>
              <a:t>ʻ</a:t>
            </a:r>
            <a:r>
              <a:rPr sz="3150" b="1" spc="160" dirty="0">
                <a:solidFill>
                  <a:srgbClr val="FFFFFF"/>
                </a:solidFill>
                <a:latin typeface="Trebuchet MS"/>
                <a:cs typeface="Trebuchet MS"/>
              </a:rPr>
              <a:t>plamlari </a:t>
            </a:r>
            <a:r>
              <a:rPr sz="3150" b="1" spc="1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140" dirty="0">
                <a:solidFill>
                  <a:srgbClr val="FFFFFF"/>
                </a:solidFill>
                <a:latin typeface="Trebuchet MS"/>
                <a:cs typeface="Trebuchet MS"/>
              </a:rPr>
              <a:t>bo</a:t>
            </a:r>
            <a:r>
              <a:rPr sz="3150" spc="140" dirty="0">
                <a:solidFill>
                  <a:srgbClr val="FFFFFF"/>
                </a:solidFill>
                <a:latin typeface="Lucida Sans Unicode"/>
                <a:cs typeface="Lucida Sans Unicode"/>
              </a:rPr>
              <a:t>ʻ</a:t>
            </a:r>
            <a:r>
              <a:rPr sz="3150" b="1" spc="140" dirty="0">
                <a:solidFill>
                  <a:srgbClr val="FFFFFF"/>
                </a:solidFill>
                <a:latin typeface="Trebuchet MS"/>
                <a:cs typeface="Trebuchet MS"/>
              </a:rPr>
              <a:t>yicha </a:t>
            </a:r>
            <a:r>
              <a:rPr sz="3150" b="1" spc="215" dirty="0">
                <a:solidFill>
                  <a:srgbClr val="FFFFFF"/>
                </a:solidFill>
                <a:latin typeface="Trebuchet MS"/>
                <a:cs typeface="Trebuchet MS"/>
              </a:rPr>
              <a:t>afzal </a:t>
            </a:r>
            <a:r>
              <a:rPr sz="3150" b="1" spc="135" dirty="0">
                <a:solidFill>
                  <a:srgbClr val="FFFFFF"/>
                </a:solidFill>
                <a:latin typeface="Trebuchet MS"/>
                <a:cs typeface="Trebuchet MS"/>
              </a:rPr>
              <a:t>ko</a:t>
            </a:r>
            <a:r>
              <a:rPr sz="315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ʻ</a:t>
            </a:r>
            <a:r>
              <a:rPr sz="3150" b="1" spc="135" dirty="0">
                <a:solidFill>
                  <a:srgbClr val="FFFFFF"/>
                </a:solidFill>
                <a:latin typeface="Trebuchet MS"/>
                <a:cs typeface="Trebuchet MS"/>
              </a:rPr>
              <a:t>rishlarini </a:t>
            </a:r>
            <a:r>
              <a:rPr sz="3150" b="1" spc="225" dirty="0">
                <a:solidFill>
                  <a:srgbClr val="FFFFFF"/>
                </a:solidFill>
                <a:latin typeface="Trebuchet MS"/>
                <a:cs typeface="Trebuchet MS"/>
              </a:rPr>
              <a:t>egri </a:t>
            </a:r>
            <a:r>
              <a:rPr sz="3150" b="1" spc="22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140" dirty="0">
                <a:solidFill>
                  <a:srgbClr val="FFFFFF"/>
                </a:solidFill>
                <a:latin typeface="Trebuchet MS"/>
                <a:cs typeface="Trebuchet MS"/>
              </a:rPr>
              <a:t>chiziqlar </a:t>
            </a:r>
            <a:r>
              <a:rPr sz="3150" b="1" spc="220" dirty="0">
                <a:solidFill>
                  <a:srgbClr val="FFFFFF"/>
                </a:solidFill>
                <a:latin typeface="Trebuchet MS"/>
                <a:cs typeface="Trebuchet MS"/>
              </a:rPr>
              <a:t>orqali </a:t>
            </a:r>
            <a:r>
              <a:rPr sz="3150" b="1" spc="235" dirty="0">
                <a:solidFill>
                  <a:srgbClr val="FFFFFF"/>
                </a:solidFill>
                <a:latin typeface="Trebuchet MS"/>
                <a:cs typeface="Trebuchet MS"/>
              </a:rPr>
              <a:t>tasvirlansa </a:t>
            </a:r>
            <a:r>
              <a:rPr sz="3150" b="1" spc="-55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3150" b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195" dirty="0">
                <a:solidFill>
                  <a:srgbClr val="FFFFFF"/>
                </a:solidFill>
                <a:latin typeface="Trebuchet MS"/>
                <a:cs typeface="Trebuchet MS"/>
              </a:rPr>
              <a:t>befarqlik </a:t>
            </a:r>
            <a:r>
              <a:rPr sz="3150" b="1" spc="240" dirty="0">
                <a:solidFill>
                  <a:srgbClr val="FFFFFF"/>
                </a:solidFill>
                <a:latin typeface="Trebuchet MS"/>
                <a:cs typeface="Trebuchet MS"/>
              </a:rPr>
              <a:t>kartasi </a:t>
            </a:r>
            <a:r>
              <a:rPr sz="3150" b="1" spc="145" dirty="0">
                <a:solidFill>
                  <a:srgbClr val="FFFFFF"/>
                </a:solidFill>
                <a:latin typeface="Trebuchet MS"/>
                <a:cs typeface="Trebuchet MS"/>
              </a:rPr>
              <a:t>hosil </a:t>
            </a:r>
            <a:r>
              <a:rPr sz="3150" b="1" spc="140" dirty="0">
                <a:solidFill>
                  <a:srgbClr val="FFFFFF"/>
                </a:solidFill>
                <a:latin typeface="Trebuchet MS"/>
                <a:cs typeface="Trebuchet MS"/>
              </a:rPr>
              <a:t>bo</a:t>
            </a:r>
            <a:r>
              <a:rPr sz="3150" spc="140" dirty="0">
                <a:solidFill>
                  <a:srgbClr val="FFFFFF"/>
                </a:solidFill>
                <a:latin typeface="Lucida Sans Unicode"/>
                <a:cs typeface="Lucida Sans Unicode"/>
              </a:rPr>
              <a:t>ʻ</a:t>
            </a:r>
            <a:r>
              <a:rPr sz="3150" b="1" spc="140" dirty="0">
                <a:solidFill>
                  <a:srgbClr val="FFFFFF"/>
                </a:solidFill>
                <a:latin typeface="Trebuchet MS"/>
                <a:cs typeface="Trebuchet MS"/>
              </a:rPr>
              <a:t>ladi </a:t>
            </a:r>
            <a:r>
              <a:rPr sz="3150" b="1" spc="-55" dirty="0">
                <a:solidFill>
                  <a:srgbClr val="FFFFFF"/>
                </a:solidFill>
                <a:latin typeface="Trebuchet MS"/>
                <a:cs typeface="Trebuchet MS"/>
              </a:rPr>
              <a:t>. </a:t>
            </a:r>
            <a:r>
              <a:rPr sz="3150" b="1" spc="315" dirty="0">
                <a:solidFill>
                  <a:srgbClr val="FFFFFF"/>
                </a:solidFill>
                <a:latin typeface="Trebuchet MS"/>
                <a:cs typeface="Trebuchet MS"/>
              </a:rPr>
              <a:t>Har </a:t>
            </a:r>
            <a:r>
              <a:rPr sz="3150" b="1" spc="3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185" dirty="0">
                <a:solidFill>
                  <a:srgbClr val="FFFFFF"/>
                </a:solidFill>
                <a:latin typeface="Trebuchet MS"/>
                <a:cs typeface="Trebuchet MS"/>
              </a:rPr>
              <a:t>bir </a:t>
            </a:r>
            <a:r>
              <a:rPr sz="3150" b="1" spc="195" dirty="0">
                <a:solidFill>
                  <a:srgbClr val="FFFFFF"/>
                </a:solidFill>
                <a:latin typeface="Trebuchet MS"/>
                <a:cs typeface="Trebuchet MS"/>
              </a:rPr>
              <a:t>befarqlik </a:t>
            </a:r>
            <a:r>
              <a:rPr sz="3150" b="1" spc="225" dirty="0">
                <a:solidFill>
                  <a:srgbClr val="FFFFFF"/>
                </a:solidFill>
                <a:latin typeface="Trebuchet MS"/>
                <a:cs typeface="Trebuchet MS"/>
              </a:rPr>
              <a:t>egri </a:t>
            </a:r>
            <a:r>
              <a:rPr sz="3150" b="1" spc="50" dirty="0">
                <a:solidFill>
                  <a:srgbClr val="FFFFFF"/>
                </a:solidFill>
                <a:latin typeface="Trebuchet MS"/>
                <a:cs typeface="Trebuchet MS"/>
              </a:rPr>
              <a:t>chizig</a:t>
            </a:r>
            <a:r>
              <a:rPr sz="31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ʻ</a:t>
            </a:r>
            <a:r>
              <a:rPr sz="3150" b="1" spc="50" dirty="0">
                <a:solidFill>
                  <a:srgbClr val="FFFFFF"/>
                </a:solidFill>
                <a:latin typeface="Trebuchet MS"/>
                <a:cs typeface="Trebuchet MS"/>
              </a:rPr>
              <a:t>i </a:t>
            </a:r>
            <a:r>
              <a:rPr sz="3150" b="1" spc="145" dirty="0">
                <a:solidFill>
                  <a:srgbClr val="FFFFFF"/>
                </a:solidFill>
                <a:latin typeface="Trebuchet MS"/>
                <a:cs typeface="Trebuchet MS"/>
              </a:rPr>
              <a:t>kishi </a:t>
            </a:r>
            <a:r>
              <a:rPr sz="3150" b="1" spc="305" dirty="0">
                <a:solidFill>
                  <a:srgbClr val="FFFFFF"/>
                </a:solidFill>
                <a:latin typeface="Trebuchet MS"/>
                <a:cs typeface="Trebuchet MS"/>
              </a:rPr>
              <a:t>har </a:t>
            </a:r>
            <a:r>
              <a:rPr sz="3150" b="1" spc="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265" dirty="0">
                <a:solidFill>
                  <a:srgbClr val="FFFFFF"/>
                </a:solidFill>
                <a:latin typeface="Trebuchet MS"/>
                <a:cs typeface="Trebuchet MS"/>
              </a:rPr>
              <a:t>biriga</a:t>
            </a:r>
            <a:r>
              <a:rPr sz="3150" b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185" dirty="0">
                <a:solidFill>
                  <a:srgbClr val="FFFFFF"/>
                </a:solidFill>
                <a:latin typeface="Trebuchet MS"/>
                <a:cs typeface="Trebuchet MS"/>
              </a:rPr>
              <a:t>bir</a:t>
            </a:r>
            <a:r>
              <a:rPr sz="3150" b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225" dirty="0">
                <a:solidFill>
                  <a:srgbClr val="FFFFFF"/>
                </a:solidFill>
                <a:latin typeface="Trebuchet MS"/>
                <a:cs typeface="Trebuchet MS"/>
              </a:rPr>
              <a:t>xilda</a:t>
            </a:r>
            <a:r>
              <a:rPr sz="3150" b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340" dirty="0">
                <a:solidFill>
                  <a:srgbClr val="FFFFFF"/>
                </a:solidFill>
                <a:latin typeface="Trebuchet MS"/>
                <a:cs typeface="Trebuchet MS"/>
              </a:rPr>
              <a:t>qaraydigan</a:t>
            </a:r>
            <a:r>
              <a:rPr sz="3150" b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250" dirty="0">
                <a:solidFill>
                  <a:srgbClr val="FFFFFF"/>
                </a:solidFill>
                <a:latin typeface="Trebuchet MS"/>
                <a:cs typeface="Trebuchet MS"/>
              </a:rPr>
              <a:t>tovarlar </a:t>
            </a:r>
            <a:r>
              <a:rPr sz="3150" b="1" spc="-9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13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3150" spc="130" dirty="0">
                <a:solidFill>
                  <a:srgbClr val="FFFFFF"/>
                </a:solidFill>
                <a:latin typeface="Lucida Sans Unicode"/>
                <a:cs typeface="Lucida Sans Unicode"/>
              </a:rPr>
              <a:t>ʻ</a:t>
            </a:r>
            <a:r>
              <a:rPr sz="3150" b="1" spc="130" dirty="0">
                <a:solidFill>
                  <a:srgbClr val="FFFFFF"/>
                </a:solidFill>
                <a:latin typeface="Trebuchet MS"/>
                <a:cs typeface="Trebuchet MS"/>
              </a:rPr>
              <a:t>plamini </a:t>
            </a:r>
            <a:r>
              <a:rPr sz="3150" b="1" spc="225" dirty="0">
                <a:solidFill>
                  <a:srgbClr val="FFFFFF"/>
                </a:solidFill>
                <a:latin typeface="Trebuchet MS"/>
                <a:cs typeface="Trebuchet MS"/>
              </a:rPr>
              <a:t>ifodalaydi </a:t>
            </a:r>
            <a:r>
              <a:rPr sz="3150" b="1" spc="-55" dirty="0">
                <a:solidFill>
                  <a:srgbClr val="FFFFFF"/>
                </a:solidFill>
                <a:latin typeface="Trebuchet MS"/>
                <a:cs typeface="Trebuchet MS"/>
              </a:rPr>
              <a:t>. </a:t>
            </a:r>
            <a:r>
              <a:rPr sz="3150" b="1" spc="275" dirty="0">
                <a:solidFill>
                  <a:srgbClr val="FFFFFF"/>
                </a:solidFill>
                <a:latin typeface="Trebuchet MS"/>
                <a:cs typeface="Trebuchet MS"/>
              </a:rPr>
              <a:t>7.5-rasmda </a:t>
            </a:r>
            <a:r>
              <a:rPr sz="3150" b="1" spc="2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195" dirty="0">
                <a:solidFill>
                  <a:srgbClr val="FFFFFF"/>
                </a:solidFill>
                <a:latin typeface="Trebuchet MS"/>
                <a:cs typeface="Trebuchet MS"/>
              </a:rPr>
              <a:t>befarqlik</a:t>
            </a:r>
            <a:r>
              <a:rPr sz="315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245" dirty="0">
                <a:solidFill>
                  <a:srgbClr val="FFFFFF"/>
                </a:solidFill>
                <a:latin typeface="Trebuchet MS"/>
                <a:cs typeface="Trebuchet MS"/>
              </a:rPr>
              <a:t>kartasining</a:t>
            </a:r>
            <a:r>
              <a:rPr sz="315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185" dirty="0">
                <a:solidFill>
                  <a:srgbClr val="FFFFFF"/>
                </a:solidFill>
                <a:latin typeface="Trebuchet MS"/>
                <a:cs typeface="Trebuchet MS"/>
              </a:rPr>
              <a:t>bir</a:t>
            </a:r>
            <a:r>
              <a:rPr sz="315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165" dirty="0">
                <a:solidFill>
                  <a:srgbClr val="FFFFFF"/>
                </a:solidFill>
                <a:latin typeface="Trebuchet MS"/>
                <a:cs typeface="Trebuchet MS"/>
              </a:rPr>
              <a:t>qismini</a:t>
            </a:r>
            <a:r>
              <a:rPr sz="315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325" dirty="0">
                <a:solidFill>
                  <a:srgbClr val="FFFFFF"/>
                </a:solidFill>
                <a:latin typeface="Trebuchet MS"/>
                <a:cs typeface="Trebuchet MS"/>
              </a:rPr>
              <a:t>aks </a:t>
            </a:r>
            <a:r>
              <a:rPr sz="3150" b="1" spc="-9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100" dirty="0">
                <a:solidFill>
                  <a:srgbClr val="FFFFFF"/>
                </a:solidFill>
                <a:latin typeface="Trebuchet MS"/>
                <a:cs typeface="Trebuchet MS"/>
              </a:rPr>
              <a:t>ettiruvchi </a:t>
            </a:r>
            <a:r>
              <a:rPr sz="3150" b="1" spc="165" dirty="0">
                <a:solidFill>
                  <a:srgbClr val="FFFFFF"/>
                </a:solidFill>
                <a:latin typeface="Trebuchet MS"/>
                <a:cs typeface="Trebuchet MS"/>
              </a:rPr>
              <a:t>uchta </a:t>
            </a:r>
            <a:r>
              <a:rPr sz="3150" b="1" spc="195" dirty="0">
                <a:solidFill>
                  <a:srgbClr val="FFFFFF"/>
                </a:solidFill>
                <a:latin typeface="Trebuchet MS"/>
                <a:cs typeface="Trebuchet MS"/>
              </a:rPr>
              <a:t>befarqlik </a:t>
            </a:r>
            <a:r>
              <a:rPr sz="3150" b="1" spc="225" dirty="0">
                <a:solidFill>
                  <a:srgbClr val="FFFFFF"/>
                </a:solidFill>
                <a:latin typeface="Trebuchet MS"/>
                <a:cs typeface="Trebuchet MS"/>
              </a:rPr>
              <a:t>egri </a:t>
            </a:r>
            <a:r>
              <a:rPr sz="3150" b="1" spc="22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50" dirty="0">
                <a:solidFill>
                  <a:srgbClr val="FFFFFF"/>
                </a:solidFill>
                <a:latin typeface="Trebuchet MS"/>
                <a:cs typeface="Trebuchet MS"/>
              </a:rPr>
              <a:t>chizig</a:t>
            </a:r>
            <a:r>
              <a:rPr sz="31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ʻ</a:t>
            </a:r>
            <a:r>
              <a:rPr sz="3150" b="1" spc="50" dirty="0">
                <a:solidFill>
                  <a:srgbClr val="FFFFFF"/>
                </a:solidFill>
                <a:latin typeface="Trebuchet MS"/>
                <a:cs typeface="Trebuchet MS"/>
              </a:rPr>
              <a:t>i </a:t>
            </a:r>
            <a:r>
              <a:rPr sz="3150" b="1" spc="265" dirty="0">
                <a:solidFill>
                  <a:srgbClr val="FFFFFF"/>
                </a:solidFill>
                <a:latin typeface="Trebuchet MS"/>
                <a:cs typeface="Trebuchet MS"/>
              </a:rPr>
              <a:t>tasvirlangan </a:t>
            </a:r>
            <a:r>
              <a:rPr sz="3150" b="1" spc="-55" dirty="0">
                <a:solidFill>
                  <a:srgbClr val="FFFFFF"/>
                </a:solidFill>
                <a:latin typeface="Trebuchet MS"/>
                <a:cs typeface="Trebuchet MS"/>
              </a:rPr>
              <a:t>. </a:t>
            </a:r>
            <a:r>
              <a:rPr sz="3150" b="1" spc="145" dirty="0">
                <a:solidFill>
                  <a:srgbClr val="FFFFFF"/>
                </a:solidFill>
                <a:latin typeface="Trebuchet MS"/>
                <a:cs typeface="Trebuchet MS"/>
              </a:rPr>
              <a:t>L3 </a:t>
            </a:r>
            <a:r>
              <a:rPr sz="3150" b="1" spc="195" dirty="0">
                <a:solidFill>
                  <a:srgbClr val="FFFFFF"/>
                </a:solidFill>
                <a:latin typeface="Trebuchet MS"/>
                <a:cs typeface="Trebuchet MS"/>
              </a:rPr>
              <a:t>befarqlik </a:t>
            </a:r>
            <a:r>
              <a:rPr sz="3150" b="1" spc="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225" dirty="0">
                <a:solidFill>
                  <a:srgbClr val="FFFFFF"/>
                </a:solidFill>
                <a:latin typeface="Trebuchet MS"/>
                <a:cs typeface="Trebuchet MS"/>
              </a:rPr>
              <a:t>egri </a:t>
            </a:r>
            <a:r>
              <a:rPr sz="3150" b="1" spc="50" dirty="0">
                <a:solidFill>
                  <a:srgbClr val="FFFFFF"/>
                </a:solidFill>
                <a:latin typeface="Trebuchet MS"/>
                <a:cs typeface="Trebuchet MS"/>
              </a:rPr>
              <a:t>chizig</a:t>
            </a:r>
            <a:r>
              <a:rPr sz="31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ʻ</a:t>
            </a:r>
            <a:r>
              <a:rPr sz="3150" b="1" spc="50" dirty="0">
                <a:solidFill>
                  <a:srgbClr val="FFFFFF"/>
                </a:solidFill>
                <a:latin typeface="Trebuchet MS"/>
                <a:cs typeface="Trebuchet MS"/>
              </a:rPr>
              <a:t>i </a:t>
            </a:r>
            <a:r>
              <a:rPr sz="3150" b="1" spc="135" dirty="0">
                <a:solidFill>
                  <a:srgbClr val="FFFFFF"/>
                </a:solidFill>
                <a:latin typeface="Trebuchet MS"/>
                <a:cs typeface="Trebuchet MS"/>
              </a:rPr>
              <a:t>ehtiyojlarni </a:t>
            </a:r>
            <a:r>
              <a:rPr sz="3150" b="1" spc="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180" dirty="0">
                <a:solidFill>
                  <a:srgbClr val="FFFFFF"/>
                </a:solidFill>
                <a:latin typeface="Trebuchet MS"/>
                <a:cs typeface="Trebuchet MS"/>
              </a:rPr>
              <a:t>qondirilishining</a:t>
            </a:r>
            <a:r>
              <a:rPr sz="3150" b="1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295" dirty="0">
                <a:solidFill>
                  <a:srgbClr val="FFFFFF"/>
                </a:solidFill>
                <a:latin typeface="Trebuchet MS"/>
                <a:cs typeface="Trebuchet MS"/>
              </a:rPr>
              <a:t>eng</a:t>
            </a:r>
            <a:r>
              <a:rPr sz="3150" b="1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225" dirty="0">
                <a:solidFill>
                  <a:srgbClr val="FFFFFF"/>
                </a:solidFill>
                <a:latin typeface="Trebuchet MS"/>
                <a:cs typeface="Trebuchet MS"/>
              </a:rPr>
              <a:t>yuqori</a:t>
            </a:r>
            <a:r>
              <a:rPr sz="3150" b="1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245" dirty="0">
                <a:solidFill>
                  <a:srgbClr val="FFFFFF"/>
                </a:solidFill>
                <a:latin typeface="Trebuchet MS"/>
                <a:cs typeface="Trebuchet MS"/>
              </a:rPr>
              <a:t>darajasi </a:t>
            </a:r>
            <a:r>
              <a:rPr sz="3150" b="1" spc="-9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325" dirty="0">
                <a:solidFill>
                  <a:srgbClr val="FFFFFF"/>
                </a:solidFill>
                <a:latin typeface="Trebuchet MS"/>
                <a:cs typeface="Trebuchet MS"/>
              </a:rPr>
              <a:t>aks</a:t>
            </a:r>
            <a:r>
              <a:rPr sz="315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140" dirty="0">
                <a:solidFill>
                  <a:srgbClr val="FFFFFF"/>
                </a:solidFill>
                <a:latin typeface="Trebuchet MS"/>
                <a:cs typeface="Trebuchet MS"/>
              </a:rPr>
              <a:t>ettiradi</a:t>
            </a:r>
            <a:r>
              <a:rPr sz="3150" b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50" b="1" spc="-55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31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637433" y="3454561"/>
              <a:ext cx="1692910" cy="1689100"/>
            </a:xfrm>
            <a:custGeom>
              <a:avLst/>
              <a:gdLst/>
              <a:ahLst/>
              <a:cxnLst/>
              <a:rect l="l" t="t" r="r" b="b"/>
              <a:pathLst>
                <a:path w="1692910" h="1689100">
                  <a:moveTo>
                    <a:pt x="1502174" y="1688938"/>
                  </a:moveTo>
                  <a:lnTo>
                    <a:pt x="190497" y="1688938"/>
                  </a:lnTo>
                  <a:lnTo>
                    <a:pt x="153161" y="1685244"/>
                  </a:lnTo>
                  <a:lnTo>
                    <a:pt x="84810" y="1656932"/>
                  </a:lnTo>
                  <a:lnTo>
                    <a:pt x="32005" y="1604128"/>
                  </a:lnTo>
                  <a:lnTo>
                    <a:pt x="3693" y="1535776"/>
                  </a:lnTo>
                  <a:lnTo>
                    <a:pt x="0" y="1498441"/>
                  </a:lnTo>
                  <a:lnTo>
                    <a:pt x="0" y="190497"/>
                  </a:lnTo>
                  <a:lnTo>
                    <a:pt x="14500" y="117598"/>
                  </a:lnTo>
                  <a:lnTo>
                    <a:pt x="55795" y="55796"/>
                  </a:lnTo>
                  <a:lnTo>
                    <a:pt x="117598" y="14500"/>
                  </a:lnTo>
                  <a:lnTo>
                    <a:pt x="190499" y="0"/>
                  </a:lnTo>
                  <a:lnTo>
                    <a:pt x="1502172" y="0"/>
                  </a:lnTo>
                  <a:lnTo>
                    <a:pt x="1575073" y="14500"/>
                  </a:lnTo>
                  <a:lnTo>
                    <a:pt x="1636876" y="55796"/>
                  </a:lnTo>
                  <a:lnTo>
                    <a:pt x="1678171" y="117598"/>
                  </a:lnTo>
                  <a:lnTo>
                    <a:pt x="1692672" y="190497"/>
                  </a:lnTo>
                  <a:lnTo>
                    <a:pt x="1692672" y="1498441"/>
                  </a:lnTo>
                  <a:lnTo>
                    <a:pt x="1678171" y="1571339"/>
                  </a:lnTo>
                  <a:lnTo>
                    <a:pt x="1636876" y="1633142"/>
                  </a:lnTo>
                  <a:lnTo>
                    <a:pt x="1575073" y="1674437"/>
                  </a:lnTo>
                  <a:lnTo>
                    <a:pt x="1502174" y="1688938"/>
                  </a:lnTo>
                  <a:close/>
                </a:path>
              </a:pathLst>
            </a:custGeom>
            <a:solidFill>
              <a:srgbClr val="FFE1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022550" y="3667318"/>
            <a:ext cx="92265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385" dirty="0">
                <a:latin typeface="Microsoft Sans Serif"/>
                <a:cs typeface="Microsoft Sans Serif"/>
              </a:rPr>
              <a:t>0</a:t>
            </a:r>
            <a:r>
              <a:rPr sz="7000" spc="-345" dirty="0">
                <a:latin typeface="Microsoft Sans Serif"/>
                <a:cs typeface="Microsoft Sans Serif"/>
              </a:rPr>
              <a:t>1</a:t>
            </a:r>
            <a:endParaRPr sz="70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37433" y="6256113"/>
            <a:ext cx="1692910" cy="1678939"/>
          </a:xfrm>
          <a:custGeom>
            <a:avLst/>
            <a:gdLst/>
            <a:ahLst/>
            <a:cxnLst/>
            <a:rect l="l" t="t" r="r" b="b"/>
            <a:pathLst>
              <a:path w="1692910" h="1678940">
                <a:moveTo>
                  <a:pt x="1502172" y="1678417"/>
                </a:moveTo>
                <a:lnTo>
                  <a:pt x="190499" y="1678417"/>
                </a:lnTo>
                <a:lnTo>
                  <a:pt x="153161" y="1674722"/>
                </a:lnTo>
                <a:lnTo>
                  <a:pt x="84810" y="1646410"/>
                </a:lnTo>
                <a:lnTo>
                  <a:pt x="32005" y="1593606"/>
                </a:lnTo>
                <a:lnTo>
                  <a:pt x="3693" y="1525255"/>
                </a:lnTo>
                <a:lnTo>
                  <a:pt x="0" y="1487919"/>
                </a:lnTo>
                <a:lnTo>
                  <a:pt x="0" y="190497"/>
                </a:lnTo>
                <a:lnTo>
                  <a:pt x="14500" y="117598"/>
                </a:lnTo>
                <a:lnTo>
                  <a:pt x="55795" y="55796"/>
                </a:lnTo>
                <a:lnTo>
                  <a:pt x="117598" y="14500"/>
                </a:lnTo>
                <a:lnTo>
                  <a:pt x="190499" y="0"/>
                </a:lnTo>
                <a:lnTo>
                  <a:pt x="1502172" y="0"/>
                </a:lnTo>
                <a:lnTo>
                  <a:pt x="1575073" y="14500"/>
                </a:lnTo>
                <a:lnTo>
                  <a:pt x="1636876" y="55796"/>
                </a:lnTo>
                <a:lnTo>
                  <a:pt x="1678171" y="117598"/>
                </a:lnTo>
                <a:lnTo>
                  <a:pt x="1692672" y="190497"/>
                </a:lnTo>
                <a:lnTo>
                  <a:pt x="1692672" y="1487919"/>
                </a:lnTo>
                <a:lnTo>
                  <a:pt x="1678171" y="1560818"/>
                </a:lnTo>
                <a:lnTo>
                  <a:pt x="1636876" y="1622620"/>
                </a:lnTo>
                <a:lnTo>
                  <a:pt x="1575073" y="1663916"/>
                </a:lnTo>
                <a:lnTo>
                  <a:pt x="1502172" y="1678417"/>
                </a:lnTo>
                <a:close/>
              </a:path>
            </a:pathLst>
          </a:custGeom>
          <a:solidFill>
            <a:srgbClr val="FFE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88319" y="6459345"/>
            <a:ext cx="99123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385" dirty="0">
                <a:latin typeface="Microsoft Sans Serif"/>
                <a:cs typeface="Microsoft Sans Serif"/>
              </a:rPr>
              <a:t>0</a:t>
            </a:r>
            <a:r>
              <a:rPr sz="7000" spc="190" dirty="0">
                <a:latin typeface="Microsoft Sans Serif"/>
                <a:cs typeface="Microsoft Sans Serif"/>
              </a:rPr>
              <a:t>2</a:t>
            </a:r>
            <a:endParaRPr sz="70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722986" y="3454561"/>
            <a:ext cx="1689735" cy="1689100"/>
          </a:xfrm>
          <a:custGeom>
            <a:avLst/>
            <a:gdLst/>
            <a:ahLst/>
            <a:cxnLst/>
            <a:rect l="l" t="t" r="r" b="b"/>
            <a:pathLst>
              <a:path w="1689734" h="1689100">
                <a:moveTo>
                  <a:pt x="1499183" y="1688938"/>
                </a:moveTo>
                <a:lnTo>
                  <a:pt x="190499" y="1688938"/>
                </a:lnTo>
                <a:lnTo>
                  <a:pt x="153161" y="1685244"/>
                </a:lnTo>
                <a:lnTo>
                  <a:pt x="84810" y="1656931"/>
                </a:lnTo>
                <a:lnTo>
                  <a:pt x="32006" y="1604127"/>
                </a:lnTo>
                <a:lnTo>
                  <a:pt x="3694" y="1535776"/>
                </a:lnTo>
                <a:lnTo>
                  <a:pt x="0" y="1498438"/>
                </a:lnTo>
                <a:lnTo>
                  <a:pt x="0" y="190499"/>
                </a:lnTo>
                <a:lnTo>
                  <a:pt x="14500" y="117598"/>
                </a:lnTo>
                <a:lnTo>
                  <a:pt x="55796" y="55795"/>
                </a:lnTo>
                <a:lnTo>
                  <a:pt x="117598" y="14500"/>
                </a:lnTo>
                <a:lnTo>
                  <a:pt x="190496" y="0"/>
                </a:lnTo>
                <a:lnTo>
                  <a:pt x="1499187" y="0"/>
                </a:lnTo>
                <a:lnTo>
                  <a:pt x="1572084" y="14500"/>
                </a:lnTo>
                <a:lnTo>
                  <a:pt x="1633887" y="55795"/>
                </a:lnTo>
                <a:lnTo>
                  <a:pt x="1675182" y="117598"/>
                </a:lnTo>
                <a:lnTo>
                  <a:pt x="1689683" y="190499"/>
                </a:lnTo>
                <a:lnTo>
                  <a:pt x="1689683" y="1498438"/>
                </a:lnTo>
                <a:lnTo>
                  <a:pt x="1675182" y="1571339"/>
                </a:lnTo>
                <a:lnTo>
                  <a:pt x="1633887" y="1633141"/>
                </a:lnTo>
                <a:lnTo>
                  <a:pt x="1572084" y="1674437"/>
                </a:lnTo>
                <a:lnTo>
                  <a:pt x="1499183" y="1688938"/>
                </a:lnTo>
                <a:close/>
              </a:path>
            </a:pathLst>
          </a:custGeom>
          <a:solidFill>
            <a:srgbClr val="FFE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104382" y="3667318"/>
            <a:ext cx="92710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385" dirty="0">
                <a:latin typeface="Microsoft Sans Serif"/>
                <a:cs typeface="Microsoft Sans Serif"/>
              </a:rPr>
              <a:t>0</a:t>
            </a:r>
            <a:r>
              <a:rPr sz="7000" spc="-310" dirty="0">
                <a:latin typeface="Microsoft Sans Serif"/>
                <a:cs typeface="Microsoft Sans Serif"/>
              </a:rPr>
              <a:t>3</a:t>
            </a:r>
            <a:endParaRPr sz="70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722987" y="6404690"/>
            <a:ext cx="1689735" cy="1530350"/>
          </a:xfrm>
          <a:custGeom>
            <a:avLst/>
            <a:gdLst/>
            <a:ahLst/>
            <a:cxnLst/>
            <a:rect l="l" t="t" r="r" b="b"/>
            <a:pathLst>
              <a:path w="1689734" h="1530350">
                <a:moveTo>
                  <a:pt x="1499189" y="1529839"/>
                </a:moveTo>
                <a:lnTo>
                  <a:pt x="190493" y="1529839"/>
                </a:lnTo>
                <a:lnTo>
                  <a:pt x="153161" y="1526146"/>
                </a:lnTo>
                <a:lnTo>
                  <a:pt x="84810" y="1497834"/>
                </a:lnTo>
                <a:lnTo>
                  <a:pt x="32005" y="1445029"/>
                </a:lnTo>
                <a:lnTo>
                  <a:pt x="3693" y="1376678"/>
                </a:lnTo>
                <a:lnTo>
                  <a:pt x="0" y="1339344"/>
                </a:lnTo>
                <a:lnTo>
                  <a:pt x="0" y="190496"/>
                </a:lnTo>
                <a:lnTo>
                  <a:pt x="14500" y="117598"/>
                </a:lnTo>
                <a:lnTo>
                  <a:pt x="55796" y="55796"/>
                </a:lnTo>
                <a:lnTo>
                  <a:pt x="117598" y="14500"/>
                </a:lnTo>
                <a:lnTo>
                  <a:pt x="190499" y="0"/>
                </a:lnTo>
                <a:lnTo>
                  <a:pt x="1499183" y="0"/>
                </a:lnTo>
                <a:lnTo>
                  <a:pt x="1536521" y="3694"/>
                </a:lnTo>
                <a:lnTo>
                  <a:pt x="1604872" y="32006"/>
                </a:lnTo>
                <a:lnTo>
                  <a:pt x="1657677" y="84810"/>
                </a:lnTo>
                <a:lnTo>
                  <a:pt x="1685988" y="153161"/>
                </a:lnTo>
                <a:lnTo>
                  <a:pt x="1689682" y="190496"/>
                </a:lnTo>
                <a:lnTo>
                  <a:pt x="1689682" y="1339344"/>
                </a:lnTo>
                <a:lnTo>
                  <a:pt x="1675182" y="1412241"/>
                </a:lnTo>
                <a:lnTo>
                  <a:pt x="1633887" y="1474044"/>
                </a:lnTo>
                <a:lnTo>
                  <a:pt x="1572084" y="1515339"/>
                </a:lnTo>
                <a:lnTo>
                  <a:pt x="1499189" y="1529839"/>
                </a:lnTo>
                <a:close/>
              </a:path>
            </a:pathLst>
          </a:custGeom>
          <a:solidFill>
            <a:srgbClr val="FFE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098578" y="6531722"/>
            <a:ext cx="93853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385" dirty="0">
                <a:latin typeface="Microsoft Sans Serif"/>
                <a:cs typeface="Microsoft Sans Serif"/>
              </a:rPr>
              <a:t>0</a:t>
            </a:r>
            <a:r>
              <a:rPr sz="7000" spc="-220" dirty="0">
                <a:latin typeface="Microsoft Sans Serif"/>
                <a:cs typeface="Microsoft Sans Serif"/>
              </a:rPr>
              <a:t>4</a:t>
            </a:r>
            <a:endParaRPr sz="7000">
              <a:latin typeface="Microsoft Sans Serif"/>
              <a:cs typeface="Microsoft Sans Seri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52970" y="8281359"/>
              <a:ext cx="2435028" cy="200564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0"/>
              <a:ext cx="2423160" cy="1932305"/>
            </a:xfrm>
            <a:custGeom>
              <a:avLst/>
              <a:gdLst/>
              <a:ahLst/>
              <a:cxnLst/>
              <a:rect l="l" t="t" r="r" b="b"/>
              <a:pathLst>
                <a:path w="2423160" h="1932305">
                  <a:moveTo>
                    <a:pt x="209997" y="974857"/>
                  </a:moveTo>
                  <a:lnTo>
                    <a:pt x="156757" y="974761"/>
                  </a:lnTo>
                  <a:lnTo>
                    <a:pt x="0" y="973830"/>
                  </a:lnTo>
                  <a:lnTo>
                    <a:pt x="0" y="902007"/>
                  </a:lnTo>
                  <a:lnTo>
                    <a:pt x="181441" y="892462"/>
                  </a:lnTo>
                  <a:lnTo>
                    <a:pt x="732033" y="871759"/>
                  </a:lnTo>
                  <a:lnTo>
                    <a:pt x="737354" y="820522"/>
                  </a:lnTo>
                  <a:lnTo>
                    <a:pt x="742123" y="772296"/>
                  </a:lnTo>
                  <a:lnTo>
                    <a:pt x="746784" y="723648"/>
                  </a:lnTo>
                  <a:lnTo>
                    <a:pt x="751308" y="675995"/>
                  </a:lnTo>
                  <a:lnTo>
                    <a:pt x="755845" y="628890"/>
                  </a:lnTo>
                  <a:lnTo>
                    <a:pt x="760494" y="582405"/>
                  </a:lnTo>
                  <a:lnTo>
                    <a:pt x="765369" y="536486"/>
                  </a:lnTo>
                  <a:lnTo>
                    <a:pt x="770584" y="491074"/>
                  </a:lnTo>
                  <a:lnTo>
                    <a:pt x="776512" y="437379"/>
                  </a:lnTo>
                  <a:lnTo>
                    <a:pt x="782019" y="383684"/>
                  </a:lnTo>
                  <a:lnTo>
                    <a:pt x="787274" y="329989"/>
                  </a:lnTo>
                  <a:lnTo>
                    <a:pt x="792525" y="275467"/>
                  </a:lnTo>
                  <a:lnTo>
                    <a:pt x="797698" y="222598"/>
                  </a:lnTo>
                  <a:lnTo>
                    <a:pt x="803205" y="168903"/>
                  </a:lnTo>
                  <a:lnTo>
                    <a:pt x="809134" y="115208"/>
                  </a:lnTo>
                  <a:lnTo>
                    <a:pt x="812757" y="68234"/>
                  </a:lnTo>
                  <a:lnTo>
                    <a:pt x="813727" y="21317"/>
                  </a:lnTo>
                  <a:lnTo>
                    <a:pt x="813602" y="0"/>
                  </a:lnTo>
                  <a:lnTo>
                    <a:pt x="901288" y="0"/>
                  </a:lnTo>
                  <a:lnTo>
                    <a:pt x="898549" y="38107"/>
                  </a:lnTo>
                  <a:lnTo>
                    <a:pt x="895027" y="89909"/>
                  </a:lnTo>
                  <a:lnTo>
                    <a:pt x="891656" y="141711"/>
                  </a:lnTo>
                  <a:lnTo>
                    <a:pt x="888385" y="193513"/>
                  </a:lnTo>
                  <a:lnTo>
                    <a:pt x="881943" y="297117"/>
                  </a:lnTo>
                  <a:lnTo>
                    <a:pt x="878672" y="348920"/>
                  </a:lnTo>
                  <a:lnTo>
                    <a:pt x="875300" y="400722"/>
                  </a:lnTo>
                  <a:lnTo>
                    <a:pt x="871778" y="452524"/>
                  </a:lnTo>
                  <a:lnTo>
                    <a:pt x="868386" y="507458"/>
                  </a:lnTo>
                  <a:lnTo>
                    <a:pt x="864299" y="562392"/>
                  </a:lnTo>
                  <a:lnTo>
                    <a:pt x="859982" y="617326"/>
                  </a:lnTo>
                  <a:lnTo>
                    <a:pt x="855895" y="672261"/>
                  </a:lnTo>
                  <a:lnTo>
                    <a:pt x="852013" y="735294"/>
                  </a:lnTo>
                  <a:lnTo>
                    <a:pt x="850607" y="758517"/>
                  </a:lnTo>
                  <a:lnTo>
                    <a:pt x="850696" y="797068"/>
                  </a:lnTo>
                  <a:lnTo>
                    <a:pt x="851738" y="833893"/>
                  </a:lnTo>
                  <a:lnTo>
                    <a:pt x="851854" y="838875"/>
                  </a:lnTo>
                  <a:lnTo>
                    <a:pt x="852503" y="881396"/>
                  </a:lnTo>
                  <a:lnTo>
                    <a:pt x="2014195" y="881396"/>
                  </a:lnTo>
                  <a:lnTo>
                    <a:pt x="1946370" y="898728"/>
                  </a:lnTo>
                  <a:lnTo>
                    <a:pt x="1898182" y="910309"/>
                  </a:lnTo>
                  <a:lnTo>
                    <a:pt x="1862041" y="915128"/>
                  </a:lnTo>
                  <a:lnTo>
                    <a:pt x="1753618" y="915128"/>
                  </a:lnTo>
                  <a:lnTo>
                    <a:pt x="1594598" y="929584"/>
                  </a:lnTo>
                  <a:lnTo>
                    <a:pt x="1345626" y="946804"/>
                  </a:lnTo>
                  <a:lnTo>
                    <a:pt x="1295832" y="949573"/>
                  </a:lnTo>
                  <a:lnTo>
                    <a:pt x="1246038" y="951748"/>
                  </a:lnTo>
                  <a:lnTo>
                    <a:pt x="1196244" y="953169"/>
                  </a:lnTo>
                  <a:lnTo>
                    <a:pt x="1146450" y="953678"/>
                  </a:lnTo>
                  <a:lnTo>
                    <a:pt x="1095452" y="954774"/>
                  </a:lnTo>
                  <a:lnTo>
                    <a:pt x="1050774" y="958497"/>
                  </a:lnTo>
                  <a:lnTo>
                    <a:pt x="707939" y="958497"/>
                  </a:lnTo>
                  <a:lnTo>
                    <a:pt x="658145" y="962208"/>
                  </a:lnTo>
                  <a:lnTo>
                    <a:pt x="608351" y="965339"/>
                  </a:lnTo>
                  <a:lnTo>
                    <a:pt x="508762" y="970039"/>
                  </a:lnTo>
                  <a:lnTo>
                    <a:pt x="409174" y="972954"/>
                  </a:lnTo>
                  <a:lnTo>
                    <a:pt x="259791" y="974761"/>
                  </a:lnTo>
                  <a:lnTo>
                    <a:pt x="209997" y="974857"/>
                  </a:lnTo>
                  <a:close/>
                </a:path>
                <a:path w="2423160" h="1932305">
                  <a:moveTo>
                    <a:pt x="2014195" y="881396"/>
                  </a:moveTo>
                  <a:lnTo>
                    <a:pt x="852503" y="881396"/>
                  </a:lnTo>
                  <a:lnTo>
                    <a:pt x="910328" y="863928"/>
                  </a:lnTo>
                  <a:lnTo>
                    <a:pt x="933820" y="854968"/>
                  </a:lnTo>
                  <a:lnTo>
                    <a:pt x="953698" y="842846"/>
                  </a:lnTo>
                  <a:lnTo>
                    <a:pt x="1037095" y="786602"/>
                  </a:lnTo>
                  <a:lnTo>
                    <a:pt x="1700611" y="336873"/>
                  </a:lnTo>
                  <a:lnTo>
                    <a:pt x="2095752" y="76658"/>
                  </a:lnTo>
                  <a:lnTo>
                    <a:pt x="2136411" y="54973"/>
                  </a:lnTo>
                  <a:lnTo>
                    <a:pt x="2178876" y="44131"/>
                  </a:lnTo>
                  <a:lnTo>
                    <a:pt x="2223149" y="49552"/>
                  </a:lnTo>
                  <a:lnTo>
                    <a:pt x="2269229" y="76658"/>
                  </a:lnTo>
                  <a:lnTo>
                    <a:pt x="1220346" y="786627"/>
                  </a:lnTo>
                  <a:lnTo>
                    <a:pt x="1122356" y="852484"/>
                  </a:lnTo>
                  <a:lnTo>
                    <a:pt x="1147880" y="858808"/>
                  </a:lnTo>
                  <a:lnTo>
                    <a:pt x="1167532" y="863326"/>
                  </a:lnTo>
                  <a:lnTo>
                    <a:pt x="1182666" y="866037"/>
                  </a:lnTo>
                  <a:lnTo>
                    <a:pt x="1194638" y="866940"/>
                  </a:lnTo>
                  <a:lnTo>
                    <a:pt x="2068529" y="866940"/>
                  </a:lnTo>
                  <a:lnTo>
                    <a:pt x="2014195" y="881396"/>
                  </a:lnTo>
                  <a:close/>
                </a:path>
                <a:path w="2423160" h="1932305">
                  <a:moveTo>
                    <a:pt x="2068529" y="866940"/>
                  </a:moveTo>
                  <a:lnTo>
                    <a:pt x="1194638" y="866940"/>
                  </a:lnTo>
                  <a:lnTo>
                    <a:pt x="1387158" y="854758"/>
                  </a:lnTo>
                  <a:lnTo>
                    <a:pt x="1532358" y="843395"/>
                  </a:lnTo>
                  <a:lnTo>
                    <a:pt x="1628676" y="833893"/>
                  </a:lnTo>
                  <a:lnTo>
                    <a:pt x="1676517" y="828390"/>
                  </a:lnTo>
                  <a:lnTo>
                    <a:pt x="1725091" y="820522"/>
                  </a:lnTo>
                  <a:lnTo>
                    <a:pt x="1773270" y="811524"/>
                  </a:lnTo>
                  <a:lnTo>
                    <a:pt x="1821109" y="801623"/>
                  </a:lnTo>
                  <a:lnTo>
                    <a:pt x="1868667" y="791044"/>
                  </a:lnTo>
                  <a:lnTo>
                    <a:pt x="2057202" y="746470"/>
                  </a:lnTo>
                  <a:lnTo>
                    <a:pt x="2213331" y="712816"/>
                  </a:lnTo>
                  <a:lnTo>
                    <a:pt x="2265374" y="702677"/>
                  </a:lnTo>
                  <a:lnTo>
                    <a:pt x="2317417" y="693463"/>
                  </a:lnTo>
                  <a:lnTo>
                    <a:pt x="2349568" y="690376"/>
                  </a:lnTo>
                  <a:lnTo>
                    <a:pt x="2379459" y="697680"/>
                  </a:lnTo>
                  <a:lnTo>
                    <a:pt x="2404833" y="718536"/>
                  </a:lnTo>
                  <a:lnTo>
                    <a:pt x="2422936" y="755108"/>
                  </a:lnTo>
                  <a:lnTo>
                    <a:pt x="2422936" y="756353"/>
                  </a:lnTo>
                  <a:lnTo>
                    <a:pt x="2401671" y="766875"/>
                  </a:lnTo>
                  <a:lnTo>
                    <a:pt x="2379459" y="777190"/>
                  </a:lnTo>
                  <a:lnTo>
                    <a:pt x="2356267" y="786627"/>
                  </a:lnTo>
                  <a:lnTo>
                    <a:pt x="2331873" y="794658"/>
                  </a:lnTo>
                  <a:lnTo>
                    <a:pt x="2068529" y="866940"/>
                  </a:lnTo>
                  <a:close/>
                </a:path>
                <a:path w="2423160" h="1932305">
                  <a:moveTo>
                    <a:pt x="1825900" y="916333"/>
                  </a:moveTo>
                  <a:lnTo>
                    <a:pt x="1753618" y="915128"/>
                  </a:lnTo>
                  <a:lnTo>
                    <a:pt x="1862041" y="915128"/>
                  </a:lnTo>
                  <a:lnTo>
                    <a:pt x="1825900" y="916333"/>
                  </a:lnTo>
                  <a:close/>
                </a:path>
                <a:path w="2423160" h="1932305">
                  <a:moveTo>
                    <a:pt x="0" y="1578484"/>
                  </a:moveTo>
                  <a:lnTo>
                    <a:pt x="0" y="1455709"/>
                  </a:lnTo>
                  <a:lnTo>
                    <a:pt x="635657" y="1069329"/>
                  </a:lnTo>
                  <a:lnTo>
                    <a:pt x="657342" y="1054045"/>
                  </a:lnTo>
                  <a:lnTo>
                    <a:pt x="679026" y="1037405"/>
                  </a:lnTo>
                  <a:lnTo>
                    <a:pt x="700711" y="1019861"/>
                  </a:lnTo>
                  <a:lnTo>
                    <a:pt x="722395" y="1001866"/>
                  </a:lnTo>
                  <a:lnTo>
                    <a:pt x="716071" y="986280"/>
                  </a:lnTo>
                  <a:lnTo>
                    <a:pt x="711591" y="974857"/>
                  </a:lnTo>
                  <a:lnTo>
                    <a:pt x="708843" y="965951"/>
                  </a:lnTo>
                  <a:lnTo>
                    <a:pt x="707939" y="958497"/>
                  </a:lnTo>
                  <a:lnTo>
                    <a:pt x="1050774" y="958497"/>
                  </a:lnTo>
                  <a:lnTo>
                    <a:pt x="1045887" y="958904"/>
                  </a:lnTo>
                  <a:lnTo>
                    <a:pt x="998008" y="967334"/>
                  </a:lnTo>
                  <a:lnTo>
                    <a:pt x="952068" y="981327"/>
                  </a:lnTo>
                  <a:lnTo>
                    <a:pt x="908320" y="1002147"/>
                  </a:lnTo>
                  <a:lnTo>
                    <a:pt x="867016" y="1031060"/>
                  </a:lnTo>
                  <a:lnTo>
                    <a:pt x="828409" y="1069329"/>
                  </a:lnTo>
                  <a:lnTo>
                    <a:pt x="828409" y="1170524"/>
                  </a:lnTo>
                  <a:lnTo>
                    <a:pt x="707939" y="1170524"/>
                  </a:lnTo>
                  <a:lnTo>
                    <a:pt x="658546" y="1186185"/>
                  </a:lnTo>
                  <a:lnTo>
                    <a:pt x="616382" y="1209074"/>
                  </a:lnTo>
                  <a:lnTo>
                    <a:pt x="539281" y="1262081"/>
                  </a:lnTo>
                  <a:lnTo>
                    <a:pt x="184555" y="1467818"/>
                  </a:lnTo>
                  <a:lnTo>
                    <a:pt x="9297" y="1572791"/>
                  </a:lnTo>
                  <a:lnTo>
                    <a:pt x="0" y="1578484"/>
                  </a:lnTo>
                  <a:close/>
                </a:path>
                <a:path w="2423160" h="1932305">
                  <a:moveTo>
                    <a:pt x="736852" y="1931894"/>
                  </a:moveTo>
                  <a:lnTo>
                    <a:pt x="701313" y="1902981"/>
                  </a:lnTo>
                  <a:lnTo>
                    <a:pt x="683845" y="1859612"/>
                  </a:lnTo>
                  <a:lnTo>
                    <a:pt x="682583" y="1808211"/>
                  </a:lnTo>
                  <a:lnTo>
                    <a:pt x="681955" y="1756811"/>
                  </a:lnTo>
                  <a:lnTo>
                    <a:pt x="681882" y="1705410"/>
                  </a:lnTo>
                  <a:lnTo>
                    <a:pt x="682285" y="1654010"/>
                  </a:lnTo>
                  <a:lnTo>
                    <a:pt x="683085" y="1602609"/>
                  </a:lnTo>
                  <a:lnTo>
                    <a:pt x="684202" y="1551209"/>
                  </a:lnTo>
                  <a:lnTo>
                    <a:pt x="685557" y="1499808"/>
                  </a:lnTo>
                  <a:lnTo>
                    <a:pt x="687071" y="1448408"/>
                  </a:lnTo>
                  <a:lnTo>
                    <a:pt x="688664" y="1397007"/>
                  </a:lnTo>
                  <a:lnTo>
                    <a:pt x="690320" y="1342645"/>
                  </a:lnTo>
                  <a:lnTo>
                    <a:pt x="694687" y="1287380"/>
                  </a:lnTo>
                  <a:lnTo>
                    <a:pt x="700862" y="1230307"/>
                  </a:lnTo>
                  <a:lnTo>
                    <a:pt x="707939" y="1170524"/>
                  </a:lnTo>
                  <a:lnTo>
                    <a:pt x="828409" y="1170524"/>
                  </a:lnTo>
                  <a:lnTo>
                    <a:pt x="828409" y="1199437"/>
                  </a:lnTo>
                  <a:lnTo>
                    <a:pt x="825980" y="1251981"/>
                  </a:lnTo>
                  <a:lnTo>
                    <a:pt x="824014" y="1305219"/>
                  </a:lnTo>
                  <a:lnTo>
                    <a:pt x="821817" y="1358688"/>
                  </a:lnTo>
                  <a:lnTo>
                    <a:pt x="818695" y="1411927"/>
                  </a:lnTo>
                  <a:lnTo>
                    <a:pt x="813953" y="1464471"/>
                  </a:lnTo>
                  <a:lnTo>
                    <a:pt x="808621" y="1517500"/>
                  </a:lnTo>
                  <a:lnTo>
                    <a:pt x="803423" y="1570663"/>
                  </a:lnTo>
                  <a:lnTo>
                    <a:pt x="800099" y="1624093"/>
                  </a:lnTo>
                  <a:lnTo>
                    <a:pt x="800389" y="1677926"/>
                  </a:lnTo>
                  <a:lnTo>
                    <a:pt x="806033" y="1732293"/>
                  </a:lnTo>
                  <a:lnTo>
                    <a:pt x="818771" y="1787330"/>
                  </a:lnTo>
                  <a:lnTo>
                    <a:pt x="823515" y="1806229"/>
                  </a:lnTo>
                  <a:lnTo>
                    <a:pt x="824193" y="1826483"/>
                  </a:lnTo>
                  <a:lnTo>
                    <a:pt x="818771" y="1869250"/>
                  </a:lnTo>
                  <a:lnTo>
                    <a:pt x="788654" y="1918642"/>
                  </a:lnTo>
                  <a:lnTo>
                    <a:pt x="764560" y="1931593"/>
                  </a:lnTo>
                  <a:lnTo>
                    <a:pt x="736852" y="1931894"/>
                  </a:lnTo>
                  <a:close/>
                </a:path>
              </a:pathLst>
            </a:custGeom>
            <a:solidFill>
              <a:srgbClr val="FFE1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907688" y="0"/>
              <a:ext cx="3380310" cy="185654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1021263" y="8832303"/>
              <a:ext cx="3879850" cy="1454785"/>
            </a:xfrm>
            <a:custGeom>
              <a:avLst/>
              <a:gdLst/>
              <a:ahLst/>
              <a:cxnLst/>
              <a:rect l="l" t="t" r="r" b="b"/>
              <a:pathLst>
                <a:path w="3879850" h="1454784">
                  <a:moveTo>
                    <a:pt x="3854145" y="1263980"/>
                  </a:moveTo>
                  <a:lnTo>
                    <a:pt x="3854094" y="1263777"/>
                  </a:lnTo>
                  <a:lnTo>
                    <a:pt x="3852189" y="1263307"/>
                  </a:lnTo>
                  <a:lnTo>
                    <a:pt x="3854145" y="1263980"/>
                  </a:lnTo>
                  <a:close/>
                </a:path>
                <a:path w="3879850" h="1454784">
                  <a:moveTo>
                    <a:pt x="3868978" y="1231900"/>
                  </a:moveTo>
                  <a:lnTo>
                    <a:pt x="3868394" y="1231900"/>
                  </a:lnTo>
                  <a:lnTo>
                    <a:pt x="3866502" y="1219200"/>
                  </a:lnTo>
                  <a:lnTo>
                    <a:pt x="3864241" y="1206500"/>
                  </a:lnTo>
                  <a:lnTo>
                    <a:pt x="3862070" y="1193800"/>
                  </a:lnTo>
                  <a:lnTo>
                    <a:pt x="3860457" y="1181100"/>
                  </a:lnTo>
                  <a:lnTo>
                    <a:pt x="3853230" y="1155700"/>
                  </a:lnTo>
                  <a:lnTo>
                    <a:pt x="3842004" y="1117600"/>
                  </a:lnTo>
                  <a:lnTo>
                    <a:pt x="3826764" y="1092200"/>
                  </a:lnTo>
                  <a:lnTo>
                    <a:pt x="3807523" y="1054100"/>
                  </a:lnTo>
                  <a:lnTo>
                    <a:pt x="3789807" y="1028700"/>
                  </a:lnTo>
                  <a:lnTo>
                    <a:pt x="3770896" y="1016000"/>
                  </a:lnTo>
                  <a:lnTo>
                    <a:pt x="3750792" y="990600"/>
                  </a:lnTo>
                  <a:lnTo>
                    <a:pt x="3695331" y="939800"/>
                  </a:lnTo>
                  <a:lnTo>
                    <a:pt x="3659428" y="914400"/>
                  </a:lnTo>
                  <a:lnTo>
                    <a:pt x="3621748" y="889000"/>
                  </a:lnTo>
                  <a:lnTo>
                    <a:pt x="3582327" y="876300"/>
                  </a:lnTo>
                  <a:lnTo>
                    <a:pt x="3574389" y="863600"/>
                  </a:lnTo>
                  <a:lnTo>
                    <a:pt x="3559048" y="863600"/>
                  </a:lnTo>
                  <a:lnTo>
                    <a:pt x="3551644" y="850900"/>
                  </a:lnTo>
                  <a:lnTo>
                    <a:pt x="3546183" y="850900"/>
                  </a:lnTo>
                  <a:lnTo>
                    <a:pt x="3542474" y="838200"/>
                  </a:lnTo>
                  <a:lnTo>
                    <a:pt x="3540518" y="838200"/>
                  </a:lnTo>
                  <a:lnTo>
                    <a:pt x="3538867" y="825500"/>
                  </a:lnTo>
                  <a:lnTo>
                    <a:pt x="3537864" y="825500"/>
                  </a:lnTo>
                  <a:lnTo>
                    <a:pt x="3537508" y="812800"/>
                  </a:lnTo>
                  <a:lnTo>
                    <a:pt x="3537826" y="812800"/>
                  </a:lnTo>
                  <a:lnTo>
                    <a:pt x="3538512" y="749300"/>
                  </a:lnTo>
                  <a:lnTo>
                    <a:pt x="3530511" y="698500"/>
                  </a:lnTo>
                  <a:lnTo>
                    <a:pt x="3516185" y="647700"/>
                  </a:lnTo>
                  <a:lnTo>
                    <a:pt x="3497935" y="596900"/>
                  </a:lnTo>
                  <a:lnTo>
                    <a:pt x="3481565" y="558800"/>
                  </a:lnTo>
                  <a:lnTo>
                    <a:pt x="3462921" y="520700"/>
                  </a:lnTo>
                  <a:lnTo>
                    <a:pt x="3442030" y="482600"/>
                  </a:lnTo>
                  <a:lnTo>
                    <a:pt x="3418865" y="444500"/>
                  </a:lnTo>
                  <a:lnTo>
                    <a:pt x="3393592" y="406400"/>
                  </a:lnTo>
                  <a:lnTo>
                    <a:pt x="3366376" y="368300"/>
                  </a:lnTo>
                  <a:lnTo>
                    <a:pt x="3337217" y="330200"/>
                  </a:lnTo>
                  <a:lnTo>
                    <a:pt x="3306102" y="304800"/>
                  </a:lnTo>
                  <a:lnTo>
                    <a:pt x="3282315" y="279400"/>
                  </a:lnTo>
                  <a:lnTo>
                    <a:pt x="3257169" y="254000"/>
                  </a:lnTo>
                  <a:lnTo>
                    <a:pt x="3230689" y="241300"/>
                  </a:lnTo>
                  <a:lnTo>
                    <a:pt x="3202863" y="228600"/>
                  </a:lnTo>
                  <a:lnTo>
                    <a:pt x="3173946" y="203200"/>
                  </a:lnTo>
                  <a:lnTo>
                    <a:pt x="3144189" y="190500"/>
                  </a:lnTo>
                  <a:lnTo>
                    <a:pt x="3113595" y="177800"/>
                  </a:lnTo>
                  <a:lnTo>
                    <a:pt x="3082175" y="177800"/>
                  </a:lnTo>
                  <a:lnTo>
                    <a:pt x="2978404" y="152400"/>
                  </a:lnTo>
                  <a:lnTo>
                    <a:pt x="2925851" y="152400"/>
                  </a:lnTo>
                  <a:lnTo>
                    <a:pt x="2872854" y="139700"/>
                  </a:lnTo>
                  <a:lnTo>
                    <a:pt x="2788208" y="139700"/>
                  </a:lnTo>
                  <a:lnTo>
                    <a:pt x="2746083" y="152400"/>
                  </a:lnTo>
                  <a:lnTo>
                    <a:pt x="2704071" y="152400"/>
                  </a:lnTo>
                  <a:lnTo>
                    <a:pt x="2674582" y="165100"/>
                  </a:lnTo>
                  <a:lnTo>
                    <a:pt x="2645753" y="165100"/>
                  </a:lnTo>
                  <a:lnTo>
                    <a:pt x="2617609" y="177800"/>
                  </a:lnTo>
                  <a:lnTo>
                    <a:pt x="2544711" y="215900"/>
                  </a:lnTo>
                  <a:lnTo>
                    <a:pt x="2500579" y="241300"/>
                  </a:lnTo>
                  <a:lnTo>
                    <a:pt x="2458643" y="266700"/>
                  </a:lnTo>
                  <a:lnTo>
                    <a:pt x="2419743" y="304800"/>
                  </a:lnTo>
                  <a:lnTo>
                    <a:pt x="2403183" y="317500"/>
                  </a:lnTo>
                  <a:lnTo>
                    <a:pt x="2385898" y="330200"/>
                  </a:lnTo>
                  <a:lnTo>
                    <a:pt x="2350617" y="368300"/>
                  </a:lnTo>
                  <a:lnTo>
                    <a:pt x="2339683" y="368300"/>
                  </a:lnTo>
                  <a:lnTo>
                    <a:pt x="2328049" y="381000"/>
                  </a:lnTo>
                  <a:lnTo>
                    <a:pt x="2301824" y="381000"/>
                  </a:lnTo>
                  <a:lnTo>
                    <a:pt x="2296388" y="368300"/>
                  </a:lnTo>
                  <a:lnTo>
                    <a:pt x="2287206" y="368300"/>
                  </a:lnTo>
                  <a:lnTo>
                    <a:pt x="2256218" y="317500"/>
                  </a:lnTo>
                  <a:lnTo>
                    <a:pt x="2220696" y="279400"/>
                  </a:lnTo>
                  <a:lnTo>
                    <a:pt x="2182634" y="254000"/>
                  </a:lnTo>
                  <a:lnTo>
                    <a:pt x="2144052" y="215900"/>
                  </a:lnTo>
                  <a:lnTo>
                    <a:pt x="2106980" y="177800"/>
                  </a:lnTo>
                  <a:lnTo>
                    <a:pt x="2095538" y="177800"/>
                  </a:lnTo>
                  <a:lnTo>
                    <a:pt x="2048256" y="152400"/>
                  </a:lnTo>
                  <a:lnTo>
                    <a:pt x="2001164" y="114300"/>
                  </a:lnTo>
                  <a:lnTo>
                    <a:pt x="1953298" y="88900"/>
                  </a:lnTo>
                  <a:lnTo>
                    <a:pt x="1903704" y="76200"/>
                  </a:lnTo>
                  <a:lnTo>
                    <a:pt x="1861108" y="50800"/>
                  </a:lnTo>
                  <a:lnTo>
                    <a:pt x="1773694" y="25400"/>
                  </a:lnTo>
                  <a:lnTo>
                    <a:pt x="1728876" y="12700"/>
                  </a:lnTo>
                  <a:lnTo>
                    <a:pt x="1675218" y="0"/>
                  </a:lnTo>
                  <a:lnTo>
                    <a:pt x="1405293" y="0"/>
                  </a:lnTo>
                  <a:lnTo>
                    <a:pt x="1245882" y="38100"/>
                  </a:lnTo>
                  <a:lnTo>
                    <a:pt x="1195031" y="63500"/>
                  </a:lnTo>
                  <a:lnTo>
                    <a:pt x="1130109" y="88900"/>
                  </a:lnTo>
                  <a:lnTo>
                    <a:pt x="1098842" y="114300"/>
                  </a:lnTo>
                  <a:lnTo>
                    <a:pt x="1068362" y="139700"/>
                  </a:lnTo>
                  <a:lnTo>
                    <a:pt x="1037856" y="152400"/>
                  </a:lnTo>
                  <a:lnTo>
                    <a:pt x="1008735" y="177800"/>
                  </a:lnTo>
                  <a:lnTo>
                    <a:pt x="981011" y="203200"/>
                  </a:lnTo>
                  <a:lnTo>
                    <a:pt x="954684" y="241300"/>
                  </a:lnTo>
                  <a:lnTo>
                    <a:pt x="929919" y="266700"/>
                  </a:lnTo>
                  <a:lnTo>
                    <a:pt x="906856" y="292100"/>
                  </a:lnTo>
                  <a:lnTo>
                    <a:pt x="885520" y="330200"/>
                  </a:lnTo>
                  <a:lnTo>
                    <a:pt x="865886" y="355600"/>
                  </a:lnTo>
                  <a:lnTo>
                    <a:pt x="838631" y="406400"/>
                  </a:lnTo>
                  <a:lnTo>
                    <a:pt x="812927" y="457200"/>
                  </a:lnTo>
                  <a:lnTo>
                    <a:pt x="788797" y="508000"/>
                  </a:lnTo>
                  <a:lnTo>
                    <a:pt x="766241" y="558800"/>
                  </a:lnTo>
                  <a:lnTo>
                    <a:pt x="751700" y="596900"/>
                  </a:lnTo>
                  <a:lnTo>
                    <a:pt x="736701" y="635000"/>
                  </a:lnTo>
                  <a:lnTo>
                    <a:pt x="706805" y="698500"/>
                  </a:lnTo>
                  <a:lnTo>
                    <a:pt x="693991" y="736600"/>
                  </a:lnTo>
                  <a:lnTo>
                    <a:pt x="690905" y="749300"/>
                  </a:lnTo>
                  <a:lnTo>
                    <a:pt x="680554" y="787400"/>
                  </a:lnTo>
                  <a:lnTo>
                    <a:pt x="669315" y="825500"/>
                  </a:lnTo>
                  <a:lnTo>
                    <a:pt x="659777" y="876300"/>
                  </a:lnTo>
                  <a:lnTo>
                    <a:pt x="654507" y="914400"/>
                  </a:lnTo>
                  <a:lnTo>
                    <a:pt x="653923" y="914400"/>
                  </a:lnTo>
                  <a:lnTo>
                    <a:pt x="653402" y="927100"/>
                  </a:lnTo>
                  <a:lnTo>
                    <a:pt x="652259" y="927100"/>
                  </a:lnTo>
                  <a:lnTo>
                    <a:pt x="648436" y="939800"/>
                  </a:lnTo>
                  <a:lnTo>
                    <a:pt x="645807" y="939800"/>
                  </a:lnTo>
                  <a:lnTo>
                    <a:pt x="639152" y="952500"/>
                  </a:lnTo>
                  <a:lnTo>
                    <a:pt x="605180" y="952500"/>
                  </a:lnTo>
                  <a:lnTo>
                    <a:pt x="577494" y="939800"/>
                  </a:lnTo>
                  <a:lnTo>
                    <a:pt x="539089" y="939800"/>
                  </a:lnTo>
                  <a:lnTo>
                    <a:pt x="514502" y="927100"/>
                  </a:lnTo>
                  <a:lnTo>
                    <a:pt x="489826" y="927100"/>
                  </a:lnTo>
                  <a:lnTo>
                    <a:pt x="465061" y="939800"/>
                  </a:lnTo>
                  <a:lnTo>
                    <a:pt x="416318" y="939800"/>
                  </a:lnTo>
                  <a:lnTo>
                    <a:pt x="392264" y="952500"/>
                  </a:lnTo>
                  <a:lnTo>
                    <a:pt x="368439" y="952500"/>
                  </a:lnTo>
                  <a:lnTo>
                    <a:pt x="328523" y="965200"/>
                  </a:lnTo>
                  <a:lnTo>
                    <a:pt x="289763" y="990600"/>
                  </a:lnTo>
                  <a:lnTo>
                    <a:pt x="253517" y="1003300"/>
                  </a:lnTo>
                  <a:lnTo>
                    <a:pt x="221107" y="1028700"/>
                  </a:lnTo>
                  <a:lnTo>
                    <a:pt x="211543" y="1041400"/>
                  </a:lnTo>
                  <a:lnTo>
                    <a:pt x="202057" y="1054100"/>
                  </a:lnTo>
                  <a:lnTo>
                    <a:pt x="192836" y="1066800"/>
                  </a:lnTo>
                  <a:lnTo>
                    <a:pt x="184073" y="1079500"/>
                  </a:lnTo>
                  <a:lnTo>
                    <a:pt x="170395" y="1092200"/>
                  </a:lnTo>
                  <a:lnTo>
                    <a:pt x="156984" y="1117600"/>
                  </a:lnTo>
                  <a:lnTo>
                    <a:pt x="143802" y="1130300"/>
                  </a:lnTo>
                  <a:lnTo>
                    <a:pt x="130835" y="1155700"/>
                  </a:lnTo>
                  <a:lnTo>
                    <a:pt x="100342" y="1193800"/>
                  </a:lnTo>
                  <a:lnTo>
                    <a:pt x="73025" y="1244600"/>
                  </a:lnTo>
                  <a:lnTo>
                    <a:pt x="50787" y="1295400"/>
                  </a:lnTo>
                  <a:lnTo>
                    <a:pt x="35483" y="1346200"/>
                  </a:lnTo>
                  <a:lnTo>
                    <a:pt x="34175" y="1358900"/>
                  </a:lnTo>
                  <a:lnTo>
                    <a:pt x="31902" y="1358900"/>
                  </a:lnTo>
                  <a:lnTo>
                    <a:pt x="28651" y="1371600"/>
                  </a:lnTo>
                  <a:lnTo>
                    <a:pt x="16357" y="1397000"/>
                  </a:lnTo>
                  <a:lnTo>
                    <a:pt x="7581" y="1422400"/>
                  </a:lnTo>
                  <a:lnTo>
                    <a:pt x="0" y="1447800"/>
                  </a:lnTo>
                  <a:lnTo>
                    <a:pt x="29527" y="1447800"/>
                  </a:lnTo>
                  <a:lnTo>
                    <a:pt x="37274" y="1422400"/>
                  </a:lnTo>
                  <a:lnTo>
                    <a:pt x="56464" y="1371600"/>
                  </a:lnTo>
                  <a:lnTo>
                    <a:pt x="63754" y="1358900"/>
                  </a:lnTo>
                  <a:lnTo>
                    <a:pt x="70446" y="1333500"/>
                  </a:lnTo>
                  <a:lnTo>
                    <a:pt x="76657" y="1320800"/>
                  </a:lnTo>
                  <a:lnTo>
                    <a:pt x="82524" y="1308100"/>
                  </a:lnTo>
                  <a:lnTo>
                    <a:pt x="104305" y="1257300"/>
                  </a:lnTo>
                  <a:lnTo>
                    <a:pt x="131051" y="1206500"/>
                  </a:lnTo>
                  <a:lnTo>
                    <a:pt x="161353" y="1155700"/>
                  </a:lnTo>
                  <a:lnTo>
                    <a:pt x="193776" y="1104900"/>
                  </a:lnTo>
                  <a:lnTo>
                    <a:pt x="222288" y="1066800"/>
                  </a:lnTo>
                  <a:lnTo>
                    <a:pt x="232867" y="1066800"/>
                  </a:lnTo>
                  <a:lnTo>
                    <a:pt x="243954" y="1054100"/>
                  </a:lnTo>
                  <a:lnTo>
                    <a:pt x="255473" y="1041400"/>
                  </a:lnTo>
                  <a:lnTo>
                    <a:pt x="267436" y="1028700"/>
                  </a:lnTo>
                  <a:lnTo>
                    <a:pt x="279844" y="1028700"/>
                  </a:lnTo>
                  <a:lnTo>
                    <a:pt x="292646" y="1016000"/>
                  </a:lnTo>
                  <a:lnTo>
                    <a:pt x="305777" y="1016000"/>
                  </a:lnTo>
                  <a:lnTo>
                    <a:pt x="319239" y="1003300"/>
                  </a:lnTo>
                  <a:lnTo>
                    <a:pt x="333032" y="1003300"/>
                  </a:lnTo>
                  <a:lnTo>
                    <a:pt x="347103" y="990600"/>
                  </a:lnTo>
                  <a:lnTo>
                    <a:pt x="361365" y="990600"/>
                  </a:lnTo>
                  <a:lnTo>
                    <a:pt x="375843" y="977900"/>
                  </a:lnTo>
                  <a:lnTo>
                    <a:pt x="418096" y="977900"/>
                  </a:lnTo>
                  <a:lnTo>
                    <a:pt x="445833" y="965200"/>
                  </a:lnTo>
                  <a:lnTo>
                    <a:pt x="558368" y="965200"/>
                  </a:lnTo>
                  <a:lnTo>
                    <a:pt x="585939" y="977900"/>
                  </a:lnTo>
                  <a:lnTo>
                    <a:pt x="618109" y="977900"/>
                  </a:lnTo>
                  <a:lnTo>
                    <a:pt x="622846" y="990600"/>
                  </a:lnTo>
                  <a:lnTo>
                    <a:pt x="635584" y="990600"/>
                  </a:lnTo>
                  <a:lnTo>
                    <a:pt x="642340" y="1003300"/>
                  </a:lnTo>
                  <a:lnTo>
                    <a:pt x="645058" y="1003300"/>
                  </a:lnTo>
                  <a:lnTo>
                    <a:pt x="649160" y="1016000"/>
                  </a:lnTo>
                  <a:lnTo>
                    <a:pt x="650468" y="1016000"/>
                  </a:lnTo>
                  <a:lnTo>
                    <a:pt x="651014" y="1028700"/>
                  </a:lnTo>
                  <a:lnTo>
                    <a:pt x="656678" y="1066800"/>
                  </a:lnTo>
                  <a:lnTo>
                    <a:pt x="663867" y="1104900"/>
                  </a:lnTo>
                  <a:lnTo>
                    <a:pt x="672579" y="1155700"/>
                  </a:lnTo>
                  <a:lnTo>
                    <a:pt x="682802" y="1193800"/>
                  </a:lnTo>
                  <a:lnTo>
                    <a:pt x="692746" y="1231900"/>
                  </a:lnTo>
                  <a:lnTo>
                    <a:pt x="704138" y="1257300"/>
                  </a:lnTo>
                  <a:lnTo>
                    <a:pt x="716991" y="1295400"/>
                  </a:lnTo>
                  <a:lnTo>
                    <a:pt x="731278" y="1320800"/>
                  </a:lnTo>
                  <a:lnTo>
                    <a:pt x="734161" y="1333500"/>
                  </a:lnTo>
                  <a:lnTo>
                    <a:pt x="737565" y="1333500"/>
                  </a:lnTo>
                  <a:lnTo>
                    <a:pt x="741476" y="1346200"/>
                  </a:lnTo>
                  <a:lnTo>
                    <a:pt x="745896" y="1346200"/>
                  </a:lnTo>
                  <a:lnTo>
                    <a:pt x="763384" y="1371600"/>
                  </a:lnTo>
                  <a:lnTo>
                    <a:pt x="782459" y="1384300"/>
                  </a:lnTo>
                  <a:lnTo>
                    <a:pt x="803122" y="1397000"/>
                  </a:lnTo>
                  <a:lnTo>
                    <a:pt x="825360" y="1409700"/>
                  </a:lnTo>
                  <a:lnTo>
                    <a:pt x="879398" y="1409700"/>
                  </a:lnTo>
                  <a:lnTo>
                    <a:pt x="893787" y="1397000"/>
                  </a:lnTo>
                  <a:lnTo>
                    <a:pt x="903516" y="1397000"/>
                  </a:lnTo>
                  <a:lnTo>
                    <a:pt x="906475" y="1384300"/>
                  </a:lnTo>
                  <a:lnTo>
                    <a:pt x="909434" y="1371600"/>
                  </a:lnTo>
                  <a:lnTo>
                    <a:pt x="914336" y="1346200"/>
                  </a:lnTo>
                  <a:lnTo>
                    <a:pt x="916432" y="1320800"/>
                  </a:lnTo>
                  <a:lnTo>
                    <a:pt x="915695" y="1295400"/>
                  </a:lnTo>
                  <a:lnTo>
                    <a:pt x="912139" y="1257300"/>
                  </a:lnTo>
                  <a:lnTo>
                    <a:pt x="906843" y="1231900"/>
                  </a:lnTo>
                  <a:lnTo>
                    <a:pt x="899287" y="1206500"/>
                  </a:lnTo>
                  <a:lnTo>
                    <a:pt x="889444" y="1181100"/>
                  </a:lnTo>
                  <a:lnTo>
                    <a:pt x="888542" y="1179220"/>
                  </a:lnTo>
                  <a:lnTo>
                    <a:pt x="888542" y="1308100"/>
                  </a:lnTo>
                  <a:lnTo>
                    <a:pt x="885786" y="1333500"/>
                  </a:lnTo>
                  <a:lnTo>
                    <a:pt x="879716" y="1358900"/>
                  </a:lnTo>
                  <a:lnTo>
                    <a:pt x="878179" y="1358900"/>
                  </a:lnTo>
                  <a:lnTo>
                    <a:pt x="876033" y="1371600"/>
                  </a:lnTo>
                  <a:lnTo>
                    <a:pt x="867333" y="1371600"/>
                  </a:lnTo>
                  <a:lnTo>
                    <a:pt x="860094" y="1384300"/>
                  </a:lnTo>
                  <a:lnTo>
                    <a:pt x="840295" y="1384300"/>
                  </a:lnTo>
                  <a:lnTo>
                    <a:pt x="829513" y="1371600"/>
                  </a:lnTo>
                  <a:lnTo>
                    <a:pt x="809396" y="1371600"/>
                  </a:lnTo>
                  <a:lnTo>
                    <a:pt x="800061" y="1358900"/>
                  </a:lnTo>
                  <a:lnTo>
                    <a:pt x="791375" y="1346200"/>
                  </a:lnTo>
                  <a:lnTo>
                    <a:pt x="783475" y="1346200"/>
                  </a:lnTo>
                  <a:lnTo>
                    <a:pt x="776363" y="1333500"/>
                  </a:lnTo>
                  <a:lnTo>
                    <a:pt x="770051" y="1320800"/>
                  </a:lnTo>
                  <a:lnTo>
                    <a:pt x="753770" y="1295400"/>
                  </a:lnTo>
                  <a:lnTo>
                    <a:pt x="739343" y="1270000"/>
                  </a:lnTo>
                  <a:lnTo>
                    <a:pt x="726757" y="1231900"/>
                  </a:lnTo>
                  <a:lnTo>
                    <a:pt x="716013" y="1206500"/>
                  </a:lnTo>
                  <a:lnTo>
                    <a:pt x="705345" y="1168400"/>
                  </a:lnTo>
                  <a:lnTo>
                    <a:pt x="696493" y="1130300"/>
                  </a:lnTo>
                  <a:lnTo>
                    <a:pt x="689457" y="1092200"/>
                  </a:lnTo>
                  <a:lnTo>
                    <a:pt x="684237" y="1054100"/>
                  </a:lnTo>
                  <a:lnTo>
                    <a:pt x="684403" y="1054100"/>
                  </a:lnTo>
                  <a:lnTo>
                    <a:pt x="685012" y="1041400"/>
                  </a:lnTo>
                  <a:lnTo>
                    <a:pt x="686066" y="1041400"/>
                  </a:lnTo>
                  <a:lnTo>
                    <a:pt x="687565" y="1028700"/>
                  </a:lnTo>
                  <a:lnTo>
                    <a:pt x="723176" y="1028700"/>
                  </a:lnTo>
                  <a:lnTo>
                    <a:pt x="731113" y="1041400"/>
                  </a:lnTo>
                  <a:lnTo>
                    <a:pt x="742784" y="1041400"/>
                  </a:lnTo>
                  <a:lnTo>
                    <a:pt x="754202" y="1054100"/>
                  </a:lnTo>
                  <a:lnTo>
                    <a:pt x="765352" y="1066800"/>
                  </a:lnTo>
                  <a:lnTo>
                    <a:pt x="775779" y="1066800"/>
                  </a:lnTo>
                  <a:lnTo>
                    <a:pt x="812317" y="1104900"/>
                  </a:lnTo>
                  <a:lnTo>
                    <a:pt x="842784" y="1155700"/>
                  </a:lnTo>
                  <a:lnTo>
                    <a:pt x="866851" y="1193800"/>
                  </a:lnTo>
                  <a:lnTo>
                    <a:pt x="884161" y="1257300"/>
                  </a:lnTo>
                  <a:lnTo>
                    <a:pt x="888009" y="1282700"/>
                  </a:lnTo>
                  <a:lnTo>
                    <a:pt x="888542" y="1308100"/>
                  </a:lnTo>
                  <a:lnTo>
                    <a:pt x="888542" y="1179220"/>
                  </a:lnTo>
                  <a:lnTo>
                    <a:pt x="862495" y="1130300"/>
                  </a:lnTo>
                  <a:lnTo>
                    <a:pt x="828433" y="1079500"/>
                  </a:lnTo>
                  <a:lnTo>
                    <a:pt x="809205" y="1066800"/>
                  </a:lnTo>
                  <a:lnTo>
                    <a:pt x="788670" y="1041400"/>
                  </a:lnTo>
                  <a:lnTo>
                    <a:pt x="767016" y="1028700"/>
                  </a:lnTo>
                  <a:lnTo>
                    <a:pt x="744232" y="1016000"/>
                  </a:lnTo>
                  <a:lnTo>
                    <a:pt x="720305" y="990600"/>
                  </a:lnTo>
                  <a:lnTo>
                    <a:pt x="701954" y="990600"/>
                  </a:lnTo>
                  <a:lnTo>
                    <a:pt x="696315" y="977900"/>
                  </a:lnTo>
                  <a:lnTo>
                    <a:pt x="691388" y="977900"/>
                  </a:lnTo>
                  <a:lnTo>
                    <a:pt x="687362" y="965200"/>
                  </a:lnTo>
                  <a:lnTo>
                    <a:pt x="684237" y="965200"/>
                  </a:lnTo>
                  <a:lnTo>
                    <a:pt x="682002" y="952500"/>
                  </a:lnTo>
                  <a:lnTo>
                    <a:pt x="679005" y="927100"/>
                  </a:lnTo>
                  <a:lnTo>
                    <a:pt x="678738" y="914400"/>
                  </a:lnTo>
                  <a:lnTo>
                    <a:pt x="681228" y="889000"/>
                  </a:lnTo>
                  <a:lnTo>
                    <a:pt x="686460" y="863600"/>
                  </a:lnTo>
                  <a:lnTo>
                    <a:pt x="694524" y="825500"/>
                  </a:lnTo>
                  <a:lnTo>
                    <a:pt x="703084" y="800100"/>
                  </a:lnTo>
                  <a:lnTo>
                    <a:pt x="712266" y="762000"/>
                  </a:lnTo>
                  <a:lnTo>
                    <a:pt x="722210" y="736600"/>
                  </a:lnTo>
                  <a:lnTo>
                    <a:pt x="734936" y="698500"/>
                  </a:lnTo>
                  <a:lnTo>
                    <a:pt x="748423" y="673100"/>
                  </a:lnTo>
                  <a:lnTo>
                    <a:pt x="762114" y="635000"/>
                  </a:lnTo>
                  <a:lnTo>
                    <a:pt x="775462" y="596900"/>
                  </a:lnTo>
                  <a:lnTo>
                    <a:pt x="793381" y="558800"/>
                  </a:lnTo>
                  <a:lnTo>
                    <a:pt x="812546" y="508000"/>
                  </a:lnTo>
                  <a:lnTo>
                    <a:pt x="832929" y="469900"/>
                  </a:lnTo>
                  <a:lnTo>
                    <a:pt x="854557" y="431800"/>
                  </a:lnTo>
                  <a:lnTo>
                    <a:pt x="877404" y="393700"/>
                  </a:lnTo>
                  <a:lnTo>
                    <a:pt x="901484" y="342900"/>
                  </a:lnTo>
                  <a:lnTo>
                    <a:pt x="932903" y="304800"/>
                  </a:lnTo>
                  <a:lnTo>
                    <a:pt x="968438" y="254000"/>
                  </a:lnTo>
                  <a:lnTo>
                    <a:pt x="1008075" y="215900"/>
                  </a:lnTo>
                  <a:lnTo>
                    <a:pt x="1051839" y="177800"/>
                  </a:lnTo>
                  <a:lnTo>
                    <a:pt x="1096733" y="152400"/>
                  </a:lnTo>
                  <a:lnTo>
                    <a:pt x="1143406" y="114300"/>
                  </a:lnTo>
                  <a:lnTo>
                    <a:pt x="1191844" y="88900"/>
                  </a:lnTo>
                  <a:lnTo>
                    <a:pt x="1242060" y="76200"/>
                  </a:lnTo>
                  <a:lnTo>
                    <a:pt x="1294041" y="50800"/>
                  </a:lnTo>
                  <a:lnTo>
                    <a:pt x="1314170" y="50800"/>
                  </a:lnTo>
                  <a:lnTo>
                    <a:pt x="1334541" y="38100"/>
                  </a:lnTo>
                  <a:lnTo>
                    <a:pt x="1355166" y="38100"/>
                  </a:lnTo>
                  <a:lnTo>
                    <a:pt x="1376057" y="25400"/>
                  </a:lnTo>
                  <a:lnTo>
                    <a:pt x="1689442" y="25400"/>
                  </a:lnTo>
                  <a:lnTo>
                    <a:pt x="1741436" y="38100"/>
                  </a:lnTo>
                  <a:lnTo>
                    <a:pt x="1853057" y="76200"/>
                  </a:lnTo>
                  <a:lnTo>
                    <a:pt x="1888921" y="88900"/>
                  </a:lnTo>
                  <a:lnTo>
                    <a:pt x="1976691" y="139700"/>
                  </a:lnTo>
                  <a:lnTo>
                    <a:pt x="2019706" y="152400"/>
                  </a:lnTo>
                  <a:lnTo>
                    <a:pt x="2061641" y="190500"/>
                  </a:lnTo>
                  <a:lnTo>
                    <a:pt x="2102142" y="215900"/>
                  </a:lnTo>
                  <a:lnTo>
                    <a:pt x="2140826" y="241300"/>
                  </a:lnTo>
                  <a:lnTo>
                    <a:pt x="2178862" y="279400"/>
                  </a:lnTo>
                  <a:lnTo>
                    <a:pt x="2214676" y="317500"/>
                  </a:lnTo>
                  <a:lnTo>
                    <a:pt x="2248243" y="355600"/>
                  </a:lnTo>
                  <a:lnTo>
                    <a:pt x="2279573" y="393700"/>
                  </a:lnTo>
                  <a:lnTo>
                    <a:pt x="2282291" y="393700"/>
                  </a:lnTo>
                  <a:lnTo>
                    <a:pt x="2284730" y="406400"/>
                  </a:lnTo>
                  <a:lnTo>
                    <a:pt x="2289911" y="406400"/>
                  </a:lnTo>
                  <a:lnTo>
                    <a:pt x="2291423" y="419100"/>
                  </a:lnTo>
                  <a:lnTo>
                    <a:pt x="2291423" y="431800"/>
                  </a:lnTo>
                  <a:lnTo>
                    <a:pt x="2289911" y="431800"/>
                  </a:lnTo>
                  <a:lnTo>
                    <a:pt x="2286889" y="444500"/>
                  </a:lnTo>
                  <a:lnTo>
                    <a:pt x="2260562" y="482600"/>
                  </a:lnTo>
                  <a:lnTo>
                    <a:pt x="2237740" y="533400"/>
                  </a:lnTo>
                  <a:lnTo>
                    <a:pt x="2218410" y="584200"/>
                  </a:lnTo>
                  <a:lnTo>
                    <a:pt x="2202586" y="647700"/>
                  </a:lnTo>
                  <a:lnTo>
                    <a:pt x="2190254" y="698500"/>
                  </a:lnTo>
                  <a:lnTo>
                    <a:pt x="2181910" y="749300"/>
                  </a:lnTo>
                  <a:lnTo>
                    <a:pt x="2176780" y="787400"/>
                  </a:lnTo>
                  <a:lnTo>
                    <a:pt x="2174875" y="838200"/>
                  </a:lnTo>
                  <a:lnTo>
                    <a:pt x="2176183" y="889000"/>
                  </a:lnTo>
                  <a:lnTo>
                    <a:pt x="2180717" y="939800"/>
                  </a:lnTo>
                  <a:lnTo>
                    <a:pt x="2188883" y="977900"/>
                  </a:lnTo>
                  <a:lnTo>
                    <a:pt x="2202256" y="1016000"/>
                  </a:lnTo>
                  <a:lnTo>
                    <a:pt x="2222423" y="1041400"/>
                  </a:lnTo>
                  <a:lnTo>
                    <a:pt x="2250960" y="1079500"/>
                  </a:lnTo>
                  <a:lnTo>
                    <a:pt x="2262771" y="1079500"/>
                  </a:lnTo>
                  <a:lnTo>
                    <a:pt x="2269312" y="1092200"/>
                  </a:lnTo>
                  <a:lnTo>
                    <a:pt x="2304046" y="1092200"/>
                  </a:lnTo>
                  <a:lnTo>
                    <a:pt x="2310561" y="1079500"/>
                  </a:lnTo>
                  <a:lnTo>
                    <a:pt x="2322461" y="1079500"/>
                  </a:lnTo>
                  <a:lnTo>
                    <a:pt x="2327859" y="1066800"/>
                  </a:lnTo>
                  <a:lnTo>
                    <a:pt x="2337130" y="1066800"/>
                  </a:lnTo>
                  <a:lnTo>
                    <a:pt x="2340902" y="1054100"/>
                  </a:lnTo>
                  <a:lnTo>
                    <a:pt x="2344102" y="1054100"/>
                  </a:lnTo>
                  <a:lnTo>
                    <a:pt x="2349131" y="1041400"/>
                  </a:lnTo>
                  <a:lnTo>
                    <a:pt x="2354592" y="1016000"/>
                  </a:lnTo>
                  <a:lnTo>
                    <a:pt x="2360498" y="1003300"/>
                  </a:lnTo>
                  <a:lnTo>
                    <a:pt x="2366822" y="990600"/>
                  </a:lnTo>
                  <a:lnTo>
                    <a:pt x="2377097" y="977900"/>
                  </a:lnTo>
                  <a:lnTo>
                    <a:pt x="2386165" y="965200"/>
                  </a:lnTo>
                  <a:lnTo>
                    <a:pt x="2394026" y="939800"/>
                  </a:lnTo>
                  <a:lnTo>
                    <a:pt x="2400681" y="914400"/>
                  </a:lnTo>
                  <a:lnTo>
                    <a:pt x="2410180" y="889000"/>
                  </a:lnTo>
                  <a:lnTo>
                    <a:pt x="2417559" y="850900"/>
                  </a:lnTo>
                  <a:lnTo>
                    <a:pt x="2422817" y="812800"/>
                  </a:lnTo>
                  <a:lnTo>
                    <a:pt x="2425954" y="774700"/>
                  </a:lnTo>
                  <a:lnTo>
                    <a:pt x="2427744" y="762000"/>
                  </a:lnTo>
                  <a:lnTo>
                    <a:pt x="2426474" y="711200"/>
                  </a:lnTo>
                  <a:lnTo>
                    <a:pt x="2416175" y="647700"/>
                  </a:lnTo>
                  <a:lnTo>
                    <a:pt x="2406739" y="609600"/>
                  </a:lnTo>
                  <a:lnTo>
                    <a:pt x="2405913" y="606894"/>
                  </a:lnTo>
                  <a:lnTo>
                    <a:pt x="2405913" y="762000"/>
                  </a:lnTo>
                  <a:lnTo>
                    <a:pt x="2401849" y="812800"/>
                  </a:lnTo>
                  <a:lnTo>
                    <a:pt x="2392451" y="863600"/>
                  </a:lnTo>
                  <a:lnTo>
                    <a:pt x="2378379" y="914400"/>
                  </a:lnTo>
                  <a:lnTo>
                    <a:pt x="2360244" y="965200"/>
                  </a:lnTo>
                  <a:lnTo>
                    <a:pt x="2338692" y="1016000"/>
                  </a:lnTo>
                  <a:lnTo>
                    <a:pt x="2333764" y="1016000"/>
                  </a:lnTo>
                  <a:lnTo>
                    <a:pt x="2328773" y="1028700"/>
                  </a:lnTo>
                  <a:lnTo>
                    <a:pt x="2323274" y="1028700"/>
                  </a:lnTo>
                  <a:lnTo>
                    <a:pt x="2317254" y="1041400"/>
                  </a:lnTo>
                  <a:lnTo>
                    <a:pt x="2296706" y="1041400"/>
                  </a:lnTo>
                  <a:lnTo>
                    <a:pt x="2289365" y="1054100"/>
                  </a:lnTo>
                  <a:lnTo>
                    <a:pt x="2274532" y="1054100"/>
                  </a:lnTo>
                  <a:lnTo>
                    <a:pt x="2267737" y="1041400"/>
                  </a:lnTo>
                  <a:lnTo>
                    <a:pt x="2250084" y="1041400"/>
                  </a:lnTo>
                  <a:lnTo>
                    <a:pt x="2246515" y="1028700"/>
                  </a:lnTo>
                  <a:lnTo>
                    <a:pt x="2237486" y="1016000"/>
                  </a:lnTo>
                  <a:lnTo>
                    <a:pt x="2229383" y="1003300"/>
                  </a:lnTo>
                  <a:lnTo>
                    <a:pt x="2222233" y="977900"/>
                  </a:lnTo>
                  <a:lnTo>
                    <a:pt x="2215997" y="965200"/>
                  </a:lnTo>
                  <a:lnTo>
                    <a:pt x="2210320" y="939800"/>
                  </a:lnTo>
                  <a:lnTo>
                    <a:pt x="2206142" y="927100"/>
                  </a:lnTo>
                  <a:lnTo>
                    <a:pt x="2203488" y="901700"/>
                  </a:lnTo>
                  <a:lnTo>
                    <a:pt x="2202332" y="876300"/>
                  </a:lnTo>
                  <a:lnTo>
                    <a:pt x="2201240" y="838200"/>
                  </a:lnTo>
                  <a:lnTo>
                    <a:pt x="2202408" y="800100"/>
                  </a:lnTo>
                  <a:lnTo>
                    <a:pt x="2205837" y="762000"/>
                  </a:lnTo>
                  <a:lnTo>
                    <a:pt x="2211552" y="723900"/>
                  </a:lnTo>
                  <a:lnTo>
                    <a:pt x="2217318" y="698500"/>
                  </a:lnTo>
                  <a:lnTo>
                    <a:pt x="2222957" y="673100"/>
                  </a:lnTo>
                  <a:lnTo>
                    <a:pt x="2234120" y="622300"/>
                  </a:lnTo>
                  <a:lnTo>
                    <a:pt x="2245372" y="584200"/>
                  </a:lnTo>
                  <a:lnTo>
                    <a:pt x="2259673" y="546100"/>
                  </a:lnTo>
                  <a:lnTo>
                    <a:pt x="2277008" y="508000"/>
                  </a:lnTo>
                  <a:lnTo>
                    <a:pt x="2297379" y="482600"/>
                  </a:lnTo>
                  <a:lnTo>
                    <a:pt x="2298941" y="469900"/>
                  </a:lnTo>
                  <a:lnTo>
                    <a:pt x="2327249" y="469900"/>
                  </a:lnTo>
                  <a:lnTo>
                    <a:pt x="2339924" y="495300"/>
                  </a:lnTo>
                  <a:lnTo>
                    <a:pt x="2350947" y="520700"/>
                  </a:lnTo>
                  <a:lnTo>
                    <a:pt x="2360345" y="533400"/>
                  </a:lnTo>
                  <a:lnTo>
                    <a:pt x="2379726" y="596900"/>
                  </a:lnTo>
                  <a:lnTo>
                    <a:pt x="2389594" y="635000"/>
                  </a:lnTo>
                  <a:lnTo>
                    <a:pt x="2397683" y="673100"/>
                  </a:lnTo>
                  <a:lnTo>
                    <a:pt x="2404021" y="711200"/>
                  </a:lnTo>
                  <a:lnTo>
                    <a:pt x="2405913" y="762000"/>
                  </a:lnTo>
                  <a:lnTo>
                    <a:pt x="2405913" y="606894"/>
                  </a:lnTo>
                  <a:lnTo>
                    <a:pt x="2395118" y="571500"/>
                  </a:lnTo>
                  <a:lnTo>
                    <a:pt x="2381288" y="546100"/>
                  </a:lnTo>
                  <a:lnTo>
                    <a:pt x="2374633" y="520700"/>
                  </a:lnTo>
                  <a:lnTo>
                    <a:pt x="2368461" y="508000"/>
                  </a:lnTo>
                  <a:lnTo>
                    <a:pt x="2361984" y="495300"/>
                  </a:lnTo>
                  <a:lnTo>
                    <a:pt x="2354427" y="469900"/>
                  </a:lnTo>
                  <a:lnTo>
                    <a:pt x="2342045" y="444500"/>
                  </a:lnTo>
                  <a:lnTo>
                    <a:pt x="2342388" y="419100"/>
                  </a:lnTo>
                  <a:lnTo>
                    <a:pt x="2352332" y="406400"/>
                  </a:lnTo>
                  <a:lnTo>
                    <a:pt x="2368727" y="393700"/>
                  </a:lnTo>
                  <a:lnTo>
                    <a:pt x="2375293" y="381000"/>
                  </a:lnTo>
                  <a:lnTo>
                    <a:pt x="2382304" y="368300"/>
                  </a:lnTo>
                  <a:lnTo>
                    <a:pt x="2389759" y="368300"/>
                  </a:lnTo>
                  <a:lnTo>
                    <a:pt x="2397658" y="355600"/>
                  </a:lnTo>
                  <a:lnTo>
                    <a:pt x="2455113" y="304800"/>
                  </a:lnTo>
                  <a:lnTo>
                    <a:pt x="2484247" y="292100"/>
                  </a:lnTo>
                  <a:lnTo>
                    <a:pt x="2513990" y="266700"/>
                  </a:lnTo>
                  <a:lnTo>
                    <a:pt x="2545067" y="241300"/>
                  </a:lnTo>
                  <a:lnTo>
                    <a:pt x="2610840" y="215900"/>
                  </a:lnTo>
                  <a:lnTo>
                    <a:pt x="2717203" y="177800"/>
                  </a:lnTo>
                  <a:lnTo>
                    <a:pt x="2753779" y="177800"/>
                  </a:lnTo>
                  <a:lnTo>
                    <a:pt x="2790850" y="165100"/>
                  </a:lnTo>
                  <a:lnTo>
                    <a:pt x="2896857" y="165100"/>
                  </a:lnTo>
                  <a:lnTo>
                    <a:pt x="2944571" y="177800"/>
                  </a:lnTo>
                  <a:lnTo>
                    <a:pt x="2991789" y="177800"/>
                  </a:lnTo>
                  <a:lnTo>
                    <a:pt x="3130004" y="215900"/>
                  </a:lnTo>
                  <a:lnTo>
                    <a:pt x="3173196" y="241300"/>
                  </a:lnTo>
                  <a:lnTo>
                    <a:pt x="3214306" y="254000"/>
                  </a:lnTo>
                  <a:lnTo>
                    <a:pt x="3253333" y="292100"/>
                  </a:lnTo>
                  <a:lnTo>
                    <a:pt x="3282302" y="317500"/>
                  </a:lnTo>
                  <a:lnTo>
                    <a:pt x="3309620" y="342900"/>
                  </a:lnTo>
                  <a:lnTo>
                    <a:pt x="3335299" y="368300"/>
                  </a:lnTo>
                  <a:lnTo>
                    <a:pt x="3359340" y="393700"/>
                  </a:lnTo>
                  <a:lnTo>
                    <a:pt x="3383927" y="431800"/>
                  </a:lnTo>
                  <a:lnTo>
                    <a:pt x="3406622" y="469900"/>
                  </a:lnTo>
                  <a:lnTo>
                    <a:pt x="3427425" y="495300"/>
                  </a:lnTo>
                  <a:lnTo>
                    <a:pt x="3446348" y="533400"/>
                  </a:lnTo>
                  <a:lnTo>
                    <a:pt x="3463277" y="571500"/>
                  </a:lnTo>
                  <a:lnTo>
                    <a:pt x="3478098" y="609600"/>
                  </a:lnTo>
                  <a:lnTo>
                    <a:pt x="3490811" y="647700"/>
                  </a:lnTo>
                  <a:lnTo>
                    <a:pt x="3501428" y="685800"/>
                  </a:lnTo>
                  <a:lnTo>
                    <a:pt x="3510407" y="736600"/>
                  </a:lnTo>
                  <a:lnTo>
                    <a:pt x="3514128" y="749300"/>
                  </a:lnTo>
                  <a:lnTo>
                    <a:pt x="3517315" y="774700"/>
                  </a:lnTo>
                  <a:lnTo>
                    <a:pt x="3517811" y="787400"/>
                  </a:lnTo>
                  <a:lnTo>
                    <a:pt x="3517176" y="800100"/>
                  </a:lnTo>
                  <a:lnTo>
                    <a:pt x="3516045" y="812800"/>
                  </a:lnTo>
                  <a:lnTo>
                    <a:pt x="3514699" y="812800"/>
                  </a:lnTo>
                  <a:lnTo>
                    <a:pt x="3512185" y="825500"/>
                  </a:lnTo>
                  <a:lnTo>
                    <a:pt x="3510254" y="825500"/>
                  </a:lnTo>
                  <a:lnTo>
                    <a:pt x="3510254" y="889000"/>
                  </a:lnTo>
                  <a:lnTo>
                    <a:pt x="3509530" y="901700"/>
                  </a:lnTo>
                  <a:lnTo>
                    <a:pt x="3508806" y="901700"/>
                  </a:lnTo>
                  <a:lnTo>
                    <a:pt x="3507879" y="914400"/>
                  </a:lnTo>
                  <a:lnTo>
                    <a:pt x="3506736" y="914400"/>
                  </a:lnTo>
                  <a:lnTo>
                    <a:pt x="3505403" y="927100"/>
                  </a:lnTo>
                  <a:lnTo>
                    <a:pt x="3493338" y="977900"/>
                  </a:lnTo>
                  <a:lnTo>
                    <a:pt x="3479330" y="1016000"/>
                  </a:lnTo>
                  <a:lnTo>
                    <a:pt x="3462807" y="1066800"/>
                  </a:lnTo>
                  <a:lnTo>
                    <a:pt x="3443224" y="1104900"/>
                  </a:lnTo>
                  <a:lnTo>
                    <a:pt x="3419995" y="1143000"/>
                  </a:lnTo>
                  <a:lnTo>
                    <a:pt x="3392563" y="1193800"/>
                  </a:lnTo>
                  <a:lnTo>
                    <a:pt x="3385731" y="1193800"/>
                  </a:lnTo>
                  <a:lnTo>
                    <a:pt x="3378416" y="1206500"/>
                  </a:lnTo>
                  <a:lnTo>
                    <a:pt x="3375393" y="1219200"/>
                  </a:lnTo>
                  <a:lnTo>
                    <a:pt x="3372701" y="1219200"/>
                  </a:lnTo>
                  <a:lnTo>
                    <a:pt x="3322434" y="1270000"/>
                  </a:lnTo>
                  <a:lnTo>
                    <a:pt x="3290443" y="1295400"/>
                  </a:lnTo>
                  <a:lnTo>
                    <a:pt x="3215817" y="1320800"/>
                  </a:lnTo>
                  <a:lnTo>
                    <a:pt x="3178746" y="1320800"/>
                  </a:lnTo>
                  <a:lnTo>
                    <a:pt x="3143834" y="1308100"/>
                  </a:lnTo>
                  <a:lnTo>
                    <a:pt x="3110941" y="1295400"/>
                  </a:lnTo>
                  <a:lnTo>
                    <a:pt x="3083064" y="1257300"/>
                  </a:lnTo>
                  <a:lnTo>
                    <a:pt x="3062249" y="1231900"/>
                  </a:lnTo>
                  <a:lnTo>
                    <a:pt x="3046819" y="1193800"/>
                  </a:lnTo>
                  <a:lnTo>
                    <a:pt x="3035122" y="1155700"/>
                  </a:lnTo>
                  <a:lnTo>
                    <a:pt x="3028200" y="1117600"/>
                  </a:lnTo>
                  <a:lnTo>
                    <a:pt x="3028150" y="1079500"/>
                  </a:lnTo>
                  <a:lnTo>
                    <a:pt x="3032785" y="1041400"/>
                  </a:lnTo>
                  <a:lnTo>
                    <a:pt x="3039897" y="1003300"/>
                  </a:lnTo>
                  <a:lnTo>
                    <a:pt x="3040850" y="990600"/>
                  </a:lnTo>
                  <a:lnTo>
                    <a:pt x="3042437" y="990600"/>
                  </a:lnTo>
                  <a:lnTo>
                    <a:pt x="3044660" y="977900"/>
                  </a:lnTo>
                  <a:lnTo>
                    <a:pt x="3053219" y="965200"/>
                  </a:lnTo>
                  <a:lnTo>
                    <a:pt x="3085947" y="927100"/>
                  </a:lnTo>
                  <a:lnTo>
                    <a:pt x="3127921" y="889000"/>
                  </a:lnTo>
                  <a:lnTo>
                    <a:pt x="3189414" y="850900"/>
                  </a:lnTo>
                  <a:lnTo>
                    <a:pt x="3283140" y="825500"/>
                  </a:lnTo>
                  <a:lnTo>
                    <a:pt x="3380041" y="825500"/>
                  </a:lnTo>
                  <a:lnTo>
                    <a:pt x="3429749" y="838200"/>
                  </a:lnTo>
                  <a:lnTo>
                    <a:pt x="3459823" y="850900"/>
                  </a:lnTo>
                  <a:lnTo>
                    <a:pt x="3474809" y="863600"/>
                  </a:lnTo>
                  <a:lnTo>
                    <a:pt x="3496310" y="863600"/>
                  </a:lnTo>
                  <a:lnTo>
                    <a:pt x="3501466" y="876300"/>
                  </a:lnTo>
                  <a:lnTo>
                    <a:pt x="3508781" y="889000"/>
                  </a:lnTo>
                  <a:lnTo>
                    <a:pt x="3510254" y="889000"/>
                  </a:lnTo>
                  <a:lnTo>
                    <a:pt x="3510254" y="825500"/>
                  </a:lnTo>
                  <a:lnTo>
                    <a:pt x="3468217" y="825500"/>
                  </a:lnTo>
                  <a:lnTo>
                    <a:pt x="3441293" y="812800"/>
                  </a:lnTo>
                  <a:lnTo>
                    <a:pt x="3413963" y="812800"/>
                  </a:lnTo>
                  <a:lnTo>
                    <a:pt x="3386213" y="800100"/>
                  </a:lnTo>
                  <a:lnTo>
                    <a:pt x="3256877" y="800100"/>
                  </a:lnTo>
                  <a:lnTo>
                    <a:pt x="3237026" y="812800"/>
                  </a:lnTo>
                  <a:lnTo>
                    <a:pt x="3217519" y="812800"/>
                  </a:lnTo>
                  <a:lnTo>
                    <a:pt x="3198342" y="825500"/>
                  </a:lnTo>
                  <a:lnTo>
                    <a:pt x="3168827" y="825500"/>
                  </a:lnTo>
                  <a:lnTo>
                    <a:pt x="3159087" y="838200"/>
                  </a:lnTo>
                  <a:lnTo>
                    <a:pt x="3130626" y="850900"/>
                  </a:lnTo>
                  <a:lnTo>
                    <a:pt x="3104311" y="863600"/>
                  </a:lnTo>
                  <a:lnTo>
                    <a:pt x="3080169" y="889000"/>
                  </a:lnTo>
                  <a:lnTo>
                    <a:pt x="3058172" y="914400"/>
                  </a:lnTo>
                  <a:lnTo>
                    <a:pt x="3045345" y="927100"/>
                  </a:lnTo>
                  <a:lnTo>
                    <a:pt x="3034030" y="939800"/>
                  </a:lnTo>
                  <a:lnTo>
                    <a:pt x="3024213" y="965200"/>
                  </a:lnTo>
                  <a:lnTo>
                    <a:pt x="3015894" y="977900"/>
                  </a:lnTo>
                  <a:lnTo>
                    <a:pt x="3009176" y="1003300"/>
                  </a:lnTo>
                  <a:lnTo>
                    <a:pt x="3004147" y="1028700"/>
                  </a:lnTo>
                  <a:lnTo>
                    <a:pt x="3000832" y="1041400"/>
                  </a:lnTo>
                  <a:lnTo>
                    <a:pt x="2999206" y="1066800"/>
                  </a:lnTo>
                  <a:lnTo>
                    <a:pt x="2998736" y="1079500"/>
                  </a:lnTo>
                  <a:lnTo>
                    <a:pt x="2998787" y="1092200"/>
                  </a:lnTo>
                  <a:lnTo>
                    <a:pt x="2999054" y="1104900"/>
                  </a:lnTo>
                  <a:lnTo>
                    <a:pt x="2999206" y="1117600"/>
                  </a:lnTo>
                  <a:lnTo>
                    <a:pt x="3000845" y="1143000"/>
                  </a:lnTo>
                  <a:lnTo>
                    <a:pt x="3004172" y="1155700"/>
                  </a:lnTo>
                  <a:lnTo>
                    <a:pt x="3009188" y="1181100"/>
                  </a:lnTo>
                  <a:lnTo>
                    <a:pt x="3015907" y="1206500"/>
                  </a:lnTo>
                  <a:lnTo>
                    <a:pt x="3024213" y="1219200"/>
                  </a:lnTo>
                  <a:lnTo>
                    <a:pt x="3034017" y="1244600"/>
                  </a:lnTo>
                  <a:lnTo>
                    <a:pt x="3045345" y="1257300"/>
                  </a:lnTo>
                  <a:lnTo>
                    <a:pt x="3058172" y="1282700"/>
                  </a:lnTo>
                  <a:lnTo>
                    <a:pt x="3077172" y="1295400"/>
                  </a:lnTo>
                  <a:lnTo>
                    <a:pt x="3099435" y="1320800"/>
                  </a:lnTo>
                  <a:lnTo>
                    <a:pt x="3123628" y="1333500"/>
                  </a:lnTo>
                  <a:lnTo>
                    <a:pt x="3148444" y="1346200"/>
                  </a:lnTo>
                  <a:lnTo>
                    <a:pt x="3253130" y="1346200"/>
                  </a:lnTo>
                  <a:lnTo>
                    <a:pt x="3266376" y="1333500"/>
                  </a:lnTo>
                  <a:lnTo>
                    <a:pt x="3294189" y="1320800"/>
                  </a:lnTo>
                  <a:lnTo>
                    <a:pt x="3344087" y="1282700"/>
                  </a:lnTo>
                  <a:lnTo>
                    <a:pt x="3397402" y="1219200"/>
                  </a:lnTo>
                  <a:lnTo>
                    <a:pt x="3424440" y="1181100"/>
                  </a:lnTo>
                  <a:lnTo>
                    <a:pt x="3447948" y="1130300"/>
                  </a:lnTo>
                  <a:lnTo>
                    <a:pt x="3468598" y="1079500"/>
                  </a:lnTo>
                  <a:lnTo>
                    <a:pt x="3487051" y="1041400"/>
                  </a:lnTo>
                  <a:lnTo>
                    <a:pt x="3503968" y="990600"/>
                  </a:lnTo>
                  <a:lnTo>
                    <a:pt x="3510902" y="965200"/>
                  </a:lnTo>
                  <a:lnTo>
                    <a:pt x="3517201" y="952500"/>
                  </a:lnTo>
                  <a:lnTo>
                    <a:pt x="3523323" y="927100"/>
                  </a:lnTo>
                  <a:lnTo>
                    <a:pt x="3529723" y="914400"/>
                  </a:lnTo>
                  <a:lnTo>
                    <a:pt x="3530803" y="901700"/>
                  </a:lnTo>
                  <a:lnTo>
                    <a:pt x="3543884" y="901700"/>
                  </a:lnTo>
                  <a:lnTo>
                    <a:pt x="3546665" y="889000"/>
                  </a:lnTo>
                  <a:lnTo>
                    <a:pt x="3555454" y="889000"/>
                  </a:lnTo>
                  <a:lnTo>
                    <a:pt x="3558324" y="901700"/>
                  </a:lnTo>
                  <a:lnTo>
                    <a:pt x="3586873" y="901700"/>
                  </a:lnTo>
                  <a:lnTo>
                    <a:pt x="3614267" y="914400"/>
                  </a:lnTo>
                  <a:lnTo>
                    <a:pt x="3640518" y="927100"/>
                  </a:lnTo>
                  <a:lnTo>
                    <a:pt x="3665601" y="952500"/>
                  </a:lnTo>
                  <a:lnTo>
                    <a:pt x="3705161" y="977900"/>
                  </a:lnTo>
                  <a:lnTo>
                    <a:pt x="3740810" y="1016000"/>
                  </a:lnTo>
                  <a:lnTo>
                    <a:pt x="3772243" y="1041400"/>
                  </a:lnTo>
                  <a:lnTo>
                    <a:pt x="3799128" y="1079500"/>
                  </a:lnTo>
                  <a:lnTo>
                    <a:pt x="3821176" y="1130300"/>
                  </a:lnTo>
                  <a:lnTo>
                    <a:pt x="3838067" y="1168400"/>
                  </a:lnTo>
                  <a:lnTo>
                    <a:pt x="3849484" y="1219200"/>
                  </a:lnTo>
                  <a:lnTo>
                    <a:pt x="3850843" y="1231900"/>
                  </a:lnTo>
                  <a:lnTo>
                    <a:pt x="3852087" y="1244600"/>
                  </a:lnTo>
                  <a:lnTo>
                    <a:pt x="3853307" y="1244600"/>
                  </a:lnTo>
                  <a:lnTo>
                    <a:pt x="3854577" y="1257300"/>
                  </a:lnTo>
                  <a:lnTo>
                    <a:pt x="3857879" y="1257300"/>
                  </a:lnTo>
                  <a:lnTo>
                    <a:pt x="3862019" y="1244600"/>
                  </a:lnTo>
                  <a:lnTo>
                    <a:pt x="3867823" y="1244600"/>
                  </a:lnTo>
                  <a:lnTo>
                    <a:pt x="3868978" y="1231900"/>
                  </a:lnTo>
                  <a:close/>
                </a:path>
                <a:path w="3879850" h="1454784">
                  <a:moveTo>
                    <a:pt x="3871099" y="1323530"/>
                  </a:moveTo>
                  <a:lnTo>
                    <a:pt x="3870350" y="1323682"/>
                  </a:lnTo>
                  <a:lnTo>
                    <a:pt x="3869499" y="1322247"/>
                  </a:lnTo>
                  <a:lnTo>
                    <a:pt x="3868077" y="1323848"/>
                  </a:lnTo>
                  <a:lnTo>
                    <a:pt x="3869423" y="1323848"/>
                  </a:lnTo>
                  <a:lnTo>
                    <a:pt x="3868559" y="1324013"/>
                  </a:lnTo>
                  <a:lnTo>
                    <a:pt x="3869969" y="1326273"/>
                  </a:lnTo>
                  <a:lnTo>
                    <a:pt x="3871099" y="1323530"/>
                  </a:lnTo>
                  <a:close/>
                </a:path>
                <a:path w="3879850" h="1454784">
                  <a:moveTo>
                    <a:pt x="3874592" y="1446390"/>
                  </a:moveTo>
                  <a:lnTo>
                    <a:pt x="3867289" y="1434693"/>
                  </a:lnTo>
                  <a:lnTo>
                    <a:pt x="3863467" y="1428889"/>
                  </a:lnTo>
                  <a:lnTo>
                    <a:pt x="3859492" y="1423339"/>
                  </a:lnTo>
                  <a:lnTo>
                    <a:pt x="3859238" y="1423212"/>
                  </a:lnTo>
                  <a:lnTo>
                    <a:pt x="3861574" y="1418920"/>
                  </a:lnTo>
                  <a:lnTo>
                    <a:pt x="3857752" y="1422387"/>
                  </a:lnTo>
                  <a:lnTo>
                    <a:pt x="3872052" y="1446390"/>
                  </a:lnTo>
                  <a:lnTo>
                    <a:pt x="3874592" y="1446390"/>
                  </a:lnTo>
                  <a:close/>
                </a:path>
                <a:path w="3879850" h="1454784">
                  <a:moveTo>
                    <a:pt x="3877564" y="1301559"/>
                  </a:moveTo>
                  <a:lnTo>
                    <a:pt x="3857866" y="1265669"/>
                  </a:lnTo>
                  <a:lnTo>
                    <a:pt x="3854145" y="1263980"/>
                  </a:lnTo>
                  <a:lnTo>
                    <a:pt x="3855872" y="1270508"/>
                  </a:lnTo>
                  <a:lnTo>
                    <a:pt x="3857447" y="1277277"/>
                  </a:lnTo>
                  <a:lnTo>
                    <a:pt x="3858818" y="1284097"/>
                  </a:lnTo>
                  <a:lnTo>
                    <a:pt x="3859974" y="1290955"/>
                  </a:lnTo>
                  <a:lnTo>
                    <a:pt x="3860673" y="1299794"/>
                  </a:lnTo>
                  <a:lnTo>
                    <a:pt x="3862641" y="1308227"/>
                  </a:lnTo>
                  <a:lnTo>
                    <a:pt x="3865918" y="1316240"/>
                  </a:lnTo>
                  <a:lnTo>
                    <a:pt x="3869499" y="1322247"/>
                  </a:lnTo>
                  <a:lnTo>
                    <a:pt x="3870134" y="1321536"/>
                  </a:lnTo>
                  <a:lnTo>
                    <a:pt x="3871874" y="1319009"/>
                  </a:lnTo>
                  <a:lnTo>
                    <a:pt x="3874719" y="1313510"/>
                  </a:lnTo>
                  <a:lnTo>
                    <a:pt x="3875798" y="1310627"/>
                  </a:lnTo>
                  <a:lnTo>
                    <a:pt x="3877233" y="1304607"/>
                  </a:lnTo>
                  <a:lnTo>
                    <a:pt x="3877564" y="1301559"/>
                  </a:lnTo>
                  <a:close/>
                </a:path>
                <a:path w="3879850" h="1454784">
                  <a:moveTo>
                    <a:pt x="3878249" y="1454696"/>
                  </a:moveTo>
                  <a:lnTo>
                    <a:pt x="3874592" y="1446542"/>
                  </a:lnTo>
                  <a:lnTo>
                    <a:pt x="3873804" y="1446466"/>
                  </a:lnTo>
                  <a:lnTo>
                    <a:pt x="3873004" y="1446466"/>
                  </a:lnTo>
                  <a:lnTo>
                    <a:pt x="3872217" y="1446542"/>
                  </a:lnTo>
                  <a:lnTo>
                    <a:pt x="3872217" y="1454696"/>
                  </a:lnTo>
                  <a:lnTo>
                    <a:pt x="3878249" y="1454696"/>
                  </a:lnTo>
                  <a:close/>
                </a:path>
                <a:path w="3879850" h="1454784">
                  <a:moveTo>
                    <a:pt x="3879354" y="1393761"/>
                  </a:moveTo>
                  <a:lnTo>
                    <a:pt x="3873881" y="1397533"/>
                  </a:lnTo>
                  <a:lnTo>
                    <a:pt x="3868242" y="1405597"/>
                  </a:lnTo>
                  <a:lnTo>
                    <a:pt x="3863898" y="1414602"/>
                  </a:lnTo>
                  <a:lnTo>
                    <a:pt x="3861574" y="1418920"/>
                  </a:lnTo>
                  <a:lnTo>
                    <a:pt x="3865041" y="1415757"/>
                  </a:lnTo>
                  <a:lnTo>
                    <a:pt x="3871391" y="1408417"/>
                  </a:lnTo>
                  <a:lnTo>
                    <a:pt x="3876802" y="1400340"/>
                  </a:lnTo>
                  <a:lnTo>
                    <a:pt x="3879354" y="1395336"/>
                  </a:lnTo>
                  <a:lnTo>
                    <a:pt x="3879354" y="1393761"/>
                  </a:lnTo>
                  <a:close/>
                </a:path>
                <a:path w="3879850" h="1454784">
                  <a:moveTo>
                    <a:pt x="3879354" y="1387678"/>
                  </a:moveTo>
                  <a:lnTo>
                    <a:pt x="3876827" y="1342605"/>
                  </a:lnTo>
                  <a:lnTo>
                    <a:pt x="3869969" y="1326273"/>
                  </a:lnTo>
                  <a:lnTo>
                    <a:pt x="3868763" y="1329182"/>
                  </a:lnTo>
                  <a:lnTo>
                    <a:pt x="3867251" y="1335036"/>
                  </a:lnTo>
                  <a:lnTo>
                    <a:pt x="3865892" y="1347177"/>
                  </a:lnTo>
                  <a:lnTo>
                    <a:pt x="3866083" y="1353235"/>
                  </a:lnTo>
                  <a:lnTo>
                    <a:pt x="3879354" y="1387678"/>
                  </a:lnTo>
                  <a:close/>
                </a:path>
              </a:pathLst>
            </a:custGeom>
            <a:solidFill>
              <a:srgbClr val="F4EC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770621" y="3471154"/>
            <a:ext cx="5288915" cy="156527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ts val="3920"/>
              </a:lnSpc>
              <a:spcBef>
                <a:spcPts val="530"/>
              </a:spcBef>
            </a:pPr>
            <a:r>
              <a:rPr sz="355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Talab</a:t>
            </a:r>
            <a:r>
              <a:rPr sz="3550" spc="3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130" dirty="0">
                <a:solidFill>
                  <a:srgbClr val="FFFFFF"/>
                </a:solidFill>
                <a:latin typeface="Microsoft Sans Serif"/>
                <a:cs typeface="Microsoft Sans Serif"/>
              </a:rPr>
              <a:t>tushunchasi</a:t>
            </a:r>
            <a:r>
              <a:rPr sz="3550" spc="3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va</a:t>
            </a:r>
            <a:r>
              <a:rPr sz="3550" spc="3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254" dirty="0">
                <a:solidFill>
                  <a:srgbClr val="FFFFFF"/>
                </a:solidFill>
                <a:latin typeface="Microsoft Sans Serif"/>
                <a:cs typeface="Microsoft Sans Serif"/>
              </a:rPr>
              <a:t>uning </a:t>
            </a:r>
            <a:r>
              <a:rPr sz="3550" spc="-9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miqdoriga</a:t>
            </a:r>
            <a:r>
              <a:rPr sz="355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ta</a:t>
            </a:r>
            <a:r>
              <a:rPr sz="3550" b="1" spc="95" dirty="0">
                <a:solidFill>
                  <a:srgbClr val="FFFFFF"/>
                </a:solidFill>
                <a:latin typeface="Arial"/>
                <a:cs typeface="Arial"/>
              </a:rPr>
              <a:t>ʼ</a:t>
            </a:r>
            <a:r>
              <a:rPr sz="355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sir </a:t>
            </a:r>
            <a:r>
              <a:rPr sz="355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qiluvchi </a:t>
            </a:r>
            <a:r>
              <a:rPr sz="355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omillar.</a:t>
            </a:r>
            <a:r>
              <a:rPr sz="3550" spc="3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Talab</a:t>
            </a:r>
            <a:r>
              <a:rPr sz="3550" spc="3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229" dirty="0">
                <a:solidFill>
                  <a:srgbClr val="FFFFFF"/>
                </a:solidFill>
                <a:latin typeface="Microsoft Sans Serif"/>
                <a:cs typeface="Microsoft Sans Serif"/>
              </a:rPr>
              <a:t>qonuni</a:t>
            </a:r>
            <a:endParaRPr sz="355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70621" y="6267447"/>
            <a:ext cx="5205095" cy="156527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ts val="3920"/>
              </a:lnSpc>
              <a:spcBef>
                <a:spcPts val="530"/>
              </a:spcBef>
            </a:pPr>
            <a:r>
              <a:rPr sz="355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Taklif</a:t>
            </a:r>
            <a:r>
              <a:rPr sz="3550" spc="3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130" dirty="0">
                <a:solidFill>
                  <a:srgbClr val="FFFFFF"/>
                </a:solidFill>
                <a:latin typeface="Microsoft Sans Serif"/>
                <a:cs typeface="Microsoft Sans Serif"/>
              </a:rPr>
              <a:t>tushunchasi</a:t>
            </a:r>
            <a:r>
              <a:rPr sz="3550" spc="3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380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sz="3550" spc="-1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Taklif </a:t>
            </a:r>
            <a:r>
              <a:rPr sz="3550" spc="-9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miqdoriga</a:t>
            </a:r>
            <a:r>
              <a:rPr sz="355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ta</a:t>
            </a:r>
            <a:r>
              <a:rPr sz="3550" b="1" spc="95" dirty="0">
                <a:solidFill>
                  <a:srgbClr val="FFFFFF"/>
                </a:solidFill>
                <a:latin typeface="Arial"/>
                <a:cs typeface="Arial"/>
              </a:rPr>
              <a:t>ʼ</a:t>
            </a:r>
            <a:r>
              <a:rPr sz="355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sir </a:t>
            </a:r>
            <a:r>
              <a:rPr sz="355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qiluvchi </a:t>
            </a:r>
            <a:r>
              <a:rPr sz="355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omillar.</a:t>
            </a:r>
            <a:r>
              <a:rPr sz="3550" spc="3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Taklif</a:t>
            </a:r>
            <a:r>
              <a:rPr sz="3550" spc="3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229" dirty="0">
                <a:solidFill>
                  <a:srgbClr val="FFFFFF"/>
                </a:solidFill>
                <a:latin typeface="Microsoft Sans Serif"/>
                <a:cs typeface="Microsoft Sans Serif"/>
              </a:rPr>
              <a:t>qonuni</a:t>
            </a:r>
            <a:endParaRPr sz="355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768708" y="3471154"/>
            <a:ext cx="5779770" cy="156527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ts val="3920"/>
              </a:lnSpc>
              <a:spcBef>
                <a:spcPts val="530"/>
              </a:spcBef>
              <a:tabLst>
                <a:tab pos="3018155" algn="l"/>
              </a:tabLst>
            </a:pPr>
            <a:r>
              <a:rPr sz="355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Talab</a:t>
            </a:r>
            <a:r>
              <a:rPr sz="3550" spc="3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miqdori	</a:t>
            </a:r>
            <a:r>
              <a:rPr sz="355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va</a:t>
            </a:r>
            <a:r>
              <a:rPr sz="355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Taklif </a:t>
            </a:r>
            <a:r>
              <a:rPr sz="3550" spc="1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miqdori</a:t>
            </a:r>
            <a:r>
              <a:rPr sz="3550" spc="3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3550" b="1" spc="-35" dirty="0">
                <a:solidFill>
                  <a:srgbClr val="FFFFFF"/>
                </a:solidFill>
                <a:latin typeface="Arial"/>
                <a:cs typeface="Arial"/>
              </a:rPr>
              <a:t>ʻ</a:t>
            </a:r>
            <a:r>
              <a:rPr sz="355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rtasidagi</a:t>
            </a:r>
            <a:r>
              <a:rPr sz="3550" spc="3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nisbatning </a:t>
            </a:r>
            <a:r>
              <a:rPr sz="3550" spc="-9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3550" b="1" spc="-75" dirty="0">
                <a:solidFill>
                  <a:srgbClr val="FFFFFF"/>
                </a:solidFill>
                <a:latin typeface="Arial"/>
                <a:cs typeface="Arial"/>
              </a:rPr>
              <a:t>ʻ</a:t>
            </a:r>
            <a:r>
              <a:rPr sz="355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zgarishi</a:t>
            </a:r>
            <a:r>
              <a:rPr sz="3550" spc="3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380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sz="3550" spc="-1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Bozor</a:t>
            </a:r>
            <a:r>
              <a:rPr sz="3550" spc="3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muvozanati</a:t>
            </a:r>
            <a:endParaRPr sz="355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768708" y="6516527"/>
            <a:ext cx="5093970" cy="106743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ts val="3920"/>
              </a:lnSpc>
              <a:spcBef>
                <a:spcPts val="530"/>
              </a:spcBef>
            </a:pPr>
            <a:r>
              <a:rPr sz="355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Ista</a:t>
            </a:r>
            <a:r>
              <a:rPr sz="3550" b="1" spc="-90" dirty="0">
                <a:solidFill>
                  <a:srgbClr val="FFFFFF"/>
                </a:solidFill>
                <a:latin typeface="Arial"/>
                <a:cs typeface="Arial"/>
              </a:rPr>
              <a:t>ʼ</a:t>
            </a:r>
            <a:r>
              <a:rPr sz="355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molchi</a:t>
            </a:r>
            <a:r>
              <a:rPr sz="3550" spc="3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150" dirty="0">
                <a:solidFill>
                  <a:srgbClr val="FFFFFF"/>
                </a:solidFill>
                <a:latin typeface="Microsoft Sans Serif"/>
                <a:cs typeface="Microsoft Sans Serif"/>
              </a:rPr>
              <a:t>xatti-harakati </a:t>
            </a:r>
            <a:r>
              <a:rPr sz="3550" spc="-9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55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nazariyasi</a:t>
            </a:r>
            <a:endParaRPr sz="355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29084" y="262293"/>
            <a:ext cx="7567930" cy="23964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5405"/>
              </a:lnSpc>
              <a:spcBef>
                <a:spcPts val="95"/>
              </a:spcBef>
            </a:pPr>
            <a:r>
              <a:rPr sz="4850" spc="-55" dirty="0">
                <a:solidFill>
                  <a:srgbClr val="F4ECE4"/>
                </a:solidFill>
                <a:latin typeface="Microsoft Sans Serif"/>
                <a:cs typeface="Microsoft Sans Serif"/>
              </a:rPr>
              <a:t>Talab</a:t>
            </a:r>
            <a:r>
              <a:rPr sz="4850" spc="505" dirty="0">
                <a:solidFill>
                  <a:srgbClr val="F4ECE4"/>
                </a:solidFill>
                <a:latin typeface="Microsoft Sans Serif"/>
                <a:cs typeface="Microsoft Sans Serif"/>
              </a:rPr>
              <a:t> </a:t>
            </a:r>
            <a:r>
              <a:rPr sz="4850" spc="-80" dirty="0">
                <a:solidFill>
                  <a:srgbClr val="F4ECE4"/>
                </a:solidFill>
                <a:latin typeface="Microsoft Sans Serif"/>
                <a:cs typeface="Microsoft Sans Serif"/>
              </a:rPr>
              <a:t>va</a:t>
            </a:r>
            <a:r>
              <a:rPr sz="4850" spc="505" dirty="0">
                <a:solidFill>
                  <a:srgbClr val="F4ECE4"/>
                </a:solidFill>
                <a:latin typeface="Microsoft Sans Serif"/>
                <a:cs typeface="Microsoft Sans Serif"/>
              </a:rPr>
              <a:t> </a:t>
            </a:r>
            <a:r>
              <a:rPr sz="4850" spc="405" dirty="0">
                <a:solidFill>
                  <a:srgbClr val="F4ECE4"/>
                </a:solidFill>
                <a:latin typeface="Microsoft Sans Serif"/>
                <a:cs typeface="Microsoft Sans Serif"/>
              </a:rPr>
              <a:t>taklif</a:t>
            </a:r>
            <a:r>
              <a:rPr sz="4850" spc="505" dirty="0">
                <a:solidFill>
                  <a:srgbClr val="F4ECE4"/>
                </a:solidFill>
                <a:latin typeface="Microsoft Sans Serif"/>
                <a:cs typeface="Microsoft Sans Serif"/>
              </a:rPr>
              <a:t> </a:t>
            </a:r>
            <a:r>
              <a:rPr sz="4850" dirty="0">
                <a:solidFill>
                  <a:srgbClr val="F4ECE4"/>
                </a:solidFill>
                <a:latin typeface="Microsoft Sans Serif"/>
                <a:cs typeface="Microsoft Sans Serif"/>
              </a:rPr>
              <a:t>nazariyasi</a:t>
            </a:r>
            <a:r>
              <a:rPr sz="4850" spc="505" dirty="0">
                <a:solidFill>
                  <a:srgbClr val="F4ECE4"/>
                </a:solidFill>
                <a:latin typeface="Microsoft Sans Serif"/>
                <a:cs typeface="Microsoft Sans Serif"/>
              </a:rPr>
              <a:t> </a:t>
            </a:r>
            <a:r>
              <a:rPr sz="4850" spc="-520" dirty="0">
                <a:solidFill>
                  <a:srgbClr val="F4ECE4"/>
                </a:solidFill>
                <a:latin typeface="Microsoft Sans Serif"/>
                <a:cs typeface="Microsoft Sans Serif"/>
              </a:rPr>
              <a:t>.</a:t>
            </a:r>
            <a:endParaRPr sz="4850">
              <a:latin typeface="Microsoft Sans Serif"/>
              <a:cs typeface="Microsoft Sans Serif"/>
            </a:endParaRPr>
          </a:p>
          <a:p>
            <a:pPr marR="220979" algn="ctr">
              <a:lnSpc>
                <a:spcPts val="5405"/>
              </a:lnSpc>
            </a:pPr>
            <a:r>
              <a:rPr sz="4850" spc="-114" dirty="0">
                <a:solidFill>
                  <a:srgbClr val="F4ECE4"/>
                </a:solidFill>
                <a:latin typeface="Microsoft Sans Serif"/>
                <a:cs typeface="Microsoft Sans Serif"/>
              </a:rPr>
              <a:t>Bozor</a:t>
            </a:r>
            <a:r>
              <a:rPr sz="4850" spc="475" dirty="0">
                <a:solidFill>
                  <a:srgbClr val="F4ECE4"/>
                </a:solidFill>
                <a:latin typeface="Microsoft Sans Serif"/>
                <a:cs typeface="Microsoft Sans Serif"/>
              </a:rPr>
              <a:t> </a:t>
            </a:r>
            <a:r>
              <a:rPr sz="4850" spc="-140" dirty="0">
                <a:solidFill>
                  <a:srgbClr val="F4ECE4"/>
                </a:solidFill>
                <a:latin typeface="Microsoft Sans Serif"/>
                <a:cs typeface="Microsoft Sans Serif"/>
              </a:rPr>
              <a:t>muvozanati</a:t>
            </a:r>
            <a:endParaRPr sz="48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1019"/>
              </a:spcBef>
            </a:pPr>
            <a:r>
              <a:rPr sz="5700" spc="-155" dirty="0">
                <a:solidFill>
                  <a:srgbClr val="F4ECE4"/>
                </a:solidFill>
                <a:latin typeface="Microsoft Sans Serif"/>
                <a:cs typeface="Microsoft Sans Serif"/>
              </a:rPr>
              <a:t>Reja</a:t>
            </a:r>
            <a:endParaRPr sz="57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0591" y="0"/>
            <a:ext cx="18309128" cy="10291755"/>
            <a:chOff x="-10591" y="0"/>
            <a:chExt cx="18309128" cy="102917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582400" y="1328478"/>
              <a:ext cx="1990089" cy="1629410"/>
            </a:xfrm>
            <a:custGeom>
              <a:avLst/>
              <a:gdLst/>
              <a:ahLst/>
              <a:cxnLst/>
              <a:rect l="l" t="t" r="r" b="b"/>
              <a:pathLst>
                <a:path w="1990090" h="1629410">
                  <a:moveTo>
                    <a:pt x="705147" y="721416"/>
                  </a:moveTo>
                  <a:lnTo>
                    <a:pt x="629840" y="687260"/>
                  </a:lnTo>
                  <a:lnTo>
                    <a:pt x="772841" y="570316"/>
                  </a:lnTo>
                  <a:lnTo>
                    <a:pt x="832419" y="521498"/>
                  </a:lnTo>
                  <a:lnTo>
                    <a:pt x="1020676" y="367114"/>
                  </a:lnTo>
                  <a:lnTo>
                    <a:pt x="1264406" y="167036"/>
                  </a:lnTo>
                  <a:lnTo>
                    <a:pt x="1273670" y="161475"/>
                  </a:lnTo>
                  <a:lnTo>
                    <a:pt x="1283931" y="158845"/>
                  </a:lnTo>
                  <a:lnTo>
                    <a:pt x="1294515" y="159220"/>
                  </a:lnTo>
                  <a:lnTo>
                    <a:pt x="1304747" y="162672"/>
                  </a:lnTo>
                  <a:lnTo>
                    <a:pt x="1313564" y="168939"/>
                  </a:lnTo>
                  <a:lnTo>
                    <a:pt x="1320084" y="177296"/>
                  </a:lnTo>
                  <a:lnTo>
                    <a:pt x="1323973" y="187152"/>
                  </a:lnTo>
                  <a:lnTo>
                    <a:pt x="1324898" y="197916"/>
                  </a:lnTo>
                  <a:lnTo>
                    <a:pt x="1319887" y="279191"/>
                  </a:lnTo>
                  <a:lnTo>
                    <a:pt x="1317886" y="310970"/>
                  </a:lnTo>
                  <a:lnTo>
                    <a:pt x="1245725" y="278240"/>
                  </a:lnTo>
                  <a:lnTo>
                    <a:pt x="1074764" y="418551"/>
                  </a:lnTo>
                  <a:lnTo>
                    <a:pt x="907618" y="555657"/>
                  </a:lnTo>
                  <a:lnTo>
                    <a:pt x="847932" y="604569"/>
                  </a:lnTo>
                  <a:lnTo>
                    <a:pt x="705147" y="721416"/>
                  </a:lnTo>
                  <a:close/>
                </a:path>
                <a:path w="1990090" h="1629410">
                  <a:moveTo>
                    <a:pt x="1223577" y="972680"/>
                  </a:moveTo>
                  <a:lnTo>
                    <a:pt x="1200586" y="933410"/>
                  </a:lnTo>
                  <a:lnTo>
                    <a:pt x="1202693" y="913783"/>
                  </a:lnTo>
                  <a:lnTo>
                    <a:pt x="1205360" y="883129"/>
                  </a:lnTo>
                  <a:lnTo>
                    <a:pt x="1208496" y="843057"/>
                  </a:lnTo>
                  <a:lnTo>
                    <a:pt x="1212011" y="795175"/>
                  </a:lnTo>
                  <a:lnTo>
                    <a:pt x="1215815" y="741092"/>
                  </a:lnTo>
                  <a:lnTo>
                    <a:pt x="1219815" y="682416"/>
                  </a:lnTo>
                  <a:lnTo>
                    <a:pt x="1225049" y="603535"/>
                  </a:lnTo>
                  <a:lnTo>
                    <a:pt x="1232419" y="489817"/>
                  </a:lnTo>
                  <a:lnTo>
                    <a:pt x="1245725" y="278240"/>
                  </a:lnTo>
                  <a:lnTo>
                    <a:pt x="1317886" y="310970"/>
                  </a:lnTo>
                  <a:lnTo>
                    <a:pt x="1307758" y="471792"/>
                  </a:lnTo>
                  <a:lnTo>
                    <a:pt x="1292864" y="698881"/>
                  </a:lnTo>
                  <a:lnTo>
                    <a:pt x="1279562" y="883623"/>
                  </a:lnTo>
                  <a:lnTo>
                    <a:pt x="1377367" y="927983"/>
                  </a:lnTo>
                  <a:lnTo>
                    <a:pt x="1288760" y="958733"/>
                  </a:lnTo>
                  <a:lnTo>
                    <a:pt x="1264901" y="967301"/>
                  </a:lnTo>
                  <a:lnTo>
                    <a:pt x="1252085" y="972240"/>
                  </a:lnTo>
                  <a:lnTo>
                    <a:pt x="1242598" y="974934"/>
                  </a:lnTo>
                  <a:lnTo>
                    <a:pt x="1232955" y="975059"/>
                  </a:lnTo>
                  <a:lnTo>
                    <a:pt x="1223577" y="972680"/>
                  </a:lnTo>
                  <a:close/>
                </a:path>
                <a:path w="1990090" h="1629410">
                  <a:moveTo>
                    <a:pt x="1377367" y="927983"/>
                  </a:moveTo>
                  <a:lnTo>
                    <a:pt x="1279562" y="883623"/>
                  </a:lnTo>
                  <a:lnTo>
                    <a:pt x="1479541" y="815006"/>
                  </a:lnTo>
                  <a:lnTo>
                    <a:pt x="1600723" y="773925"/>
                  </a:lnTo>
                  <a:lnTo>
                    <a:pt x="1941251" y="659052"/>
                  </a:lnTo>
                  <a:lnTo>
                    <a:pt x="1952837" y="657126"/>
                  </a:lnTo>
                  <a:lnTo>
                    <a:pt x="1964176" y="658844"/>
                  </a:lnTo>
                  <a:lnTo>
                    <a:pt x="1974447" y="663945"/>
                  </a:lnTo>
                  <a:lnTo>
                    <a:pt x="1982830" y="672171"/>
                  </a:lnTo>
                  <a:lnTo>
                    <a:pt x="1988225" y="682604"/>
                  </a:lnTo>
                  <a:lnTo>
                    <a:pt x="1990077" y="693926"/>
                  </a:lnTo>
                  <a:lnTo>
                    <a:pt x="1988382" y="705271"/>
                  </a:lnTo>
                  <a:lnTo>
                    <a:pt x="1983134" y="715775"/>
                  </a:lnTo>
                  <a:lnTo>
                    <a:pt x="1924823" y="797048"/>
                  </a:lnTo>
                  <a:lnTo>
                    <a:pt x="1856025" y="765844"/>
                  </a:lnTo>
                  <a:lnTo>
                    <a:pt x="1699268" y="818652"/>
                  </a:lnTo>
                  <a:lnTo>
                    <a:pt x="1577913" y="859675"/>
                  </a:lnTo>
                  <a:lnTo>
                    <a:pt x="1377367" y="927983"/>
                  </a:lnTo>
                  <a:close/>
                </a:path>
                <a:path w="1990090" h="1629410">
                  <a:moveTo>
                    <a:pt x="1293273" y="1626136"/>
                  </a:moveTo>
                  <a:lnTo>
                    <a:pt x="21308" y="1049224"/>
                  </a:lnTo>
                  <a:lnTo>
                    <a:pt x="0" y="1009835"/>
                  </a:lnTo>
                  <a:lnTo>
                    <a:pt x="19735" y="883573"/>
                  </a:lnTo>
                  <a:lnTo>
                    <a:pt x="65838" y="593748"/>
                  </a:lnTo>
                  <a:lnTo>
                    <a:pt x="118687" y="273619"/>
                  </a:lnTo>
                  <a:lnTo>
                    <a:pt x="158526" y="57162"/>
                  </a:lnTo>
                  <a:lnTo>
                    <a:pt x="171110" y="18634"/>
                  </a:lnTo>
                  <a:lnTo>
                    <a:pt x="201410" y="0"/>
                  </a:lnTo>
                  <a:lnTo>
                    <a:pt x="208078" y="204"/>
                  </a:lnTo>
                  <a:lnTo>
                    <a:pt x="246369" y="29181"/>
                  </a:lnTo>
                  <a:lnTo>
                    <a:pt x="278634" y="76724"/>
                  </a:lnTo>
                  <a:lnTo>
                    <a:pt x="300194" y="110708"/>
                  </a:lnTo>
                  <a:lnTo>
                    <a:pt x="324651" y="150262"/>
                  </a:lnTo>
                  <a:lnTo>
                    <a:pt x="220784" y="123479"/>
                  </a:lnTo>
                  <a:lnTo>
                    <a:pt x="219257" y="131052"/>
                  </a:lnTo>
                  <a:lnTo>
                    <a:pt x="208734" y="188281"/>
                  </a:lnTo>
                  <a:lnTo>
                    <a:pt x="200504" y="234939"/>
                  </a:lnTo>
                  <a:lnTo>
                    <a:pt x="191736" y="285782"/>
                  </a:lnTo>
                  <a:lnTo>
                    <a:pt x="182252" y="341777"/>
                  </a:lnTo>
                  <a:lnTo>
                    <a:pt x="172998" y="397162"/>
                  </a:lnTo>
                  <a:lnTo>
                    <a:pt x="163274" y="456028"/>
                  </a:lnTo>
                  <a:lnTo>
                    <a:pt x="153460" y="516015"/>
                  </a:lnTo>
                  <a:lnTo>
                    <a:pt x="143716" y="576056"/>
                  </a:lnTo>
                  <a:lnTo>
                    <a:pt x="134121" y="635595"/>
                  </a:lnTo>
                  <a:lnTo>
                    <a:pt x="124807" y="693735"/>
                  </a:lnTo>
                  <a:lnTo>
                    <a:pt x="115894" y="749665"/>
                  </a:lnTo>
                  <a:lnTo>
                    <a:pt x="99748" y="851648"/>
                  </a:lnTo>
                  <a:lnTo>
                    <a:pt x="86640" y="935053"/>
                  </a:lnTo>
                  <a:lnTo>
                    <a:pt x="77524" y="993388"/>
                  </a:lnTo>
                  <a:lnTo>
                    <a:pt x="1364987" y="1577329"/>
                  </a:lnTo>
                  <a:lnTo>
                    <a:pt x="1338676" y="1614001"/>
                  </a:lnTo>
                  <a:lnTo>
                    <a:pt x="1329495" y="1622983"/>
                  </a:lnTo>
                  <a:lnTo>
                    <a:pt x="1318145" y="1628193"/>
                  </a:lnTo>
                  <a:lnTo>
                    <a:pt x="1305709" y="1629340"/>
                  </a:lnTo>
                  <a:lnTo>
                    <a:pt x="1293273" y="1626136"/>
                  </a:lnTo>
                  <a:close/>
                </a:path>
                <a:path w="1990090" h="1629410">
                  <a:moveTo>
                    <a:pt x="1364987" y="1577329"/>
                  </a:moveTo>
                  <a:lnTo>
                    <a:pt x="1296198" y="1546129"/>
                  </a:lnTo>
                  <a:lnTo>
                    <a:pt x="1856025" y="765844"/>
                  </a:lnTo>
                  <a:lnTo>
                    <a:pt x="1924823" y="797048"/>
                  </a:lnTo>
                  <a:lnTo>
                    <a:pt x="1364987" y="1577329"/>
                  </a:lnTo>
                  <a:close/>
                </a:path>
                <a:path w="1990090" h="1629410">
                  <a:moveTo>
                    <a:pt x="600809" y="778364"/>
                  </a:moveTo>
                  <a:lnTo>
                    <a:pt x="593889" y="773941"/>
                  </a:lnTo>
                  <a:lnTo>
                    <a:pt x="588114" y="768104"/>
                  </a:lnTo>
                  <a:lnTo>
                    <a:pt x="583726" y="761048"/>
                  </a:lnTo>
                  <a:lnTo>
                    <a:pt x="567931" y="728950"/>
                  </a:lnTo>
                  <a:lnTo>
                    <a:pt x="548378" y="691005"/>
                  </a:lnTo>
                  <a:lnTo>
                    <a:pt x="525616" y="648160"/>
                  </a:lnTo>
                  <a:lnTo>
                    <a:pt x="500196" y="601358"/>
                  </a:lnTo>
                  <a:lnTo>
                    <a:pt x="443579" y="499661"/>
                  </a:lnTo>
                  <a:lnTo>
                    <a:pt x="382930" y="393469"/>
                  </a:lnTo>
                  <a:lnTo>
                    <a:pt x="322605" y="290267"/>
                  </a:lnTo>
                  <a:lnTo>
                    <a:pt x="267132" y="197823"/>
                  </a:lnTo>
                  <a:lnTo>
                    <a:pt x="242537" y="157907"/>
                  </a:lnTo>
                  <a:lnTo>
                    <a:pt x="220784" y="123479"/>
                  </a:lnTo>
                  <a:lnTo>
                    <a:pt x="341664" y="178305"/>
                  </a:lnTo>
                  <a:lnTo>
                    <a:pt x="362024" y="212133"/>
                  </a:lnTo>
                  <a:lnTo>
                    <a:pt x="409979" y="293050"/>
                  </a:lnTo>
                  <a:lnTo>
                    <a:pt x="439211" y="343207"/>
                  </a:lnTo>
                  <a:lnTo>
                    <a:pt x="501865" y="452522"/>
                  </a:lnTo>
                  <a:lnTo>
                    <a:pt x="559539" y="555719"/>
                  </a:lnTo>
                  <a:lnTo>
                    <a:pt x="585676" y="603596"/>
                  </a:lnTo>
                  <a:lnTo>
                    <a:pt x="609290" y="647752"/>
                  </a:lnTo>
                  <a:lnTo>
                    <a:pt x="629840" y="687260"/>
                  </a:lnTo>
                  <a:lnTo>
                    <a:pt x="705147" y="721416"/>
                  </a:lnTo>
                  <a:lnTo>
                    <a:pt x="669826" y="750218"/>
                  </a:lnTo>
                  <a:lnTo>
                    <a:pt x="639932" y="774354"/>
                  </a:lnTo>
                  <a:lnTo>
                    <a:pt x="616887" y="782172"/>
                  </a:lnTo>
                  <a:lnTo>
                    <a:pt x="608632" y="781175"/>
                  </a:lnTo>
                  <a:lnTo>
                    <a:pt x="600809" y="778364"/>
                  </a:lnTo>
                  <a:close/>
                </a:path>
              </a:pathLst>
            </a:custGeom>
            <a:solidFill>
              <a:srgbClr val="D5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728" y="0"/>
              <a:ext cx="2104980" cy="24549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31751" y="7505668"/>
              <a:ext cx="2066786" cy="27860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02589" y="0"/>
              <a:ext cx="3082957" cy="189778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-10591" y="8083765"/>
              <a:ext cx="2160270" cy="2203450"/>
            </a:xfrm>
            <a:custGeom>
              <a:avLst/>
              <a:gdLst/>
              <a:ahLst/>
              <a:cxnLst/>
              <a:rect l="l" t="t" r="r" b="b"/>
              <a:pathLst>
                <a:path w="2160270" h="2203450">
                  <a:moveTo>
                    <a:pt x="95135" y="1364322"/>
                  </a:moveTo>
                  <a:lnTo>
                    <a:pt x="86233" y="1374965"/>
                  </a:lnTo>
                  <a:lnTo>
                    <a:pt x="94615" y="1368780"/>
                  </a:lnTo>
                  <a:lnTo>
                    <a:pt x="95135" y="1364322"/>
                  </a:lnTo>
                  <a:close/>
                </a:path>
                <a:path w="2160270" h="2203450">
                  <a:moveTo>
                    <a:pt x="947496" y="251777"/>
                  </a:moveTo>
                  <a:lnTo>
                    <a:pt x="929982" y="245008"/>
                  </a:lnTo>
                  <a:lnTo>
                    <a:pt x="941806" y="268909"/>
                  </a:lnTo>
                  <a:lnTo>
                    <a:pt x="947496" y="251777"/>
                  </a:lnTo>
                  <a:close/>
                </a:path>
                <a:path w="2160270" h="2203450">
                  <a:moveTo>
                    <a:pt x="976871" y="282511"/>
                  </a:moveTo>
                  <a:lnTo>
                    <a:pt x="967828" y="264236"/>
                  </a:lnTo>
                  <a:lnTo>
                    <a:pt x="955675" y="268312"/>
                  </a:lnTo>
                  <a:lnTo>
                    <a:pt x="954595" y="266115"/>
                  </a:lnTo>
                  <a:lnTo>
                    <a:pt x="941806" y="268909"/>
                  </a:lnTo>
                  <a:lnTo>
                    <a:pt x="958481" y="302615"/>
                  </a:lnTo>
                  <a:lnTo>
                    <a:pt x="968197" y="293611"/>
                  </a:lnTo>
                  <a:lnTo>
                    <a:pt x="976871" y="282511"/>
                  </a:lnTo>
                  <a:close/>
                </a:path>
                <a:path w="2160270" h="2203450">
                  <a:moveTo>
                    <a:pt x="1158557" y="449275"/>
                  </a:moveTo>
                  <a:lnTo>
                    <a:pt x="1135494" y="431292"/>
                  </a:lnTo>
                  <a:lnTo>
                    <a:pt x="1106271" y="400888"/>
                  </a:lnTo>
                  <a:lnTo>
                    <a:pt x="1135697" y="460349"/>
                  </a:lnTo>
                  <a:lnTo>
                    <a:pt x="1148283" y="457149"/>
                  </a:lnTo>
                  <a:lnTo>
                    <a:pt x="1149413" y="459447"/>
                  </a:lnTo>
                  <a:lnTo>
                    <a:pt x="1158557" y="449275"/>
                  </a:lnTo>
                  <a:close/>
                </a:path>
                <a:path w="2160270" h="2203450">
                  <a:moveTo>
                    <a:pt x="1259624" y="710844"/>
                  </a:moveTo>
                  <a:lnTo>
                    <a:pt x="1256334" y="675563"/>
                  </a:lnTo>
                  <a:lnTo>
                    <a:pt x="1251064" y="636270"/>
                  </a:lnTo>
                  <a:lnTo>
                    <a:pt x="1198308" y="529628"/>
                  </a:lnTo>
                  <a:lnTo>
                    <a:pt x="1177226" y="515658"/>
                  </a:lnTo>
                  <a:lnTo>
                    <a:pt x="1167688" y="496392"/>
                  </a:lnTo>
                  <a:lnTo>
                    <a:pt x="1146937" y="483082"/>
                  </a:lnTo>
                  <a:lnTo>
                    <a:pt x="1259611" y="710857"/>
                  </a:lnTo>
                  <a:close/>
                </a:path>
                <a:path w="2160270" h="2203450">
                  <a:moveTo>
                    <a:pt x="1293914" y="837463"/>
                  </a:moveTo>
                  <a:lnTo>
                    <a:pt x="1275372" y="828611"/>
                  </a:lnTo>
                  <a:lnTo>
                    <a:pt x="1288986" y="856119"/>
                  </a:lnTo>
                  <a:lnTo>
                    <a:pt x="1293914" y="837463"/>
                  </a:lnTo>
                  <a:close/>
                </a:path>
                <a:path w="2160270" h="2203450">
                  <a:moveTo>
                    <a:pt x="1301115" y="884999"/>
                  </a:moveTo>
                  <a:lnTo>
                    <a:pt x="1297622" y="881481"/>
                  </a:lnTo>
                  <a:lnTo>
                    <a:pt x="1294917" y="879525"/>
                  </a:lnTo>
                  <a:lnTo>
                    <a:pt x="1291005" y="881456"/>
                  </a:lnTo>
                  <a:lnTo>
                    <a:pt x="1292313" y="886828"/>
                  </a:lnTo>
                  <a:lnTo>
                    <a:pt x="1294320" y="890498"/>
                  </a:lnTo>
                  <a:lnTo>
                    <a:pt x="1301115" y="884999"/>
                  </a:lnTo>
                  <a:close/>
                </a:path>
                <a:path w="2160270" h="2203450">
                  <a:moveTo>
                    <a:pt x="1680235" y="1021740"/>
                  </a:moveTo>
                  <a:lnTo>
                    <a:pt x="1679422" y="1013015"/>
                  </a:lnTo>
                  <a:lnTo>
                    <a:pt x="1674749" y="1014171"/>
                  </a:lnTo>
                  <a:lnTo>
                    <a:pt x="1671701" y="1015479"/>
                  </a:lnTo>
                  <a:lnTo>
                    <a:pt x="1671294" y="1019759"/>
                  </a:lnTo>
                  <a:lnTo>
                    <a:pt x="1676273" y="1021562"/>
                  </a:lnTo>
                  <a:lnTo>
                    <a:pt x="1680235" y="1021740"/>
                  </a:lnTo>
                  <a:close/>
                </a:path>
                <a:path w="2160270" h="2203450">
                  <a:moveTo>
                    <a:pt x="2044141" y="1351508"/>
                  </a:moveTo>
                  <a:lnTo>
                    <a:pt x="2020481" y="1332318"/>
                  </a:lnTo>
                  <a:lnTo>
                    <a:pt x="2009813" y="1310767"/>
                  </a:lnTo>
                  <a:lnTo>
                    <a:pt x="1991004" y="1301369"/>
                  </a:lnTo>
                  <a:lnTo>
                    <a:pt x="2036787" y="1393926"/>
                  </a:lnTo>
                  <a:lnTo>
                    <a:pt x="2043163" y="1378153"/>
                  </a:lnTo>
                  <a:lnTo>
                    <a:pt x="2044141" y="1351508"/>
                  </a:lnTo>
                  <a:close/>
                </a:path>
                <a:path w="2160270" h="2203450">
                  <a:moveTo>
                    <a:pt x="2160092" y="1910842"/>
                  </a:moveTo>
                  <a:lnTo>
                    <a:pt x="2150122" y="1909432"/>
                  </a:lnTo>
                  <a:lnTo>
                    <a:pt x="2149183" y="1907514"/>
                  </a:lnTo>
                  <a:lnTo>
                    <a:pt x="2153348" y="1887308"/>
                  </a:lnTo>
                  <a:lnTo>
                    <a:pt x="2144179" y="1868766"/>
                  </a:lnTo>
                  <a:lnTo>
                    <a:pt x="2146770" y="1845386"/>
                  </a:lnTo>
                  <a:lnTo>
                    <a:pt x="2154415" y="1803527"/>
                  </a:lnTo>
                  <a:lnTo>
                    <a:pt x="2145347" y="1727923"/>
                  </a:lnTo>
                  <a:lnTo>
                    <a:pt x="2152332" y="1684756"/>
                  </a:lnTo>
                  <a:lnTo>
                    <a:pt x="2135098" y="1592656"/>
                  </a:lnTo>
                  <a:lnTo>
                    <a:pt x="2119477" y="1503781"/>
                  </a:lnTo>
                  <a:lnTo>
                    <a:pt x="2100122" y="1464652"/>
                  </a:lnTo>
                  <a:lnTo>
                    <a:pt x="2068868" y="1430121"/>
                  </a:lnTo>
                  <a:lnTo>
                    <a:pt x="2036787" y="1393926"/>
                  </a:lnTo>
                  <a:lnTo>
                    <a:pt x="1967953" y="1254772"/>
                  </a:lnTo>
                  <a:lnTo>
                    <a:pt x="1953310" y="1253820"/>
                  </a:lnTo>
                  <a:lnTo>
                    <a:pt x="1938528" y="1252575"/>
                  </a:lnTo>
                  <a:lnTo>
                    <a:pt x="1934984" y="1245412"/>
                  </a:lnTo>
                  <a:lnTo>
                    <a:pt x="1919909" y="1243584"/>
                  </a:lnTo>
                  <a:lnTo>
                    <a:pt x="1924227" y="1223683"/>
                  </a:lnTo>
                  <a:lnTo>
                    <a:pt x="1877491" y="1157846"/>
                  </a:lnTo>
                  <a:lnTo>
                    <a:pt x="1786115" y="1087704"/>
                  </a:lnTo>
                  <a:lnTo>
                    <a:pt x="1743100" y="1058049"/>
                  </a:lnTo>
                  <a:lnTo>
                    <a:pt x="1704619" y="1037551"/>
                  </a:lnTo>
                  <a:lnTo>
                    <a:pt x="1684020" y="1024534"/>
                  </a:lnTo>
                  <a:lnTo>
                    <a:pt x="1686864" y="1030300"/>
                  </a:lnTo>
                  <a:lnTo>
                    <a:pt x="1676488" y="1037958"/>
                  </a:lnTo>
                  <a:lnTo>
                    <a:pt x="1664411" y="1042187"/>
                  </a:lnTo>
                  <a:lnTo>
                    <a:pt x="1658620" y="1030490"/>
                  </a:lnTo>
                  <a:lnTo>
                    <a:pt x="1668081" y="1020953"/>
                  </a:lnTo>
                  <a:lnTo>
                    <a:pt x="1660398" y="1005446"/>
                  </a:lnTo>
                  <a:lnTo>
                    <a:pt x="1643405" y="999718"/>
                  </a:lnTo>
                  <a:lnTo>
                    <a:pt x="1628508" y="998258"/>
                  </a:lnTo>
                  <a:lnTo>
                    <a:pt x="1615795" y="1001191"/>
                  </a:lnTo>
                  <a:lnTo>
                    <a:pt x="1592313" y="982357"/>
                  </a:lnTo>
                  <a:lnTo>
                    <a:pt x="1570951" y="967841"/>
                  </a:lnTo>
                  <a:lnTo>
                    <a:pt x="1552321" y="958811"/>
                  </a:lnTo>
                  <a:lnTo>
                    <a:pt x="1525612" y="962113"/>
                  </a:lnTo>
                  <a:lnTo>
                    <a:pt x="1515745" y="942162"/>
                  </a:lnTo>
                  <a:lnTo>
                    <a:pt x="1498434" y="935824"/>
                  </a:lnTo>
                  <a:lnTo>
                    <a:pt x="1480845" y="928916"/>
                  </a:lnTo>
                  <a:lnTo>
                    <a:pt x="1463649" y="922782"/>
                  </a:lnTo>
                  <a:lnTo>
                    <a:pt x="1430553" y="913155"/>
                  </a:lnTo>
                  <a:lnTo>
                    <a:pt x="1415173" y="910717"/>
                  </a:lnTo>
                  <a:lnTo>
                    <a:pt x="1381417" y="899769"/>
                  </a:lnTo>
                  <a:lnTo>
                    <a:pt x="1349349" y="892238"/>
                  </a:lnTo>
                  <a:lnTo>
                    <a:pt x="1307477" y="893508"/>
                  </a:lnTo>
                  <a:lnTo>
                    <a:pt x="1278458" y="892136"/>
                  </a:lnTo>
                  <a:lnTo>
                    <a:pt x="1275448" y="886053"/>
                  </a:lnTo>
                  <a:lnTo>
                    <a:pt x="1287678" y="882129"/>
                  </a:lnTo>
                  <a:lnTo>
                    <a:pt x="1294549" y="867371"/>
                  </a:lnTo>
                  <a:lnTo>
                    <a:pt x="1275372" y="828611"/>
                  </a:lnTo>
                  <a:lnTo>
                    <a:pt x="1275499" y="800239"/>
                  </a:lnTo>
                  <a:lnTo>
                    <a:pt x="1278102" y="776859"/>
                  </a:lnTo>
                  <a:lnTo>
                    <a:pt x="1255306" y="730758"/>
                  </a:lnTo>
                  <a:lnTo>
                    <a:pt x="1076274" y="368871"/>
                  </a:lnTo>
                  <a:lnTo>
                    <a:pt x="1050810" y="346062"/>
                  </a:lnTo>
                  <a:lnTo>
                    <a:pt x="1034986" y="314058"/>
                  </a:lnTo>
                  <a:lnTo>
                    <a:pt x="1015149" y="302615"/>
                  </a:lnTo>
                  <a:lnTo>
                    <a:pt x="998601" y="297802"/>
                  </a:lnTo>
                  <a:lnTo>
                    <a:pt x="985227" y="299402"/>
                  </a:lnTo>
                  <a:lnTo>
                    <a:pt x="958481" y="302615"/>
                  </a:lnTo>
                  <a:lnTo>
                    <a:pt x="923112" y="231140"/>
                  </a:lnTo>
                  <a:lnTo>
                    <a:pt x="903871" y="220878"/>
                  </a:lnTo>
                  <a:lnTo>
                    <a:pt x="892136" y="197167"/>
                  </a:lnTo>
                  <a:lnTo>
                    <a:pt x="878890" y="199021"/>
                  </a:lnTo>
                  <a:lnTo>
                    <a:pt x="876528" y="194233"/>
                  </a:lnTo>
                  <a:lnTo>
                    <a:pt x="862266" y="194056"/>
                  </a:lnTo>
                  <a:lnTo>
                    <a:pt x="847496" y="192849"/>
                  </a:lnTo>
                  <a:lnTo>
                    <a:pt x="833107" y="163753"/>
                  </a:lnTo>
                  <a:lnTo>
                    <a:pt x="814247" y="154292"/>
                  </a:lnTo>
                  <a:lnTo>
                    <a:pt x="808482" y="142621"/>
                  </a:lnTo>
                  <a:lnTo>
                    <a:pt x="791438" y="136817"/>
                  </a:lnTo>
                  <a:lnTo>
                    <a:pt x="777709" y="137706"/>
                  </a:lnTo>
                  <a:lnTo>
                    <a:pt x="776490" y="135242"/>
                  </a:lnTo>
                  <a:lnTo>
                    <a:pt x="762838" y="136271"/>
                  </a:lnTo>
                  <a:lnTo>
                    <a:pt x="744766" y="128397"/>
                  </a:lnTo>
                  <a:lnTo>
                    <a:pt x="737730" y="114173"/>
                  </a:lnTo>
                  <a:lnTo>
                    <a:pt x="719048" y="105067"/>
                  </a:lnTo>
                  <a:lnTo>
                    <a:pt x="681342" y="86106"/>
                  </a:lnTo>
                  <a:lnTo>
                    <a:pt x="662952" y="77571"/>
                  </a:lnTo>
                  <a:lnTo>
                    <a:pt x="645287" y="70510"/>
                  </a:lnTo>
                  <a:lnTo>
                    <a:pt x="628586" y="65392"/>
                  </a:lnTo>
                  <a:lnTo>
                    <a:pt x="619963" y="76619"/>
                  </a:lnTo>
                  <a:lnTo>
                    <a:pt x="622122" y="80975"/>
                  </a:lnTo>
                  <a:lnTo>
                    <a:pt x="612292" y="89738"/>
                  </a:lnTo>
                  <a:lnTo>
                    <a:pt x="601840" y="97269"/>
                  </a:lnTo>
                  <a:lnTo>
                    <a:pt x="579462" y="52031"/>
                  </a:lnTo>
                  <a:lnTo>
                    <a:pt x="567613" y="56718"/>
                  </a:lnTo>
                  <a:lnTo>
                    <a:pt x="556691" y="63284"/>
                  </a:lnTo>
                  <a:lnTo>
                    <a:pt x="549617" y="48971"/>
                  </a:lnTo>
                  <a:lnTo>
                    <a:pt x="531698" y="41402"/>
                  </a:lnTo>
                  <a:lnTo>
                    <a:pt x="514388" y="35039"/>
                  </a:lnTo>
                  <a:lnTo>
                    <a:pt x="497700" y="29946"/>
                  </a:lnTo>
                  <a:lnTo>
                    <a:pt x="466293" y="23761"/>
                  </a:lnTo>
                  <a:lnTo>
                    <a:pt x="450672" y="20815"/>
                  </a:lnTo>
                  <a:lnTo>
                    <a:pt x="438759" y="25374"/>
                  </a:lnTo>
                  <a:lnTo>
                    <a:pt x="418515" y="41744"/>
                  </a:lnTo>
                  <a:lnTo>
                    <a:pt x="400646" y="34251"/>
                  </a:lnTo>
                  <a:lnTo>
                    <a:pt x="368122" y="25793"/>
                  </a:lnTo>
                  <a:lnTo>
                    <a:pt x="346456" y="10642"/>
                  </a:lnTo>
                  <a:lnTo>
                    <a:pt x="327025" y="0"/>
                  </a:lnTo>
                  <a:lnTo>
                    <a:pt x="301764" y="6248"/>
                  </a:lnTo>
                  <a:lnTo>
                    <a:pt x="289077" y="9220"/>
                  </a:lnTo>
                  <a:lnTo>
                    <a:pt x="277558" y="14592"/>
                  </a:lnTo>
                  <a:lnTo>
                    <a:pt x="255866" y="28016"/>
                  </a:lnTo>
                  <a:lnTo>
                    <a:pt x="246443" y="8978"/>
                  </a:lnTo>
                  <a:lnTo>
                    <a:pt x="232448" y="9321"/>
                  </a:lnTo>
                  <a:lnTo>
                    <a:pt x="217271" y="7277"/>
                  </a:lnTo>
                  <a:lnTo>
                    <a:pt x="202882" y="6845"/>
                  </a:lnTo>
                  <a:lnTo>
                    <a:pt x="201282" y="3594"/>
                  </a:lnTo>
                  <a:lnTo>
                    <a:pt x="178879" y="15621"/>
                  </a:lnTo>
                  <a:lnTo>
                    <a:pt x="169392" y="25057"/>
                  </a:lnTo>
                  <a:lnTo>
                    <a:pt x="180467" y="47459"/>
                  </a:lnTo>
                  <a:lnTo>
                    <a:pt x="167703" y="50304"/>
                  </a:lnTo>
                  <a:lnTo>
                    <a:pt x="167170" y="49212"/>
                  </a:lnTo>
                  <a:lnTo>
                    <a:pt x="156057" y="55410"/>
                  </a:lnTo>
                  <a:lnTo>
                    <a:pt x="160921" y="65227"/>
                  </a:lnTo>
                  <a:lnTo>
                    <a:pt x="175704" y="66484"/>
                  </a:lnTo>
                  <a:lnTo>
                    <a:pt x="178752" y="72644"/>
                  </a:lnTo>
                  <a:lnTo>
                    <a:pt x="192811" y="72415"/>
                  </a:lnTo>
                  <a:lnTo>
                    <a:pt x="167767" y="79070"/>
                  </a:lnTo>
                  <a:lnTo>
                    <a:pt x="151561" y="74955"/>
                  </a:lnTo>
                  <a:lnTo>
                    <a:pt x="134747" y="40957"/>
                  </a:lnTo>
                  <a:lnTo>
                    <a:pt x="117754" y="35255"/>
                  </a:lnTo>
                  <a:lnTo>
                    <a:pt x="100901" y="29832"/>
                  </a:lnTo>
                  <a:lnTo>
                    <a:pt x="95542" y="18999"/>
                  </a:lnTo>
                  <a:lnTo>
                    <a:pt x="62268" y="9017"/>
                  </a:lnTo>
                  <a:lnTo>
                    <a:pt x="49072" y="10972"/>
                  </a:lnTo>
                  <a:lnTo>
                    <a:pt x="39204" y="19685"/>
                  </a:lnTo>
                  <a:lnTo>
                    <a:pt x="43980" y="29337"/>
                  </a:lnTo>
                  <a:lnTo>
                    <a:pt x="31648" y="33058"/>
                  </a:lnTo>
                  <a:lnTo>
                    <a:pt x="6680" y="39839"/>
                  </a:lnTo>
                  <a:lnTo>
                    <a:pt x="6616" y="39712"/>
                  </a:lnTo>
                  <a:lnTo>
                    <a:pt x="0" y="169532"/>
                  </a:lnTo>
                  <a:lnTo>
                    <a:pt x="38569" y="161620"/>
                  </a:lnTo>
                  <a:lnTo>
                    <a:pt x="91008" y="153035"/>
                  </a:lnTo>
                  <a:lnTo>
                    <a:pt x="132943" y="151892"/>
                  </a:lnTo>
                  <a:lnTo>
                    <a:pt x="175069" y="151104"/>
                  </a:lnTo>
                  <a:lnTo>
                    <a:pt x="202311" y="148907"/>
                  </a:lnTo>
                  <a:lnTo>
                    <a:pt x="229069" y="145707"/>
                  </a:lnTo>
                  <a:lnTo>
                    <a:pt x="244360" y="147955"/>
                  </a:lnTo>
                  <a:lnTo>
                    <a:pt x="271348" y="145224"/>
                  </a:lnTo>
                  <a:lnTo>
                    <a:pt x="286981" y="148196"/>
                  </a:lnTo>
                  <a:lnTo>
                    <a:pt x="303136" y="152222"/>
                  </a:lnTo>
                  <a:lnTo>
                    <a:pt x="331546" y="152361"/>
                  </a:lnTo>
                  <a:lnTo>
                    <a:pt x="349796" y="160604"/>
                  </a:lnTo>
                  <a:lnTo>
                    <a:pt x="398589" y="173304"/>
                  </a:lnTo>
                  <a:lnTo>
                    <a:pt x="458063" y="178981"/>
                  </a:lnTo>
                  <a:lnTo>
                    <a:pt x="506514" y="190982"/>
                  </a:lnTo>
                  <a:lnTo>
                    <a:pt x="606069" y="220370"/>
                  </a:lnTo>
                  <a:lnTo>
                    <a:pt x="656323" y="236042"/>
                  </a:lnTo>
                  <a:lnTo>
                    <a:pt x="695731" y="258406"/>
                  </a:lnTo>
                  <a:lnTo>
                    <a:pt x="735622" y="281774"/>
                  </a:lnTo>
                  <a:lnTo>
                    <a:pt x="775995" y="306082"/>
                  </a:lnTo>
                  <a:lnTo>
                    <a:pt x="816660" y="331012"/>
                  </a:lnTo>
                  <a:lnTo>
                    <a:pt x="857783" y="356844"/>
                  </a:lnTo>
                  <a:lnTo>
                    <a:pt x="899363" y="383616"/>
                  </a:lnTo>
                  <a:lnTo>
                    <a:pt x="930046" y="416979"/>
                  </a:lnTo>
                  <a:lnTo>
                    <a:pt x="972604" y="445731"/>
                  </a:lnTo>
                  <a:lnTo>
                    <a:pt x="1004074" y="480707"/>
                  </a:lnTo>
                  <a:lnTo>
                    <a:pt x="1024547" y="522097"/>
                  </a:lnTo>
                  <a:lnTo>
                    <a:pt x="1056690" y="558444"/>
                  </a:lnTo>
                  <a:lnTo>
                    <a:pt x="1098715" y="643382"/>
                  </a:lnTo>
                  <a:lnTo>
                    <a:pt x="1108519" y="691832"/>
                  </a:lnTo>
                  <a:lnTo>
                    <a:pt x="1129461" y="734161"/>
                  </a:lnTo>
                  <a:lnTo>
                    <a:pt x="1156131" y="874001"/>
                  </a:lnTo>
                  <a:lnTo>
                    <a:pt x="1156525" y="874776"/>
                  </a:lnTo>
                  <a:lnTo>
                    <a:pt x="1141996" y="874064"/>
                  </a:lnTo>
                  <a:lnTo>
                    <a:pt x="1127760" y="873937"/>
                  </a:lnTo>
                  <a:lnTo>
                    <a:pt x="1113980" y="874712"/>
                  </a:lnTo>
                  <a:lnTo>
                    <a:pt x="1100797" y="876719"/>
                  </a:lnTo>
                  <a:lnTo>
                    <a:pt x="1086027" y="875499"/>
                  </a:lnTo>
                  <a:lnTo>
                    <a:pt x="1071257" y="874280"/>
                  </a:lnTo>
                  <a:lnTo>
                    <a:pt x="1045806" y="880135"/>
                  </a:lnTo>
                  <a:lnTo>
                    <a:pt x="1035570" y="888072"/>
                  </a:lnTo>
                  <a:lnTo>
                    <a:pt x="1006106" y="914438"/>
                  </a:lnTo>
                  <a:lnTo>
                    <a:pt x="1013421" y="900582"/>
                  </a:lnTo>
                  <a:lnTo>
                    <a:pt x="1009434" y="892517"/>
                  </a:lnTo>
                  <a:lnTo>
                    <a:pt x="994130" y="890244"/>
                  </a:lnTo>
                  <a:lnTo>
                    <a:pt x="990282" y="882446"/>
                  </a:lnTo>
                  <a:lnTo>
                    <a:pt x="980897" y="892124"/>
                  </a:lnTo>
                  <a:lnTo>
                    <a:pt x="984021" y="898436"/>
                  </a:lnTo>
                  <a:lnTo>
                    <a:pt x="973772" y="906348"/>
                  </a:lnTo>
                  <a:lnTo>
                    <a:pt x="967524" y="893737"/>
                  </a:lnTo>
                  <a:lnTo>
                    <a:pt x="952576" y="892149"/>
                  </a:lnTo>
                  <a:lnTo>
                    <a:pt x="927493" y="898740"/>
                  </a:lnTo>
                  <a:lnTo>
                    <a:pt x="913650" y="899388"/>
                  </a:lnTo>
                  <a:lnTo>
                    <a:pt x="894003" y="888326"/>
                  </a:lnTo>
                  <a:lnTo>
                    <a:pt x="884453" y="897661"/>
                  </a:lnTo>
                  <a:lnTo>
                    <a:pt x="874382" y="905954"/>
                  </a:lnTo>
                  <a:lnTo>
                    <a:pt x="863765" y="913117"/>
                  </a:lnTo>
                  <a:lnTo>
                    <a:pt x="852563" y="919124"/>
                  </a:lnTo>
                  <a:lnTo>
                    <a:pt x="838073" y="918476"/>
                  </a:lnTo>
                  <a:lnTo>
                    <a:pt x="807046" y="913028"/>
                  </a:lnTo>
                  <a:lnTo>
                    <a:pt x="792988" y="913257"/>
                  </a:lnTo>
                  <a:lnTo>
                    <a:pt x="780643" y="916952"/>
                  </a:lnTo>
                  <a:lnTo>
                    <a:pt x="770623" y="925334"/>
                  </a:lnTo>
                  <a:lnTo>
                    <a:pt x="761098" y="934720"/>
                  </a:lnTo>
                  <a:lnTo>
                    <a:pt x="761619" y="935761"/>
                  </a:lnTo>
                  <a:lnTo>
                    <a:pt x="723239" y="944118"/>
                  </a:lnTo>
                  <a:lnTo>
                    <a:pt x="683501" y="949718"/>
                  </a:lnTo>
                  <a:lnTo>
                    <a:pt x="644740" y="957287"/>
                  </a:lnTo>
                  <a:lnTo>
                    <a:pt x="609269" y="971524"/>
                  </a:lnTo>
                  <a:lnTo>
                    <a:pt x="620915" y="995057"/>
                  </a:lnTo>
                  <a:lnTo>
                    <a:pt x="612940" y="1007567"/>
                  </a:lnTo>
                  <a:lnTo>
                    <a:pt x="598512" y="1007059"/>
                  </a:lnTo>
                  <a:lnTo>
                    <a:pt x="594944" y="999845"/>
                  </a:lnTo>
                  <a:lnTo>
                    <a:pt x="579462" y="997178"/>
                  </a:lnTo>
                  <a:lnTo>
                    <a:pt x="574814" y="987793"/>
                  </a:lnTo>
                  <a:lnTo>
                    <a:pt x="564362" y="995286"/>
                  </a:lnTo>
                  <a:lnTo>
                    <a:pt x="554748" y="1004506"/>
                  </a:lnTo>
                  <a:lnTo>
                    <a:pt x="557225" y="1009510"/>
                  </a:lnTo>
                  <a:lnTo>
                    <a:pt x="542023" y="1007427"/>
                  </a:lnTo>
                  <a:lnTo>
                    <a:pt x="527977" y="1007681"/>
                  </a:lnTo>
                  <a:lnTo>
                    <a:pt x="503669" y="1015822"/>
                  </a:lnTo>
                  <a:lnTo>
                    <a:pt x="491820" y="1020495"/>
                  </a:lnTo>
                  <a:lnTo>
                    <a:pt x="467702" y="1029055"/>
                  </a:lnTo>
                  <a:lnTo>
                    <a:pt x="445668" y="1041793"/>
                  </a:lnTo>
                  <a:lnTo>
                    <a:pt x="437642" y="1054214"/>
                  </a:lnTo>
                  <a:lnTo>
                    <a:pt x="432777" y="1073010"/>
                  </a:lnTo>
                  <a:lnTo>
                    <a:pt x="410298" y="1084846"/>
                  </a:lnTo>
                  <a:lnTo>
                    <a:pt x="383260" y="1087475"/>
                  </a:lnTo>
                  <a:lnTo>
                    <a:pt x="355625" y="1088923"/>
                  </a:lnTo>
                  <a:lnTo>
                    <a:pt x="331368" y="1097153"/>
                  </a:lnTo>
                  <a:lnTo>
                    <a:pt x="322059" y="1106970"/>
                  </a:lnTo>
                  <a:lnTo>
                    <a:pt x="313829" y="1118984"/>
                  </a:lnTo>
                  <a:lnTo>
                    <a:pt x="295236" y="1138682"/>
                  </a:lnTo>
                  <a:lnTo>
                    <a:pt x="288963" y="1154645"/>
                  </a:lnTo>
                  <a:lnTo>
                    <a:pt x="284226" y="1145070"/>
                  </a:lnTo>
                  <a:lnTo>
                    <a:pt x="271551" y="1148092"/>
                  </a:lnTo>
                  <a:lnTo>
                    <a:pt x="259562" y="1152486"/>
                  </a:lnTo>
                  <a:lnTo>
                    <a:pt x="249059" y="1159916"/>
                  </a:lnTo>
                  <a:lnTo>
                    <a:pt x="237528" y="1165237"/>
                  </a:lnTo>
                  <a:lnTo>
                    <a:pt x="227660" y="1173949"/>
                  </a:lnTo>
                  <a:lnTo>
                    <a:pt x="222211" y="1191552"/>
                  </a:lnTo>
                  <a:lnTo>
                    <a:pt x="217030" y="1209713"/>
                  </a:lnTo>
                  <a:lnTo>
                    <a:pt x="218986" y="1213675"/>
                  </a:lnTo>
                  <a:lnTo>
                    <a:pt x="231775" y="1210906"/>
                  </a:lnTo>
                  <a:lnTo>
                    <a:pt x="237210" y="1221879"/>
                  </a:lnTo>
                  <a:lnTo>
                    <a:pt x="227304" y="1230515"/>
                  </a:lnTo>
                  <a:lnTo>
                    <a:pt x="233540" y="1243114"/>
                  </a:lnTo>
                  <a:lnTo>
                    <a:pt x="245859" y="1239367"/>
                  </a:lnTo>
                  <a:lnTo>
                    <a:pt x="257657" y="1234567"/>
                  </a:lnTo>
                  <a:lnTo>
                    <a:pt x="268973" y="1228801"/>
                  </a:lnTo>
                  <a:lnTo>
                    <a:pt x="252679" y="1253134"/>
                  </a:lnTo>
                  <a:lnTo>
                    <a:pt x="239064" y="1254277"/>
                  </a:lnTo>
                  <a:lnTo>
                    <a:pt x="221183" y="1246771"/>
                  </a:lnTo>
                  <a:lnTo>
                    <a:pt x="203415" y="1239494"/>
                  </a:lnTo>
                  <a:lnTo>
                    <a:pt x="179095" y="1247622"/>
                  </a:lnTo>
                  <a:lnTo>
                    <a:pt x="166776" y="1251356"/>
                  </a:lnTo>
                  <a:lnTo>
                    <a:pt x="155067" y="1256309"/>
                  </a:lnTo>
                  <a:lnTo>
                    <a:pt x="132575" y="1268133"/>
                  </a:lnTo>
                  <a:lnTo>
                    <a:pt x="120789" y="1272959"/>
                  </a:lnTo>
                  <a:lnTo>
                    <a:pt x="111582" y="1283004"/>
                  </a:lnTo>
                  <a:lnTo>
                    <a:pt x="123825" y="1307769"/>
                  </a:lnTo>
                  <a:lnTo>
                    <a:pt x="114947" y="1318425"/>
                  </a:lnTo>
                  <a:lnTo>
                    <a:pt x="107340" y="1331709"/>
                  </a:lnTo>
                  <a:lnTo>
                    <a:pt x="100507" y="1346517"/>
                  </a:lnTo>
                  <a:lnTo>
                    <a:pt x="93370" y="1360741"/>
                  </a:lnTo>
                  <a:lnTo>
                    <a:pt x="95135" y="1364322"/>
                  </a:lnTo>
                  <a:lnTo>
                    <a:pt x="96608" y="1367320"/>
                  </a:lnTo>
                  <a:lnTo>
                    <a:pt x="94615" y="1368780"/>
                  </a:lnTo>
                  <a:lnTo>
                    <a:pt x="92430" y="1387487"/>
                  </a:lnTo>
                  <a:lnTo>
                    <a:pt x="97002" y="1396733"/>
                  </a:lnTo>
                  <a:lnTo>
                    <a:pt x="113144" y="1400721"/>
                  </a:lnTo>
                  <a:lnTo>
                    <a:pt x="122389" y="1419390"/>
                  </a:lnTo>
                  <a:lnTo>
                    <a:pt x="107086" y="1417104"/>
                  </a:lnTo>
                  <a:lnTo>
                    <a:pt x="81508" y="1422679"/>
                  </a:lnTo>
                  <a:lnTo>
                    <a:pt x="72072" y="1432267"/>
                  </a:lnTo>
                  <a:lnTo>
                    <a:pt x="71107" y="1458937"/>
                  </a:lnTo>
                  <a:lnTo>
                    <a:pt x="71285" y="1459293"/>
                  </a:lnTo>
                  <a:lnTo>
                    <a:pt x="83489" y="1455331"/>
                  </a:lnTo>
                  <a:lnTo>
                    <a:pt x="96278" y="1452549"/>
                  </a:lnTo>
                  <a:lnTo>
                    <a:pt x="98196" y="1456410"/>
                  </a:lnTo>
                  <a:lnTo>
                    <a:pt x="97802" y="1484249"/>
                  </a:lnTo>
                  <a:lnTo>
                    <a:pt x="108204" y="1505292"/>
                  </a:lnTo>
                  <a:lnTo>
                    <a:pt x="108242" y="1534020"/>
                  </a:lnTo>
                  <a:lnTo>
                    <a:pt x="122262" y="1562379"/>
                  </a:lnTo>
                  <a:lnTo>
                    <a:pt x="115189" y="1576679"/>
                  </a:lnTo>
                  <a:lnTo>
                    <a:pt x="125425" y="1597380"/>
                  </a:lnTo>
                  <a:lnTo>
                    <a:pt x="139814" y="1597837"/>
                  </a:lnTo>
                  <a:lnTo>
                    <a:pt x="144094" y="1606473"/>
                  </a:lnTo>
                  <a:lnTo>
                    <a:pt x="161594" y="1613217"/>
                  </a:lnTo>
                  <a:lnTo>
                    <a:pt x="191185" y="1644396"/>
                  </a:lnTo>
                  <a:lnTo>
                    <a:pt x="230416" y="1666405"/>
                  </a:lnTo>
                  <a:lnTo>
                    <a:pt x="267411" y="1683918"/>
                  </a:lnTo>
                  <a:lnTo>
                    <a:pt x="313093" y="1690319"/>
                  </a:lnTo>
                  <a:lnTo>
                    <a:pt x="344754" y="1697050"/>
                  </a:lnTo>
                  <a:lnTo>
                    <a:pt x="387553" y="1697634"/>
                  </a:lnTo>
                  <a:lnTo>
                    <a:pt x="439407" y="1687880"/>
                  </a:lnTo>
                  <a:lnTo>
                    <a:pt x="483997" y="1663446"/>
                  </a:lnTo>
                  <a:lnTo>
                    <a:pt x="502361" y="1643291"/>
                  </a:lnTo>
                  <a:lnTo>
                    <a:pt x="512470" y="1635074"/>
                  </a:lnTo>
                  <a:lnTo>
                    <a:pt x="537438" y="1636712"/>
                  </a:lnTo>
                  <a:lnTo>
                    <a:pt x="517055" y="1644345"/>
                  </a:lnTo>
                  <a:lnTo>
                    <a:pt x="507060" y="1652778"/>
                  </a:lnTo>
                  <a:lnTo>
                    <a:pt x="514667" y="1668170"/>
                  </a:lnTo>
                  <a:lnTo>
                    <a:pt x="527024" y="1664512"/>
                  </a:lnTo>
                  <a:lnTo>
                    <a:pt x="550849" y="1655368"/>
                  </a:lnTo>
                  <a:lnTo>
                    <a:pt x="563257" y="1651812"/>
                  </a:lnTo>
                  <a:lnTo>
                    <a:pt x="586740" y="1642008"/>
                  </a:lnTo>
                  <a:lnTo>
                    <a:pt x="610717" y="1633181"/>
                  </a:lnTo>
                  <a:lnTo>
                    <a:pt x="609790" y="1631315"/>
                  </a:lnTo>
                  <a:lnTo>
                    <a:pt x="544499" y="1499323"/>
                  </a:lnTo>
                  <a:lnTo>
                    <a:pt x="532358" y="1503438"/>
                  </a:lnTo>
                  <a:lnTo>
                    <a:pt x="507428" y="1510322"/>
                  </a:lnTo>
                  <a:lnTo>
                    <a:pt x="482955" y="1518132"/>
                  </a:lnTo>
                  <a:lnTo>
                    <a:pt x="470712" y="1522044"/>
                  </a:lnTo>
                  <a:lnTo>
                    <a:pt x="469849" y="1520266"/>
                  </a:lnTo>
                  <a:lnTo>
                    <a:pt x="456907" y="1522780"/>
                  </a:lnTo>
                  <a:lnTo>
                    <a:pt x="432320" y="1530350"/>
                  </a:lnTo>
                  <a:lnTo>
                    <a:pt x="419239" y="1532547"/>
                  </a:lnTo>
                  <a:lnTo>
                    <a:pt x="406920" y="1536293"/>
                  </a:lnTo>
                  <a:lnTo>
                    <a:pt x="395478" y="1541792"/>
                  </a:lnTo>
                  <a:lnTo>
                    <a:pt x="399796" y="1550517"/>
                  </a:lnTo>
                  <a:lnTo>
                    <a:pt x="386143" y="1551559"/>
                  </a:lnTo>
                  <a:lnTo>
                    <a:pt x="371995" y="1551609"/>
                  </a:lnTo>
                  <a:lnTo>
                    <a:pt x="345973" y="1556283"/>
                  </a:lnTo>
                  <a:lnTo>
                    <a:pt x="330835" y="1554340"/>
                  </a:lnTo>
                  <a:lnTo>
                    <a:pt x="302094" y="1553527"/>
                  </a:lnTo>
                  <a:lnTo>
                    <a:pt x="284848" y="1547291"/>
                  </a:lnTo>
                  <a:lnTo>
                    <a:pt x="268744" y="1543392"/>
                  </a:lnTo>
                  <a:lnTo>
                    <a:pt x="254863" y="1543964"/>
                  </a:lnTo>
                  <a:lnTo>
                    <a:pt x="231267" y="1524927"/>
                  </a:lnTo>
                  <a:lnTo>
                    <a:pt x="181470" y="1424292"/>
                  </a:lnTo>
                  <a:lnTo>
                    <a:pt x="214642" y="1491310"/>
                  </a:lnTo>
                  <a:lnTo>
                    <a:pt x="208915" y="1451102"/>
                  </a:lnTo>
                  <a:lnTo>
                    <a:pt x="219710" y="1386979"/>
                  </a:lnTo>
                  <a:lnTo>
                    <a:pt x="246176" y="1354582"/>
                  </a:lnTo>
                  <a:lnTo>
                    <a:pt x="274294" y="1325486"/>
                  </a:lnTo>
                  <a:lnTo>
                    <a:pt x="303631" y="1298854"/>
                  </a:lnTo>
                  <a:lnTo>
                    <a:pt x="333248" y="1272794"/>
                  </a:lnTo>
                  <a:lnTo>
                    <a:pt x="364274" y="1249578"/>
                  </a:lnTo>
                  <a:lnTo>
                    <a:pt x="408673" y="1224775"/>
                  </a:lnTo>
                  <a:lnTo>
                    <a:pt x="444284" y="1210830"/>
                  </a:lnTo>
                  <a:lnTo>
                    <a:pt x="491705" y="1192136"/>
                  </a:lnTo>
                  <a:lnTo>
                    <a:pt x="571347" y="1152639"/>
                  </a:lnTo>
                  <a:lnTo>
                    <a:pt x="594080" y="1141298"/>
                  </a:lnTo>
                  <a:lnTo>
                    <a:pt x="641337" y="1122260"/>
                  </a:lnTo>
                  <a:lnTo>
                    <a:pt x="689991" y="1106043"/>
                  </a:lnTo>
                  <a:lnTo>
                    <a:pt x="738949" y="1090434"/>
                  </a:lnTo>
                  <a:lnTo>
                    <a:pt x="788200" y="1075423"/>
                  </a:lnTo>
                  <a:lnTo>
                    <a:pt x="837730" y="1060983"/>
                  </a:lnTo>
                  <a:lnTo>
                    <a:pt x="887526" y="1047076"/>
                  </a:lnTo>
                  <a:lnTo>
                    <a:pt x="937691" y="1033919"/>
                  </a:lnTo>
                  <a:lnTo>
                    <a:pt x="977138" y="1027734"/>
                  </a:lnTo>
                  <a:lnTo>
                    <a:pt x="1028801" y="1017600"/>
                  </a:lnTo>
                  <a:lnTo>
                    <a:pt x="1070089" y="1015123"/>
                  </a:lnTo>
                  <a:lnTo>
                    <a:pt x="1123911" y="1009370"/>
                  </a:lnTo>
                  <a:lnTo>
                    <a:pt x="1125308" y="1012190"/>
                  </a:lnTo>
                  <a:lnTo>
                    <a:pt x="1138174" y="1009548"/>
                  </a:lnTo>
                  <a:lnTo>
                    <a:pt x="1139685" y="1012596"/>
                  </a:lnTo>
                  <a:lnTo>
                    <a:pt x="1152550" y="1009954"/>
                  </a:lnTo>
                  <a:lnTo>
                    <a:pt x="1150035" y="1033526"/>
                  </a:lnTo>
                  <a:lnTo>
                    <a:pt x="1147152" y="1056347"/>
                  </a:lnTo>
                  <a:lnTo>
                    <a:pt x="1132446" y="1083881"/>
                  </a:lnTo>
                  <a:lnTo>
                    <a:pt x="1128585" y="1104734"/>
                  </a:lnTo>
                  <a:lnTo>
                    <a:pt x="1107579" y="1148194"/>
                  </a:lnTo>
                  <a:lnTo>
                    <a:pt x="1085723" y="1189939"/>
                  </a:lnTo>
                  <a:lnTo>
                    <a:pt x="1062748" y="1229410"/>
                  </a:lnTo>
                  <a:lnTo>
                    <a:pt x="1038377" y="1266063"/>
                  </a:lnTo>
                  <a:lnTo>
                    <a:pt x="1000950" y="1304975"/>
                  </a:lnTo>
                  <a:lnTo>
                    <a:pt x="961542" y="1339900"/>
                  </a:lnTo>
                  <a:lnTo>
                    <a:pt x="931329" y="1364729"/>
                  </a:lnTo>
                  <a:lnTo>
                    <a:pt x="887310" y="1390332"/>
                  </a:lnTo>
                  <a:lnTo>
                    <a:pt x="840701" y="1410677"/>
                  </a:lnTo>
                  <a:lnTo>
                    <a:pt x="791298" y="1425384"/>
                  </a:lnTo>
                  <a:lnTo>
                    <a:pt x="740638" y="1437538"/>
                  </a:lnTo>
                  <a:lnTo>
                    <a:pt x="702894" y="1447165"/>
                  </a:lnTo>
                  <a:lnTo>
                    <a:pt x="664883" y="1456270"/>
                  </a:lnTo>
                  <a:lnTo>
                    <a:pt x="627494" y="1466608"/>
                  </a:lnTo>
                  <a:lnTo>
                    <a:pt x="602018" y="1472399"/>
                  </a:lnTo>
                  <a:lnTo>
                    <a:pt x="565327" y="1484160"/>
                  </a:lnTo>
                  <a:lnTo>
                    <a:pt x="567448" y="1491145"/>
                  </a:lnTo>
                  <a:lnTo>
                    <a:pt x="556628" y="1495209"/>
                  </a:lnTo>
                  <a:lnTo>
                    <a:pt x="544842" y="1499209"/>
                  </a:lnTo>
                  <a:lnTo>
                    <a:pt x="609142" y="1629219"/>
                  </a:lnTo>
                  <a:lnTo>
                    <a:pt x="610108" y="1631137"/>
                  </a:lnTo>
                  <a:lnTo>
                    <a:pt x="620941" y="1625206"/>
                  </a:lnTo>
                  <a:lnTo>
                    <a:pt x="631850" y="1618627"/>
                  </a:lnTo>
                  <a:lnTo>
                    <a:pt x="654253" y="1606613"/>
                  </a:lnTo>
                  <a:lnTo>
                    <a:pt x="677087" y="1595488"/>
                  </a:lnTo>
                  <a:lnTo>
                    <a:pt x="712266" y="1580692"/>
                  </a:lnTo>
                  <a:lnTo>
                    <a:pt x="736727" y="1572856"/>
                  </a:lnTo>
                  <a:lnTo>
                    <a:pt x="773023" y="1560296"/>
                  </a:lnTo>
                  <a:lnTo>
                    <a:pt x="809561" y="1548206"/>
                  </a:lnTo>
                  <a:lnTo>
                    <a:pt x="857402" y="1530350"/>
                  </a:lnTo>
                  <a:lnTo>
                    <a:pt x="893178" y="1516748"/>
                  </a:lnTo>
                  <a:lnTo>
                    <a:pt x="927963" y="1501152"/>
                  </a:lnTo>
                  <a:lnTo>
                    <a:pt x="961478" y="1482966"/>
                  </a:lnTo>
                  <a:lnTo>
                    <a:pt x="993254" y="1461287"/>
                  </a:lnTo>
                  <a:lnTo>
                    <a:pt x="1022832" y="1435150"/>
                  </a:lnTo>
                  <a:lnTo>
                    <a:pt x="1049655" y="1403426"/>
                  </a:lnTo>
                  <a:lnTo>
                    <a:pt x="1073137" y="1364996"/>
                  </a:lnTo>
                  <a:lnTo>
                    <a:pt x="1091857" y="1374165"/>
                  </a:lnTo>
                  <a:lnTo>
                    <a:pt x="1114196" y="1362062"/>
                  </a:lnTo>
                  <a:lnTo>
                    <a:pt x="1132560" y="1341882"/>
                  </a:lnTo>
                  <a:lnTo>
                    <a:pt x="1150670" y="1321206"/>
                  </a:lnTo>
                  <a:lnTo>
                    <a:pt x="1157541" y="1306449"/>
                  </a:lnTo>
                  <a:lnTo>
                    <a:pt x="1165186" y="1293266"/>
                  </a:lnTo>
                  <a:lnTo>
                    <a:pt x="1173543" y="1281518"/>
                  </a:lnTo>
                  <a:lnTo>
                    <a:pt x="1193914" y="1265440"/>
                  </a:lnTo>
                  <a:lnTo>
                    <a:pt x="1188593" y="1254671"/>
                  </a:lnTo>
                  <a:lnTo>
                    <a:pt x="1194663" y="1238288"/>
                  </a:lnTo>
                  <a:lnTo>
                    <a:pt x="1184084" y="1216901"/>
                  </a:lnTo>
                  <a:lnTo>
                    <a:pt x="1209573" y="1211160"/>
                  </a:lnTo>
                  <a:lnTo>
                    <a:pt x="1238465" y="1183640"/>
                  </a:lnTo>
                  <a:lnTo>
                    <a:pt x="1260563" y="1142365"/>
                  </a:lnTo>
                  <a:lnTo>
                    <a:pt x="1277035" y="1089748"/>
                  </a:lnTo>
                  <a:lnTo>
                    <a:pt x="1282979" y="1073137"/>
                  </a:lnTo>
                  <a:lnTo>
                    <a:pt x="1288757" y="1056170"/>
                  </a:lnTo>
                  <a:lnTo>
                    <a:pt x="1294422" y="1038974"/>
                  </a:lnTo>
                  <a:lnTo>
                    <a:pt x="1257833" y="965022"/>
                  </a:lnTo>
                  <a:lnTo>
                    <a:pt x="1288643" y="1027290"/>
                  </a:lnTo>
                  <a:lnTo>
                    <a:pt x="1304836" y="1031392"/>
                  </a:lnTo>
                  <a:lnTo>
                    <a:pt x="1321181" y="1035773"/>
                  </a:lnTo>
                  <a:lnTo>
                    <a:pt x="1337691" y="1040498"/>
                  </a:lnTo>
                  <a:lnTo>
                    <a:pt x="1354404" y="1045641"/>
                  </a:lnTo>
                  <a:lnTo>
                    <a:pt x="1403858" y="1059700"/>
                  </a:lnTo>
                  <a:lnTo>
                    <a:pt x="1453603" y="1074331"/>
                  </a:lnTo>
                  <a:lnTo>
                    <a:pt x="1503705" y="1089660"/>
                  </a:lnTo>
                  <a:lnTo>
                    <a:pt x="1542821" y="1111465"/>
                  </a:lnTo>
                  <a:lnTo>
                    <a:pt x="1593799" y="1128585"/>
                  </a:lnTo>
                  <a:lnTo>
                    <a:pt x="1633931" y="1152423"/>
                  </a:lnTo>
                  <a:lnTo>
                    <a:pt x="1674660" y="1177480"/>
                  </a:lnTo>
                  <a:lnTo>
                    <a:pt x="1716062" y="1203871"/>
                  </a:lnTo>
                  <a:lnTo>
                    <a:pt x="1758188" y="1231734"/>
                  </a:lnTo>
                  <a:lnTo>
                    <a:pt x="1789709" y="1266825"/>
                  </a:lnTo>
                  <a:lnTo>
                    <a:pt x="1832800" y="1296644"/>
                  </a:lnTo>
                  <a:lnTo>
                    <a:pt x="1963356" y="1445983"/>
                  </a:lnTo>
                  <a:lnTo>
                    <a:pt x="2006676" y="1533537"/>
                  </a:lnTo>
                  <a:lnTo>
                    <a:pt x="2016188" y="1581416"/>
                  </a:lnTo>
                  <a:lnTo>
                    <a:pt x="2024748" y="1627365"/>
                  </a:lnTo>
                  <a:lnTo>
                    <a:pt x="2020633" y="1676311"/>
                  </a:lnTo>
                  <a:lnTo>
                    <a:pt x="2028850" y="1692922"/>
                  </a:lnTo>
                  <a:lnTo>
                    <a:pt x="2017712" y="1727695"/>
                  </a:lnTo>
                  <a:lnTo>
                    <a:pt x="2019871" y="1760715"/>
                  </a:lnTo>
                  <a:lnTo>
                    <a:pt x="2011095" y="1800263"/>
                  </a:lnTo>
                  <a:lnTo>
                    <a:pt x="2012835" y="1832406"/>
                  </a:lnTo>
                  <a:lnTo>
                    <a:pt x="2001012" y="1865795"/>
                  </a:lnTo>
                  <a:lnTo>
                    <a:pt x="1997125" y="1886585"/>
                  </a:lnTo>
                  <a:lnTo>
                    <a:pt x="1999907" y="1892211"/>
                  </a:lnTo>
                  <a:lnTo>
                    <a:pt x="2013178" y="1894065"/>
                  </a:lnTo>
                  <a:lnTo>
                    <a:pt x="2012403" y="1900212"/>
                  </a:lnTo>
                  <a:lnTo>
                    <a:pt x="2008924" y="1925180"/>
                  </a:lnTo>
                  <a:lnTo>
                    <a:pt x="2003742" y="1956739"/>
                  </a:lnTo>
                  <a:lnTo>
                    <a:pt x="1997392" y="1986661"/>
                  </a:lnTo>
                  <a:lnTo>
                    <a:pt x="1984400" y="2041398"/>
                  </a:lnTo>
                  <a:lnTo>
                    <a:pt x="1982495" y="2058200"/>
                  </a:lnTo>
                  <a:lnTo>
                    <a:pt x="1981149" y="2070023"/>
                  </a:lnTo>
                  <a:lnTo>
                    <a:pt x="1990864" y="2075141"/>
                  </a:lnTo>
                  <a:lnTo>
                    <a:pt x="1985949" y="2086838"/>
                  </a:lnTo>
                  <a:lnTo>
                    <a:pt x="1980120" y="2103005"/>
                  </a:lnTo>
                  <a:lnTo>
                    <a:pt x="1966455" y="2143531"/>
                  </a:lnTo>
                  <a:lnTo>
                    <a:pt x="1955228" y="2175167"/>
                  </a:lnTo>
                  <a:lnTo>
                    <a:pt x="1944916" y="2203234"/>
                  </a:lnTo>
                  <a:lnTo>
                    <a:pt x="2091855" y="2203234"/>
                  </a:lnTo>
                  <a:lnTo>
                    <a:pt x="2104593" y="2175497"/>
                  </a:lnTo>
                  <a:lnTo>
                    <a:pt x="2119922" y="2136940"/>
                  </a:lnTo>
                  <a:lnTo>
                    <a:pt x="2132063" y="2097773"/>
                  </a:lnTo>
                  <a:lnTo>
                    <a:pt x="2136076" y="2066417"/>
                  </a:lnTo>
                  <a:lnTo>
                    <a:pt x="2129688" y="2041677"/>
                  </a:lnTo>
                  <a:lnTo>
                    <a:pt x="2119833" y="2021052"/>
                  </a:lnTo>
                  <a:lnTo>
                    <a:pt x="2117115" y="2000542"/>
                  </a:lnTo>
                  <a:lnTo>
                    <a:pt x="2132177" y="1976107"/>
                  </a:lnTo>
                  <a:lnTo>
                    <a:pt x="2130285" y="1984959"/>
                  </a:lnTo>
                  <a:lnTo>
                    <a:pt x="2127440" y="2005241"/>
                  </a:lnTo>
                  <a:lnTo>
                    <a:pt x="2130361" y="2021954"/>
                  </a:lnTo>
                  <a:lnTo>
                    <a:pt x="2145766" y="2020062"/>
                  </a:lnTo>
                  <a:lnTo>
                    <a:pt x="2147595" y="2014181"/>
                  </a:lnTo>
                  <a:lnTo>
                    <a:pt x="2155113" y="1963978"/>
                  </a:lnTo>
                  <a:lnTo>
                    <a:pt x="2159762" y="1915363"/>
                  </a:lnTo>
                  <a:lnTo>
                    <a:pt x="2160092" y="1910842"/>
                  </a:lnTo>
                  <a:close/>
                </a:path>
              </a:pathLst>
            </a:custGeom>
            <a:solidFill>
              <a:srgbClr val="D5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73169" y="912201"/>
              <a:ext cx="1957328" cy="21553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53000" y="4424150"/>
              <a:ext cx="9928200" cy="3234596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0FD188F-D218-430A-BB6F-F68BF5F879DC}"/>
              </a:ext>
            </a:extLst>
          </p:cNvPr>
          <p:cNvSpPr txBox="1"/>
          <p:nvPr/>
        </p:nvSpPr>
        <p:spPr>
          <a:xfrm>
            <a:off x="342899" y="2469828"/>
            <a:ext cx="17602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solidFill>
                  <a:schemeClr val="bg1"/>
                </a:solidFill>
              </a:rPr>
              <a:t>E’TIBORINGIZ UCHUN RAHMAT</a:t>
            </a:r>
            <a:endParaRPr lang="ru-RU" sz="15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8A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17213" y="280050"/>
            <a:ext cx="14453573" cy="3712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1090" marR="5080" indent="-726440">
              <a:lnSpc>
                <a:spcPct val="116199"/>
              </a:lnSpc>
              <a:spcBef>
                <a:spcPts val="100"/>
              </a:spcBef>
            </a:pPr>
            <a:r>
              <a:rPr sz="7150" spc="-869" dirty="0"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r>
              <a:rPr sz="7150" spc="-965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sz="7150" spc="-1410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sz="7150" spc="-73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7150" spc="-610" dirty="0"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sz="7150" spc="-545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z="7150" spc="-520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sz="7150" spc="-545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z="7150" spc="-675" dirty="0"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lang="en-US" sz="7150" spc="-73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7150" spc="-730" dirty="0" err="1"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sz="7150" spc="-560" dirty="0" err="1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sz="7150" spc="-110" dirty="0" err="1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sz="7150" spc="-450" dirty="0" err="1">
                <a:latin typeface="Verdana" panose="020B0604030504040204" pitchFamily="34" charset="0"/>
                <a:ea typeface="Verdana" panose="020B0604030504040204" pitchFamily="34" charset="0"/>
              </a:rPr>
              <a:t>h</a:t>
            </a:r>
            <a:r>
              <a:rPr sz="7150" spc="-560" dirty="0" err="1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n-US" sz="7150" spc="-450" dirty="0" err="1">
                <a:latin typeface="Verdana" panose="020B0604030504040204" pitchFamily="34" charset="0"/>
                <a:ea typeface="Verdana" panose="020B0604030504040204" pitchFamily="34" charset="0"/>
              </a:rPr>
              <a:t>nc</a:t>
            </a:r>
            <a:r>
              <a:rPr sz="7150" spc="-450" dirty="0" err="1">
                <a:latin typeface="Verdana" panose="020B0604030504040204" pitchFamily="34" charset="0"/>
                <a:ea typeface="Verdana" panose="020B0604030504040204" pitchFamily="34" charset="0"/>
              </a:rPr>
              <a:t>h</a:t>
            </a:r>
            <a:r>
              <a:rPr sz="7150" spc="-545" dirty="0" err="1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z="7150" spc="-110" dirty="0" err="1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sz="7150" spc="-4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7150" spc="-73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7150" spc="-130" dirty="0">
                <a:latin typeface="Verdana" panose="020B0604030504040204" pitchFamily="34" charset="0"/>
                <a:ea typeface="Verdana" panose="020B0604030504040204" pitchFamily="34" charset="0"/>
              </a:rPr>
              <a:t>v</a:t>
            </a:r>
            <a:r>
              <a:rPr sz="7150" spc="-540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z="7150" spc="-73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7150" spc="-560" dirty="0" err="1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sz="7150" spc="-450" dirty="0" err="1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sz="7150" spc="-4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7150" spc="-450" dirty="0" err="1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sz="7150" spc="-250" dirty="0" err="1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sz="7150" spc="-73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7150" spc="-830" dirty="0" err="1"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sz="7150" spc="-4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7150" spc="-690" dirty="0" err="1">
                <a:latin typeface="Verdana" panose="020B0604030504040204" pitchFamily="34" charset="0"/>
                <a:ea typeface="Verdana" panose="020B0604030504040204" pitchFamily="34" charset="0"/>
              </a:rPr>
              <a:t>q</a:t>
            </a:r>
            <a:r>
              <a:rPr sz="7150" spc="-755" dirty="0" err="1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sz="7150" spc="-375" dirty="0" err="1">
                <a:latin typeface="Verdana" panose="020B0604030504040204" pitchFamily="34" charset="0"/>
                <a:ea typeface="Verdana" panose="020B0604030504040204" pitchFamily="34" charset="0"/>
              </a:rPr>
              <a:t>o</a:t>
            </a:r>
            <a:r>
              <a:rPr sz="7150" spc="-310" dirty="0" err="1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sz="7150" spc="-4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7150" spc="-254" dirty="0" err="1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sz="7150" spc="-425" dirty="0" err="1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US" sz="7150" spc="-42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7150" spc="-425" dirty="0" err="1"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sz="7150" spc="-545" dirty="0" err="1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z="7150" spc="-1015" dirty="0" err="1">
                <a:latin typeface="Verdana" panose="020B0604030504040204" pitchFamily="34" charset="0"/>
                <a:ea typeface="Verdana" panose="020B0604030504040204" pitchFamily="34" charset="0"/>
                <a:cs typeface="Lucida Sans Unicode"/>
              </a:rPr>
              <a:t>ʼ</a:t>
            </a:r>
            <a:r>
              <a:rPr sz="7150" spc="-110" dirty="0" err="1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sz="7150" spc="-4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7150" spc="-305" dirty="0" err="1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sz="7150" spc="-73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7150" spc="-690" dirty="0">
                <a:latin typeface="Verdana" panose="020B0604030504040204" pitchFamily="34" charset="0"/>
                <a:ea typeface="Verdana" panose="020B0604030504040204" pitchFamily="34" charset="0"/>
              </a:rPr>
              <a:t>q</a:t>
            </a:r>
            <a:r>
              <a:rPr sz="7150" spc="-400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7150" spc="-520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sz="7150" spc="-560" dirty="0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sz="7150" spc="-130" dirty="0">
                <a:latin typeface="Verdana" panose="020B0604030504040204" pitchFamily="34" charset="0"/>
                <a:ea typeface="Verdana" panose="020B0604030504040204" pitchFamily="34" charset="0"/>
              </a:rPr>
              <a:t>v</a:t>
            </a:r>
            <a:r>
              <a:rPr sz="7150" spc="-800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sz="7150" spc="-450" dirty="0">
                <a:latin typeface="Verdana" panose="020B0604030504040204" pitchFamily="34" charset="0"/>
                <a:ea typeface="Verdana" panose="020B0604030504040204" pitchFamily="34" charset="0"/>
              </a:rPr>
              <a:t>h</a:t>
            </a:r>
            <a:r>
              <a:rPr sz="7150" spc="-400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7150" spc="-73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7150" spc="-375" dirty="0">
                <a:latin typeface="Verdana" panose="020B0604030504040204" pitchFamily="34" charset="0"/>
                <a:ea typeface="Verdana" panose="020B0604030504040204" pitchFamily="34" charset="0"/>
              </a:rPr>
              <a:t>o</a:t>
            </a:r>
            <a:r>
              <a:rPr sz="7150" spc="-830" dirty="0"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sz="7150" spc="-400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7150" spc="-520" dirty="0">
                <a:latin typeface="Verdana" panose="020B0604030504040204" pitchFamily="34" charset="0"/>
                <a:ea typeface="Verdana" panose="020B0604030504040204" pitchFamily="34" charset="0"/>
              </a:rPr>
              <a:t>ll</a:t>
            </a:r>
            <a:r>
              <a:rPr sz="7150" spc="-545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z="7150" spc="-305" dirty="0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sz="7150" spc="-73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7150" spc="-965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sz="7150" spc="-73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7150" spc="-610" dirty="0"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sz="7150" spc="-545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z="7150" spc="-520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sz="7150" spc="-545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z="7150" spc="-675" dirty="0"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sz="7150" spc="-73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7150" spc="-690" dirty="0">
                <a:latin typeface="Verdana" panose="020B0604030504040204" pitchFamily="34" charset="0"/>
                <a:ea typeface="Verdana" panose="020B0604030504040204" pitchFamily="34" charset="0"/>
              </a:rPr>
              <a:t>q</a:t>
            </a:r>
            <a:r>
              <a:rPr sz="7150" spc="-375" dirty="0">
                <a:latin typeface="Verdana" panose="020B0604030504040204" pitchFamily="34" charset="0"/>
                <a:ea typeface="Verdana" panose="020B0604030504040204" pitchFamily="34" charset="0"/>
              </a:rPr>
              <a:t>o</a:t>
            </a:r>
            <a:r>
              <a:rPr sz="7150" spc="-450" dirty="0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sz="7150" spc="-560" dirty="0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sz="7150" spc="-450" dirty="0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sz="7150" spc="-400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z="7150" spc="-73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7150" spc="-965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sz="7150" dirty="0">
              <a:latin typeface="Verdana" panose="020B0604030504040204" pitchFamily="34" charset="0"/>
              <a:ea typeface="Verdana" panose="020B0604030504040204" pitchFamily="34" charset="0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91223" y="3877945"/>
            <a:ext cx="15868650" cy="5913755"/>
          </a:xfrm>
          <a:custGeom>
            <a:avLst/>
            <a:gdLst/>
            <a:ahLst/>
            <a:cxnLst/>
            <a:rect l="l" t="t" r="r" b="b"/>
            <a:pathLst>
              <a:path w="15868650" h="5913755">
                <a:moveTo>
                  <a:pt x="15235608" y="5913625"/>
                </a:moveTo>
                <a:lnTo>
                  <a:pt x="632469" y="5913625"/>
                </a:lnTo>
                <a:lnTo>
                  <a:pt x="585369" y="5911885"/>
                </a:lnTo>
                <a:lnTo>
                  <a:pt x="539190" y="5906749"/>
                </a:lnTo>
                <a:lnTo>
                  <a:pt x="494058" y="5898340"/>
                </a:lnTo>
                <a:lnTo>
                  <a:pt x="450097" y="5886782"/>
                </a:lnTo>
                <a:lnTo>
                  <a:pt x="407431" y="5872198"/>
                </a:lnTo>
                <a:lnTo>
                  <a:pt x="366183" y="5854711"/>
                </a:lnTo>
                <a:lnTo>
                  <a:pt x="326477" y="5834447"/>
                </a:lnTo>
                <a:lnTo>
                  <a:pt x="288437" y="5811528"/>
                </a:lnTo>
                <a:lnTo>
                  <a:pt x="252186" y="5786077"/>
                </a:lnTo>
                <a:lnTo>
                  <a:pt x="217848" y="5758220"/>
                </a:lnTo>
                <a:lnTo>
                  <a:pt x="185546" y="5728078"/>
                </a:lnTo>
                <a:lnTo>
                  <a:pt x="155404" y="5695776"/>
                </a:lnTo>
                <a:lnTo>
                  <a:pt x="127546" y="5661438"/>
                </a:lnTo>
                <a:lnTo>
                  <a:pt x="102096" y="5625187"/>
                </a:lnTo>
                <a:lnTo>
                  <a:pt x="79177" y="5587147"/>
                </a:lnTo>
                <a:lnTo>
                  <a:pt x="58912" y="5547441"/>
                </a:lnTo>
                <a:lnTo>
                  <a:pt x="41426" y="5506193"/>
                </a:lnTo>
                <a:lnTo>
                  <a:pt x="26842" y="5463527"/>
                </a:lnTo>
                <a:lnTo>
                  <a:pt x="15284" y="5419566"/>
                </a:lnTo>
                <a:lnTo>
                  <a:pt x="6875" y="5374435"/>
                </a:lnTo>
                <a:lnTo>
                  <a:pt x="1739" y="5328256"/>
                </a:lnTo>
                <a:lnTo>
                  <a:pt x="0" y="5281166"/>
                </a:lnTo>
                <a:lnTo>
                  <a:pt x="0" y="632459"/>
                </a:lnTo>
                <a:lnTo>
                  <a:pt x="1739" y="585369"/>
                </a:lnTo>
                <a:lnTo>
                  <a:pt x="6875" y="539190"/>
                </a:lnTo>
                <a:lnTo>
                  <a:pt x="15284" y="494058"/>
                </a:lnTo>
                <a:lnTo>
                  <a:pt x="26842" y="450098"/>
                </a:lnTo>
                <a:lnTo>
                  <a:pt x="41426" y="407431"/>
                </a:lnTo>
                <a:lnTo>
                  <a:pt x="58912" y="366184"/>
                </a:lnTo>
                <a:lnTo>
                  <a:pt x="79177" y="326478"/>
                </a:lnTo>
                <a:lnTo>
                  <a:pt x="102096" y="288437"/>
                </a:lnTo>
                <a:lnTo>
                  <a:pt x="127546" y="252186"/>
                </a:lnTo>
                <a:lnTo>
                  <a:pt x="155404" y="217848"/>
                </a:lnTo>
                <a:lnTo>
                  <a:pt x="185546" y="185546"/>
                </a:lnTo>
                <a:lnTo>
                  <a:pt x="217848" y="155405"/>
                </a:lnTo>
                <a:lnTo>
                  <a:pt x="252186" y="127547"/>
                </a:lnTo>
                <a:lnTo>
                  <a:pt x="288437" y="102097"/>
                </a:lnTo>
                <a:lnTo>
                  <a:pt x="326477" y="79177"/>
                </a:lnTo>
                <a:lnTo>
                  <a:pt x="366183" y="58913"/>
                </a:lnTo>
                <a:lnTo>
                  <a:pt x="407431" y="41427"/>
                </a:lnTo>
                <a:lnTo>
                  <a:pt x="450097" y="26843"/>
                </a:lnTo>
                <a:lnTo>
                  <a:pt x="494058" y="15284"/>
                </a:lnTo>
                <a:lnTo>
                  <a:pt x="539190" y="6875"/>
                </a:lnTo>
                <a:lnTo>
                  <a:pt x="585369" y="1739"/>
                </a:lnTo>
                <a:lnTo>
                  <a:pt x="632469" y="0"/>
                </a:lnTo>
                <a:lnTo>
                  <a:pt x="15235608" y="0"/>
                </a:lnTo>
                <a:lnTo>
                  <a:pt x="15282708" y="1739"/>
                </a:lnTo>
                <a:lnTo>
                  <a:pt x="15328887" y="6875"/>
                </a:lnTo>
                <a:lnTo>
                  <a:pt x="15374019" y="15284"/>
                </a:lnTo>
                <a:lnTo>
                  <a:pt x="15417979" y="26843"/>
                </a:lnTo>
                <a:lnTo>
                  <a:pt x="15460645" y="41427"/>
                </a:lnTo>
                <a:lnTo>
                  <a:pt x="15501893" y="58913"/>
                </a:lnTo>
                <a:lnTo>
                  <a:pt x="15541599" y="79177"/>
                </a:lnTo>
                <a:lnTo>
                  <a:pt x="15579639" y="102097"/>
                </a:lnTo>
                <a:lnTo>
                  <a:pt x="15615890" y="127547"/>
                </a:lnTo>
                <a:lnTo>
                  <a:pt x="15650229" y="155405"/>
                </a:lnTo>
                <a:lnTo>
                  <a:pt x="15682530" y="185546"/>
                </a:lnTo>
                <a:lnTo>
                  <a:pt x="15712672" y="217848"/>
                </a:lnTo>
                <a:lnTo>
                  <a:pt x="15740530" y="252186"/>
                </a:lnTo>
                <a:lnTo>
                  <a:pt x="15765980" y="288437"/>
                </a:lnTo>
                <a:lnTo>
                  <a:pt x="15788899" y="326478"/>
                </a:lnTo>
                <a:lnTo>
                  <a:pt x="15809164" y="366184"/>
                </a:lnTo>
                <a:lnTo>
                  <a:pt x="15826650" y="407431"/>
                </a:lnTo>
                <a:lnTo>
                  <a:pt x="15841234" y="450098"/>
                </a:lnTo>
                <a:lnTo>
                  <a:pt x="15852792" y="494058"/>
                </a:lnTo>
                <a:lnTo>
                  <a:pt x="15861201" y="539190"/>
                </a:lnTo>
                <a:lnTo>
                  <a:pt x="15866337" y="585369"/>
                </a:lnTo>
                <a:lnTo>
                  <a:pt x="15868077" y="632459"/>
                </a:lnTo>
                <a:lnTo>
                  <a:pt x="15868077" y="5281166"/>
                </a:lnTo>
                <a:lnTo>
                  <a:pt x="15866337" y="5328256"/>
                </a:lnTo>
                <a:lnTo>
                  <a:pt x="15861201" y="5374435"/>
                </a:lnTo>
                <a:lnTo>
                  <a:pt x="15852792" y="5419566"/>
                </a:lnTo>
                <a:lnTo>
                  <a:pt x="15841234" y="5463527"/>
                </a:lnTo>
                <a:lnTo>
                  <a:pt x="15826650" y="5506193"/>
                </a:lnTo>
                <a:lnTo>
                  <a:pt x="15809164" y="5547441"/>
                </a:lnTo>
                <a:lnTo>
                  <a:pt x="15788899" y="5587147"/>
                </a:lnTo>
                <a:lnTo>
                  <a:pt x="15765980" y="5625187"/>
                </a:lnTo>
                <a:lnTo>
                  <a:pt x="15740530" y="5661438"/>
                </a:lnTo>
                <a:lnTo>
                  <a:pt x="15712672" y="5695776"/>
                </a:lnTo>
                <a:lnTo>
                  <a:pt x="15682530" y="5728078"/>
                </a:lnTo>
                <a:lnTo>
                  <a:pt x="15650229" y="5758220"/>
                </a:lnTo>
                <a:lnTo>
                  <a:pt x="15615890" y="5786077"/>
                </a:lnTo>
                <a:lnTo>
                  <a:pt x="15579639" y="5811528"/>
                </a:lnTo>
                <a:lnTo>
                  <a:pt x="15541599" y="5834447"/>
                </a:lnTo>
                <a:lnTo>
                  <a:pt x="15501893" y="5854711"/>
                </a:lnTo>
                <a:lnTo>
                  <a:pt x="15460645" y="5872198"/>
                </a:lnTo>
                <a:lnTo>
                  <a:pt x="15417979" y="5886782"/>
                </a:lnTo>
                <a:lnTo>
                  <a:pt x="15374019" y="5898340"/>
                </a:lnTo>
                <a:lnTo>
                  <a:pt x="15328887" y="5906749"/>
                </a:lnTo>
                <a:lnTo>
                  <a:pt x="15282708" y="5911885"/>
                </a:lnTo>
                <a:lnTo>
                  <a:pt x="15235608" y="5913625"/>
                </a:lnTo>
                <a:close/>
              </a:path>
            </a:pathLst>
          </a:custGeom>
          <a:solidFill>
            <a:srgbClr val="7448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64849" y="4046855"/>
            <a:ext cx="13164819" cy="5363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5599"/>
              </a:lnSpc>
              <a:spcBef>
                <a:spcPts val="95"/>
              </a:spcBef>
            </a:pPr>
            <a:r>
              <a:rPr sz="5050" spc="500" dirty="0">
                <a:solidFill>
                  <a:srgbClr val="FFFFFF"/>
                </a:solidFill>
                <a:latin typeface="Tahoma"/>
                <a:cs typeface="Tahoma"/>
              </a:rPr>
              <a:t>Ehtiyojning </a:t>
            </a:r>
            <a:r>
              <a:rPr sz="5050" spc="440" dirty="0">
                <a:solidFill>
                  <a:srgbClr val="FFFFFF"/>
                </a:solidFill>
                <a:latin typeface="Tahoma"/>
                <a:cs typeface="Tahoma"/>
              </a:rPr>
              <a:t>faqat </a:t>
            </a:r>
            <a:r>
              <a:rPr sz="5050" spc="550" dirty="0">
                <a:solidFill>
                  <a:srgbClr val="FFFFFF"/>
                </a:solidFill>
                <a:latin typeface="Tahoma"/>
                <a:cs typeface="Tahoma"/>
              </a:rPr>
              <a:t>pul </a:t>
            </a:r>
            <a:r>
              <a:rPr sz="5050" spc="484" dirty="0">
                <a:solidFill>
                  <a:srgbClr val="FFFFFF"/>
                </a:solidFill>
                <a:latin typeface="Tahoma"/>
                <a:cs typeface="Tahoma"/>
              </a:rPr>
              <a:t>bilan </a:t>
            </a:r>
            <a:r>
              <a:rPr sz="5050" spc="4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530" dirty="0">
                <a:solidFill>
                  <a:srgbClr val="FFFFFF"/>
                </a:solidFill>
                <a:latin typeface="Tahoma"/>
                <a:cs typeface="Tahoma"/>
              </a:rPr>
              <a:t>taʼminlangan </a:t>
            </a:r>
            <a:r>
              <a:rPr sz="5050" spc="565" dirty="0">
                <a:solidFill>
                  <a:srgbClr val="FFFFFF"/>
                </a:solidFill>
                <a:latin typeface="Tahoma"/>
                <a:cs typeface="Tahoma"/>
              </a:rPr>
              <a:t>qismi </a:t>
            </a:r>
            <a:r>
              <a:rPr sz="5050" spc="505" dirty="0">
                <a:solidFill>
                  <a:srgbClr val="FFFFFF"/>
                </a:solidFill>
                <a:latin typeface="Tahoma"/>
                <a:cs typeface="Tahoma"/>
              </a:rPr>
              <a:t>talabga </a:t>
            </a:r>
            <a:r>
              <a:rPr sz="5050" spc="365" dirty="0">
                <a:solidFill>
                  <a:srgbClr val="FFFFFF"/>
                </a:solidFill>
                <a:latin typeface="Tahoma"/>
                <a:cs typeface="Tahoma"/>
              </a:rPr>
              <a:t>aylanadi. </a:t>
            </a:r>
            <a:r>
              <a:rPr sz="5050" spc="3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380" dirty="0">
                <a:solidFill>
                  <a:srgbClr val="FFFFFF"/>
                </a:solidFill>
                <a:latin typeface="Tahoma"/>
                <a:cs typeface="Tahoma"/>
              </a:rPr>
              <a:t>Talab </a:t>
            </a:r>
            <a:r>
              <a:rPr sz="5050" spc="100" dirty="0">
                <a:solidFill>
                  <a:srgbClr val="FFFFFF"/>
                </a:solidFill>
                <a:latin typeface="Tahoma"/>
                <a:cs typeface="Tahoma"/>
              </a:rPr>
              <a:t>- </a:t>
            </a:r>
            <a:r>
              <a:rPr sz="5050" spc="675" dirty="0">
                <a:solidFill>
                  <a:srgbClr val="FFFFFF"/>
                </a:solidFill>
                <a:latin typeface="Tahoma"/>
                <a:cs typeface="Tahoma"/>
              </a:rPr>
              <a:t>bu </a:t>
            </a:r>
            <a:r>
              <a:rPr sz="5050" spc="550" dirty="0">
                <a:solidFill>
                  <a:srgbClr val="FFFFFF"/>
                </a:solidFill>
                <a:latin typeface="Tahoma"/>
                <a:cs typeface="Tahoma"/>
              </a:rPr>
              <a:t>pul </a:t>
            </a:r>
            <a:r>
              <a:rPr sz="5050" spc="484" dirty="0">
                <a:solidFill>
                  <a:srgbClr val="FFFFFF"/>
                </a:solidFill>
                <a:latin typeface="Tahoma"/>
                <a:cs typeface="Tahoma"/>
              </a:rPr>
              <a:t>bilan </a:t>
            </a:r>
            <a:r>
              <a:rPr sz="5050" spc="525" dirty="0">
                <a:solidFill>
                  <a:srgbClr val="FFFFFF"/>
                </a:solidFill>
                <a:latin typeface="Tahoma"/>
                <a:cs typeface="Tahoma"/>
              </a:rPr>
              <a:t>taʼminlanadigan </a:t>
            </a:r>
            <a:r>
              <a:rPr sz="5050" spc="5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350" dirty="0">
                <a:solidFill>
                  <a:srgbClr val="FFFFFF"/>
                </a:solidFill>
                <a:latin typeface="Tahoma"/>
                <a:cs typeface="Tahoma"/>
              </a:rPr>
              <a:t>ehtiyojdir.</a:t>
            </a:r>
            <a:r>
              <a:rPr sz="5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430" dirty="0">
                <a:solidFill>
                  <a:srgbClr val="FFFFFF"/>
                </a:solidFill>
                <a:latin typeface="Tahoma"/>
                <a:cs typeface="Tahoma"/>
              </a:rPr>
              <a:t>Ehtiyoj</a:t>
            </a:r>
            <a:r>
              <a:rPr sz="5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425" dirty="0">
                <a:solidFill>
                  <a:srgbClr val="FFFFFF"/>
                </a:solidFill>
                <a:latin typeface="Tahoma"/>
                <a:cs typeface="Tahoma"/>
              </a:rPr>
              <a:t>zarur</a:t>
            </a:r>
            <a:r>
              <a:rPr sz="5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610" dirty="0">
                <a:solidFill>
                  <a:srgbClr val="FFFFFF"/>
                </a:solidFill>
                <a:latin typeface="Tahoma"/>
                <a:cs typeface="Tahoma"/>
              </a:rPr>
              <a:t>miqdordagi</a:t>
            </a:r>
            <a:r>
              <a:rPr sz="5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550" dirty="0">
                <a:solidFill>
                  <a:srgbClr val="FFFFFF"/>
                </a:solidFill>
                <a:latin typeface="Tahoma"/>
                <a:cs typeface="Tahoma"/>
              </a:rPr>
              <a:t>pul </a:t>
            </a:r>
            <a:r>
              <a:rPr sz="5050" spc="-15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75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5050" spc="310" dirty="0">
                <a:solidFill>
                  <a:srgbClr val="FFFFFF"/>
                </a:solidFill>
                <a:latin typeface="Tahoma"/>
                <a:cs typeface="Tahoma"/>
              </a:rPr>
              <a:t>il</a:t>
            </a:r>
            <a:r>
              <a:rPr sz="5050" spc="44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050" spc="62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47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050" spc="44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050" spc="-110" dirty="0">
                <a:solidFill>
                  <a:srgbClr val="FFFFFF"/>
                </a:solidFill>
                <a:latin typeface="Tahoma"/>
                <a:cs typeface="Tahoma"/>
              </a:rPr>
              <a:t>ʼ</a:t>
            </a:r>
            <a:r>
              <a:rPr sz="5050" spc="124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5050" spc="3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050" spc="72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050" spc="3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5050" spc="44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050" spc="72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050" spc="124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5050" spc="44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050" spc="32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050" spc="34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-455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5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60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310" dirty="0">
                <a:solidFill>
                  <a:srgbClr val="FFFFFF"/>
                </a:solidFill>
                <a:latin typeface="Tahoma"/>
                <a:cs typeface="Tahoma"/>
              </a:rPr>
              <a:t>x</a:t>
            </a:r>
            <a:r>
              <a:rPr sz="5050" spc="54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050" spc="720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5050" spc="3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050" spc="32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050" spc="620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5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33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5050" spc="34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3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050" spc="32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050" spc="47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050" spc="44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050" spc="400" dirty="0">
                <a:solidFill>
                  <a:srgbClr val="FFFFFF"/>
                </a:solidFill>
                <a:latin typeface="Tahoma"/>
                <a:cs typeface="Tahoma"/>
              </a:rPr>
              <a:t>k  </a:t>
            </a:r>
            <a:r>
              <a:rPr sz="5050" spc="490" dirty="0">
                <a:solidFill>
                  <a:srgbClr val="FFFFFF"/>
                </a:solidFill>
                <a:latin typeface="Tahoma"/>
                <a:cs typeface="Tahoma"/>
              </a:rPr>
              <a:t>boʻlib</a:t>
            </a:r>
            <a:r>
              <a:rPr sz="5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050" spc="385" dirty="0">
                <a:solidFill>
                  <a:srgbClr val="FFFFFF"/>
                </a:solidFill>
                <a:latin typeface="Tahoma"/>
                <a:cs typeface="Tahoma"/>
              </a:rPr>
              <a:t>qolaveradi.</a:t>
            </a:r>
            <a:endParaRPr sz="50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6CB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78105" y="129956"/>
            <a:ext cx="5663565" cy="1797685"/>
          </a:xfrm>
          <a:custGeom>
            <a:avLst/>
            <a:gdLst/>
            <a:ahLst/>
            <a:cxnLst/>
            <a:rect l="l" t="t" r="r" b="b"/>
            <a:pathLst>
              <a:path w="5663565" h="1797685">
                <a:moveTo>
                  <a:pt x="5177557" y="1797486"/>
                </a:moveTo>
                <a:lnTo>
                  <a:pt x="485768" y="1797486"/>
                </a:lnTo>
                <a:lnTo>
                  <a:pt x="437761" y="1795109"/>
                </a:lnTo>
                <a:lnTo>
                  <a:pt x="390561" y="1788066"/>
                </a:lnTo>
                <a:lnTo>
                  <a:pt x="344493" y="1776489"/>
                </a:lnTo>
                <a:lnTo>
                  <a:pt x="299876" y="1760509"/>
                </a:lnTo>
                <a:lnTo>
                  <a:pt x="257027" y="1740259"/>
                </a:lnTo>
                <a:lnTo>
                  <a:pt x="216266" y="1715870"/>
                </a:lnTo>
                <a:lnTo>
                  <a:pt x="177910" y="1687476"/>
                </a:lnTo>
                <a:lnTo>
                  <a:pt x="142279" y="1655206"/>
                </a:lnTo>
                <a:lnTo>
                  <a:pt x="110010" y="1619575"/>
                </a:lnTo>
                <a:lnTo>
                  <a:pt x="81615" y="1581220"/>
                </a:lnTo>
                <a:lnTo>
                  <a:pt x="57227" y="1540458"/>
                </a:lnTo>
                <a:lnTo>
                  <a:pt x="36976" y="1497609"/>
                </a:lnTo>
                <a:lnTo>
                  <a:pt x="20997" y="1452992"/>
                </a:lnTo>
                <a:lnTo>
                  <a:pt x="9419" y="1406924"/>
                </a:lnTo>
                <a:lnTo>
                  <a:pt x="2376" y="1359724"/>
                </a:lnTo>
                <a:lnTo>
                  <a:pt x="0" y="1311721"/>
                </a:lnTo>
                <a:lnTo>
                  <a:pt x="0" y="485765"/>
                </a:lnTo>
                <a:lnTo>
                  <a:pt x="2376" y="437762"/>
                </a:lnTo>
                <a:lnTo>
                  <a:pt x="9419" y="390562"/>
                </a:lnTo>
                <a:lnTo>
                  <a:pt x="20997" y="344494"/>
                </a:lnTo>
                <a:lnTo>
                  <a:pt x="36976" y="299876"/>
                </a:lnTo>
                <a:lnTo>
                  <a:pt x="57227" y="257028"/>
                </a:lnTo>
                <a:lnTo>
                  <a:pt x="81615" y="216266"/>
                </a:lnTo>
                <a:lnTo>
                  <a:pt x="110010" y="177911"/>
                </a:lnTo>
                <a:lnTo>
                  <a:pt x="142279" y="142280"/>
                </a:lnTo>
                <a:lnTo>
                  <a:pt x="177910" y="110010"/>
                </a:lnTo>
                <a:lnTo>
                  <a:pt x="216266" y="81615"/>
                </a:lnTo>
                <a:lnTo>
                  <a:pt x="257027" y="57227"/>
                </a:lnTo>
                <a:lnTo>
                  <a:pt x="299876" y="36977"/>
                </a:lnTo>
                <a:lnTo>
                  <a:pt x="344493" y="20997"/>
                </a:lnTo>
                <a:lnTo>
                  <a:pt x="390561" y="9420"/>
                </a:lnTo>
                <a:lnTo>
                  <a:pt x="437761" y="2377"/>
                </a:lnTo>
                <a:lnTo>
                  <a:pt x="485774" y="0"/>
                </a:lnTo>
                <a:lnTo>
                  <a:pt x="5177551" y="0"/>
                </a:lnTo>
                <a:lnTo>
                  <a:pt x="5225563" y="2377"/>
                </a:lnTo>
                <a:lnTo>
                  <a:pt x="5272763" y="9420"/>
                </a:lnTo>
                <a:lnTo>
                  <a:pt x="5318831" y="20997"/>
                </a:lnTo>
                <a:lnTo>
                  <a:pt x="5363449" y="36977"/>
                </a:lnTo>
                <a:lnTo>
                  <a:pt x="5406298" y="57227"/>
                </a:lnTo>
                <a:lnTo>
                  <a:pt x="5447059" y="81615"/>
                </a:lnTo>
                <a:lnTo>
                  <a:pt x="5485415" y="110010"/>
                </a:lnTo>
                <a:lnTo>
                  <a:pt x="5521046" y="142280"/>
                </a:lnTo>
                <a:lnTo>
                  <a:pt x="5553315" y="177911"/>
                </a:lnTo>
                <a:lnTo>
                  <a:pt x="5581710" y="216266"/>
                </a:lnTo>
                <a:lnTo>
                  <a:pt x="5606098" y="257028"/>
                </a:lnTo>
                <a:lnTo>
                  <a:pt x="5626348" y="299876"/>
                </a:lnTo>
                <a:lnTo>
                  <a:pt x="5642328" y="344494"/>
                </a:lnTo>
                <a:lnTo>
                  <a:pt x="5653905" y="390562"/>
                </a:lnTo>
                <a:lnTo>
                  <a:pt x="5660949" y="437762"/>
                </a:lnTo>
                <a:lnTo>
                  <a:pt x="5663325" y="485765"/>
                </a:lnTo>
                <a:lnTo>
                  <a:pt x="5663325" y="1311721"/>
                </a:lnTo>
                <a:lnTo>
                  <a:pt x="5660949" y="1359724"/>
                </a:lnTo>
                <a:lnTo>
                  <a:pt x="5653905" y="1406924"/>
                </a:lnTo>
                <a:lnTo>
                  <a:pt x="5642328" y="1452992"/>
                </a:lnTo>
                <a:lnTo>
                  <a:pt x="5626348" y="1497609"/>
                </a:lnTo>
                <a:lnTo>
                  <a:pt x="5606098" y="1540458"/>
                </a:lnTo>
                <a:lnTo>
                  <a:pt x="5581710" y="1581220"/>
                </a:lnTo>
                <a:lnTo>
                  <a:pt x="5553315" y="1619575"/>
                </a:lnTo>
                <a:lnTo>
                  <a:pt x="5521046" y="1655206"/>
                </a:lnTo>
                <a:lnTo>
                  <a:pt x="5485415" y="1687476"/>
                </a:lnTo>
                <a:lnTo>
                  <a:pt x="5447059" y="1715870"/>
                </a:lnTo>
                <a:lnTo>
                  <a:pt x="5406298" y="1740259"/>
                </a:lnTo>
                <a:lnTo>
                  <a:pt x="5363449" y="1760509"/>
                </a:lnTo>
                <a:lnTo>
                  <a:pt x="5318831" y="1776489"/>
                </a:lnTo>
                <a:lnTo>
                  <a:pt x="5272763" y="1788066"/>
                </a:lnTo>
                <a:lnTo>
                  <a:pt x="5225563" y="1795109"/>
                </a:lnTo>
                <a:lnTo>
                  <a:pt x="5177557" y="1797486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181" y="5143500"/>
            <a:ext cx="7692390" cy="3792854"/>
          </a:xfrm>
          <a:custGeom>
            <a:avLst/>
            <a:gdLst/>
            <a:ahLst/>
            <a:cxnLst/>
            <a:rect l="l" t="t" r="r" b="b"/>
            <a:pathLst>
              <a:path w="7692390" h="3792854">
                <a:moveTo>
                  <a:pt x="7206368" y="3792662"/>
                </a:moveTo>
                <a:lnTo>
                  <a:pt x="485763" y="3792662"/>
                </a:lnTo>
                <a:lnTo>
                  <a:pt x="437761" y="3790285"/>
                </a:lnTo>
                <a:lnTo>
                  <a:pt x="390561" y="3783242"/>
                </a:lnTo>
                <a:lnTo>
                  <a:pt x="344493" y="3771664"/>
                </a:lnTo>
                <a:lnTo>
                  <a:pt x="299876" y="3755685"/>
                </a:lnTo>
                <a:lnTo>
                  <a:pt x="257027" y="3735434"/>
                </a:lnTo>
                <a:lnTo>
                  <a:pt x="216265" y="3711046"/>
                </a:lnTo>
                <a:lnTo>
                  <a:pt x="177910" y="3682651"/>
                </a:lnTo>
                <a:lnTo>
                  <a:pt x="142279" y="3650382"/>
                </a:lnTo>
                <a:lnTo>
                  <a:pt x="110009" y="3614751"/>
                </a:lnTo>
                <a:lnTo>
                  <a:pt x="81614" y="3576395"/>
                </a:lnTo>
                <a:lnTo>
                  <a:pt x="57226" y="3535634"/>
                </a:lnTo>
                <a:lnTo>
                  <a:pt x="36976" y="3492785"/>
                </a:lnTo>
                <a:lnTo>
                  <a:pt x="20996" y="3448168"/>
                </a:lnTo>
                <a:lnTo>
                  <a:pt x="9419" y="3402100"/>
                </a:lnTo>
                <a:lnTo>
                  <a:pt x="2376" y="3354900"/>
                </a:lnTo>
                <a:lnTo>
                  <a:pt x="0" y="3306907"/>
                </a:lnTo>
                <a:lnTo>
                  <a:pt x="0" y="485755"/>
                </a:lnTo>
                <a:lnTo>
                  <a:pt x="2376" y="437762"/>
                </a:lnTo>
                <a:lnTo>
                  <a:pt x="9419" y="390562"/>
                </a:lnTo>
                <a:lnTo>
                  <a:pt x="20996" y="344494"/>
                </a:lnTo>
                <a:lnTo>
                  <a:pt x="36976" y="299876"/>
                </a:lnTo>
                <a:lnTo>
                  <a:pt x="57226" y="257028"/>
                </a:lnTo>
                <a:lnTo>
                  <a:pt x="81614" y="216266"/>
                </a:lnTo>
                <a:lnTo>
                  <a:pt x="110009" y="177911"/>
                </a:lnTo>
                <a:lnTo>
                  <a:pt x="142279" y="142279"/>
                </a:lnTo>
                <a:lnTo>
                  <a:pt x="177910" y="110010"/>
                </a:lnTo>
                <a:lnTo>
                  <a:pt x="216265" y="81615"/>
                </a:lnTo>
                <a:lnTo>
                  <a:pt x="257027" y="57227"/>
                </a:lnTo>
                <a:lnTo>
                  <a:pt x="299876" y="36977"/>
                </a:lnTo>
                <a:lnTo>
                  <a:pt x="344493" y="20997"/>
                </a:lnTo>
                <a:lnTo>
                  <a:pt x="390561" y="9420"/>
                </a:lnTo>
                <a:lnTo>
                  <a:pt x="437761" y="2377"/>
                </a:lnTo>
                <a:lnTo>
                  <a:pt x="485773" y="0"/>
                </a:lnTo>
                <a:lnTo>
                  <a:pt x="7206358" y="0"/>
                </a:lnTo>
                <a:lnTo>
                  <a:pt x="7254370" y="2377"/>
                </a:lnTo>
                <a:lnTo>
                  <a:pt x="7301569" y="9420"/>
                </a:lnTo>
                <a:lnTo>
                  <a:pt x="7347637" y="20997"/>
                </a:lnTo>
                <a:lnTo>
                  <a:pt x="7392255" y="36977"/>
                </a:lnTo>
                <a:lnTo>
                  <a:pt x="7435104" y="57227"/>
                </a:lnTo>
                <a:lnTo>
                  <a:pt x="7475865" y="81615"/>
                </a:lnTo>
                <a:lnTo>
                  <a:pt x="7514220" y="110010"/>
                </a:lnTo>
                <a:lnTo>
                  <a:pt x="7549851" y="142279"/>
                </a:lnTo>
                <a:lnTo>
                  <a:pt x="7582121" y="177911"/>
                </a:lnTo>
                <a:lnTo>
                  <a:pt x="7610516" y="216266"/>
                </a:lnTo>
                <a:lnTo>
                  <a:pt x="7634904" y="257028"/>
                </a:lnTo>
                <a:lnTo>
                  <a:pt x="7655155" y="299876"/>
                </a:lnTo>
                <a:lnTo>
                  <a:pt x="7671134" y="344494"/>
                </a:lnTo>
                <a:lnTo>
                  <a:pt x="7682712" y="390562"/>
                </a:lnTo>
                <a:lnTo>
                  <a:pt x="7689755" y="437762"/>
                </a:lnTo>
                <a:lnTo>
                  <a:pt x="7692131" y="485755"/>
                </a:lnTo>
                <a:lnTo>
                  <a:pt x="7692131" y="3306907"/>
                </a:lnTo>
                <a:lnTo>
                  <a:pt x="7689755" y="3354900"/>
                </a:lnTo>
                <a:lnTo>
                  <a:pt x="7682712" y="3402100"/>
                </a:lnTo>
                <a:lnTo>
                  <a:pt x="7671134" y="3448168"/>
                </a:lnTo>
                <a:lnTo>
                  <a:pt x="7655155" y="3492785"/>
                </a:lnTo>
                <a:lnTo>
                  <a:pt x="7634904" y="3535634"/>
                </a:lnTo>
                <a:lnTo>
                  <a:pt x="7610516" y="3576395"/>
                </a:lnTo>
                <a:lnTo>
                  <a:pt x="7582121" y="3614751"/>
                </a:lnTo>
                <a:lnTo>
                  <a:pt x="7549851" y="3650382"/>
                </a:lnTo>
                <a:lnTo>
                  <a:pt x="7514220" y="3682651"/>
                </a:lnTo>
                <a:lnTo>
                  <a:pt x="7475865" y="3711046"/>
                </a:lnTo>
                <a:lnTo>
                  <a:pt x="7435104" y="3735434"/>
                </a:lnTo>
                <a:lnTo>
                  <a:pt x="7392255" y="3755685"/>
                </a:lnTo>
                <a:lnTo>
                  <a:pt x="7347637" y="3771664"/>
                </a:lnTo>
                <a:lnTo>
                  <a:pt x="7301569" y="3783242"/>
                </a:lnTo>
                <a:lnTo>
                  <a:pt x="7254370" y="3790285"/>
                </a:lnTo>
                <a:lnTo>
                  <a:pt x="7206368" y="3792662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95986" y="5346693"/>
            <a:ext cx="7236459" cy="3311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7800"/>
              </a:lnSpc>
              <a:spcBef>
                <a:spcPts val="100"/>
              </a:spcBef>
            </a:pPr>
            <a:r>
              <a:rPr sz="4000" spc="-114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254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3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54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0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000" spc="12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000" spc="80" dirty="0">
                <a:solidFill>
                  <a:srgbClr val="FFFFFF"/>
                </a:solidFill>
                <a:latin typeface="Verdana"/>
                <a:cs typeface="Verdana"/>
              </a:rPr>
              <a:t>’</a:t>
            </a:r>
            <a:r>
              <a:rPr sz="4000" spc="-30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31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4000" spc="-229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000" spc="40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4000" spc="-380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8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80" dirty="0">
                <a:solidFill>
                  <a:srgbClr val="FFFFFF"/>
                </a:solidFill>
                <a:latin typeface="Verdana"/>
                <a:cs typeface="Verdana"/>
              </a:rPr>
              <a:t>’</a:t>
            </a:r>
            <a:r>
              <a:rPr sz="4000" spc="-2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000" spc="-229" dirty="0">
                <a:solidFill>
                  <a:srgbClr val="FFFFFF"/>
                </a:solidFill>
                <a:latin typeface="Verdana"/>
                <a:cs typeface="Verdana"/>
              </a:rPr>
              <a:t>i  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-229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3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4000" spc="-1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000" spc="-229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175" dirty="0">
                <a:solidFill>
                  <a:srgbClr val="FFFFFF"/>
                </a:solidFill>
                <a:latin typeface="Verdana"/>
                <a:cs typeface="Verdana"/>
              </a:rPr>
              <a:t>x</a:t>
            </a:r>
            <a:r>
              <a:rPr sz="4000" spc="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000" spc="-380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380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60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-26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000" spc="-175" dirty="0">
                <a:solidFill>
                  <a:srgbClr val="FFFFFF"/>
                </a:solidFill>
                <a:latin typeface="Verdana"/>
                <a:cs typeface="Verdana"/>
              </a:rPr>
              <a:t>x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-2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370" dirty="0">
                <a:solidFill>
                  <a:srgbClr val="FFFFFF"/>
                </a:solidFill>
                <a:latin typeface="Verdana"/>
                <a:cs typeface="Verdana"/>
              </a:rPr>
              <a:t>,  </a:t>
            </a:r>
            <a:r>
              <a:rPr sz="4000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6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000" spc="-30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2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000" spc="45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-30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26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000" spc="-2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000" spc="45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000" spc="-229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4000" spc="-22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000" spc="-225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4000" spc="-26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40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4000" spc="-75" dirty="0">
                <a:solidFill>
                  <a:srgbClr val="FFFFFF"/>
                </a:solidFill>
                <a:latin typeface="Verdana"/>
                <a:cs typeface="Verdana"/>
              </a:rPr>
              <a:t>a  </a:t>
            </a:r>
            <a:r>
              <a:rPr sz="4000" spc="3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80" dirty="0">
                <a:solidFill>
                  <a:srgbClr val="FFFFFF"/>
                </a:solidFill>
                <a:latin typeface="Verdana"/>
                <a:cs typeface="Verdana"/>
              </a:rPr>
              <a:t>’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40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229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3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8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160" dirty="0">
                <a:solidFill>
                  <a:srgbClr val="FFFFFF"/>
                </a:solidFill>
                <a:latin typeface="Verdana"/>
                <a:cs typeface="Verdana"/>
              </a:rPr>
              <a:t>kk</a:t>
            </a:r>
            <a:r>
              <a:rPr sz="4000" spc="-1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30" dirty="0">
                <a:solidFill>
                  <a:srgbClr val="FFFFFF"/>
                </a:solidFill>
                <a:latin typeface="Verdana"/>
                <a:cs typeface="Verdana"/>
              </a:rPr>
              <a:t>b  </a:t>
            </a:r>
            <a:r>
              <a:rPr sz="4000" spc="-110" dirty="0">
                <a:solidFill>
                  <a:srgbClr val="FFFFFF"/>
                </a:solidFill>
                <a:latin typeface="Verdana"/>
                <a:cs typeface="Verdana"/>
              </a:rPr>
              <a:t>deyiladi.</a:t>
            </a:r>
            <a:endParaRPr sz="4000" dirty="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305410" y="5143500"/>
            <a:ext cx="7954009" cy="3792854"/>
          </a:xfrm>
          <a:custGeom>
            <a:avLst/>
            <a:gdLst/>
            <a:ahLst/>
            <a:cxnLst/>
            <a:rect l="l" t="t" r="r" b="b"/>
            <a:pathLst>
              <a:path w="7954009" h="3792854">
                <a:moveTo>
                  <a:pt x="7468127" y="3792662"/>
                </a:moveTo>
                <a:lnTo>
                  <a:pt x="485761" y="3792662"/>
                </a:lnTo>
                <a:lnTo>
                  <a:pt x="437761" y="3790285"/>
                </a:lnTo>
                <a:lnTo>
                  <a:pt x="390562" y="3783242"/>
                </a:lnTo>
                <a:lnTo>
                  <a:pt x="344494" y="3771664"/>
                </a:lnTo>
                <a:lnTo>
                  <a:pt x="299876" y="3755685"/>
                </a:lnTo>
                <a:lnTo>
                  <a:pt x="257027" y="3735435"/>
                </a:lnTo>
                <a:lnTo>
                  <a:pt x="216266" y="3711046"/>
                </a:lnTo>
                <a:lnTo>
                  <a:pt x="177910" y="3682651"/>
                </a:lnTo>
                <a:lnTo>
                  <a:pt x="142280" y="3650382"/>
                </a:lnTo>
                <a:lnTo>
                  <a:pt x="110010" y="3614751"/>
                </a:lnTo>
                <a:lnTo>
                  <a:pt x="81615" y="3576395"/>
                </a:lnTo>
                <a:lnTo>
                  <a:pt x="57227" y="3535634"/>
                </a:lnTo>
                <a:lnTo>
                  <a:pt x="36977" y="3492785"/>
                </a:lnTo>
                <a:lnTo>
                  <a:pt x="20997" y="3448168"/>
                </a:lnTo>
                <a:lnTo>
                  <a:pt x="9419" y="3402100"/>
                </a:lnTo>
                <a:lnTo>
                  <a:pt x="2376" y="3354900"/>
                </a:lnTo>
                <a:lnTo>
                  <a:pt x="0" y="3306894"/>
                </a:lnTo>
                <a:lnTo>
                  <a:pt x="0" y="485768"/>
                </a:lnTo>
                <a:lnTo>
                  <a:pt x="2376" y="437761"/>
                </a:lnTo>
                <a:lnTo>
                  <a:pt x="9419" y="390562"/>
                </a:lnTo>
                <a:lnTo>
                  <a:pt x="20997" y="344494"/>
                </a:lnTo>
                <a:lnTo>
                  <a:pt x="36977" y="299876"/>
                </a:lnTo>
                <a:lnTo>
                  <a:pt x="57227" y="257027"/>
                </a:lnTo>
                <a:lnTo>
                  <a:pt x="81615" y="216266"/>
                </a:lnTo>
                <a:lnTo>
                  <a:pt x="110010" y="177910"/>
                </a:lnTo>
                <a:lnTo>
                  <a:pt x="142280" y="142279"/>
                </a:lnTo>
                <a:lnTo>
                  <a:pt x="177910" y="110010"/>
                </a:lnTo>
                <a:lnTo>
                  <a:pt x="216266" y="81615"/>
                </a:lnTo>
                <a:lnTo>
                  <a:pt x="257027" y="57227"/>
                </a:lnTo>
                <a:lnTo>
                  <a:pt x="299876" y="36977"/>
                </a:lnTo>
                <a:lnTo>
                  <a:pt x="344494" y="20997"/>
                </a:lnTo>
                <a:lnTo>
                  <a:pt x="390562" y="9420"/>
                </a:lnTo>
                <a:lnTo>
                  <a:pt x="437761" y="2376"/>
                </a:lnTo>
                <a:lnTo>
                  <a:pt x="485770" y="0"/>
                </a:lnTo>
                <a:lnTo>
                  <a:pt x="7468118" y="0"/>
                </a:lnTo>
                <a:lnTo>
                  <a:pt x="7516127" y="2376"/>
                </a:lnTo>
                <a:lnTo>
                  <a:pt x="7563326" y="9420"/>
                </a:lnTo>
                <a:lnTo>
                  <a:pt x="7609394" y="20997"/>
                </a:lnTo>
                <a:lnTo>
                  <a:pt x="7654012" y="36977"/>
                </a:lnTo>
                <a:lnTo>
                  <a:pt x="7696861" y="57227"/>
                </a:lnTo>
                <a:lnTo>
                  <a:pt x="7737622" y="81615"/>
                </a:lnTo>
                <a:lnTo>
                  <a:pt x="7775978" y="110010"/>
                </a:lnTo>
                <a:lnTo>
                  <a:pt x="7811609" y="142279"/>
                </a:lnTo>
                <a:lnTo>
                  <a:pt x="7843879" y="177910"/>
                </a:lnTo>
                <a:lnTo>
                  <a:pt x="7872274" y="216266"/>
                </a:lnTo>
                <a:lnTo>
                  <a:pt x="7896662" y="257027"/>
                </a:lnTo>
                <a:lnTo>
                  <a:pt x="7916912" y="299876"/>
                </a:lnTo>
                <a:lnTo>
                  <a:pt x="7932892" y="344494"/>
                </a:lnTo>
                <a:lnTo>
                  <a:pt x="7944469" y="390562"/>
                </a:lnTo>
                <a:lnTo>
                  <a:pt x="7951512" y="437761"/>
                </a:lnTo>
                <a:lnTo>
                  <a:pt x="7953889" y="485768"/>
                </a:lnTo>
                <a:lnTo>
                  <a:pt x="7953889" y="3306894"/>
                </a:lnTo>
                <a:lnTo>
                  <a:pt x="7951512" y="3354900"/>
                </a:lnTo>
                <a:lnTo>
                  <a:pt x="7944469" y="3402100"/>
                </a:lnTo>
                <a:lnTo>
                  <a:pt x="7932892" y="3448168"/>
                </a:lnTo>
                <a:lnTo>
                  <a:pt x="7916912" y="3492785"/>
                </a:lnTo>
                <a:lnTo>
                  <a:pt x="7896662" y="3535634"/>
                </a:lnTo>
                <a:lnTo>
                  <a:pt x="7872274" y="3576395"/>
                </a:lnTo>
                <a:lnTo>
                  <a:pt x="7843879" y="3614751"/>
                </a:lnTo>
                <a:lnTo>
                  <a:pt x="7811609" y="3650382"/>
                </a:lnTo>
                <a:lnTo>
                  <a:pt x="7775978" y="3682651"/>
                </a:lnTo>
                <a:lnTo>
                  <a:pt x="7737622" y="3711046"/>
                </a:lnTo>
                <a:lnTo>
                  <a:pt x="7696861" y="3735435"/>
                </a:lnTo>
                <a:lnTo>
                  <a:pt x="7654012" y="3755685"/>
                </a:lnTo>
                <a:lnTo>
                  <a:pt x="7609394" y="3771664"/>
                </a:lnTo>
                <a:lnTo>
                  <a:pt x="7563326" y="3783242"/>
                </a:lnTo>
                <a:lnTo>
                  <a:pt x="7516127" y="3790285"/>
                </a:lnTo>
                <a:lnTo>
                  <a:pt x="7468127" y="3792662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347180" y="5670543"/>
            <a:ext cx="7870190" cy="2654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7800"/>
              </a:lnSpc>
              <a:spcBef>
                <a:spcPts val="100"/>
              </a:spcBef>
            </a:pPr>
            <a:r>
              <a:rPr sz="4000" spc="-250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80" dirty="0">
                <a:solidFill>
                  <a:srgbClr val="FFFFFF"/>
                </a:solidFill>
                <a:latin typeface="Verdana"/>
                <a:cs typeface="Verdana"/>
              </a:rPr>
              <a:t>’</a:t>
            </a:r>
            <a:r>
              <a:rPr sz="4000" spc="3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4000" spc="31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4000" spc="-229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155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0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000" spc="12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000" spc="80" dirty="0">
                <a:solidFill>
                  <a:srgbClr val="FFFFFF"/>
                </a:solidFill>
                <a:latin typeface="Verdana"/>
                <a:cs typeface="Verdana"/>
              </a:rPr>
              <a:t>’</a:t>
            </a:r>
            <a:r>
              <a:rPr sz="4000" spc="-30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31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4000" spc="-229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26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000" spc="-2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000" spc="45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000" spc="-229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4000" spc="-155" dirty="0">
                <a:solidFill>
                  <a:srgbClr val="FFFFFF"/>
                </a:solidFill>
                <a:latin typeface="Verdana"/>
                <a:cs typeface="Verdana"/>
              </a:rPr>
              <a:t>u  </a:t>
            </a:r>
            <a:r>
              <a:rPr sz="40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000" spc="-225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4000" spc="-26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000" spc="3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40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-30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254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8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-160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75" dirty="0">
                <a:solidFill>
                  <a:srgbClr val="FFFFFF"/>
                </a:solidFill>
                <a:latin typeface="Verdana"/>
                <a:cs typeface="Verdana"/>
              </a:rPr>
              <a:t>x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25" dirty="0">
                <a:solidFill>
                  <a:srgbClr val="FFFFFF"/>
                </a:solidFill>
                <a:latin typeface="Verdana"/>
                <a:cs typeface="Verdana"/>
              </a:rPr>
              <a:t>z</a:t>
            </a:r>
            <a:r>
              <a:rPr sz="4000" spc="-30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000" spc="40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4000" spc="-75" dirty="0">
                <a:solidFill>
                  <a:srgbClr val="FFFFFF"/>
                </a:solidFill>
                <a:latin typeface="Verdana"/>
                <a:cs typeface="Verdana"/>
              </a:rPr>
              <a:t>a  </a:t>
            </a:r>
            <a:r>
              <a:rPr sz="4000" spc="3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80" dirty="0">
                <a:solidFill>
                  <a:srgbClr val="FFFFFF"/>
                </a:solidFill>
                <a:latin typeface="Verdana"/>
                <a:cs typeface="Verdana"/>
              </a:rPr>
              <a:t>’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40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229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3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-26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-18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40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4000" spc="80" dirty="0">
                <a:solidFill>
                  <a:srgbClr val="FFFFFF"/>
                </a:solidFill>
                <a:latin typeface="Verdana"/>
                <a:cs typeface="Verdana"/>
              </a:rPr>
              <a:t>’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000" spc="3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3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25" dirty="0">
                <a:solidFill>
                  <a:srgbClr val="FFFFFF"/>
                </a:solidFill>
                <a:latin typeface="Verdana"/>
                <a:cs typeface="Verdana"/>
              </a:rPr>
              <a:t>z</a:t>
            </a:r>
            <a:r>
              <a:rPr sz="4000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000" spc="-229" dirty="0">
                <a:solidFill>
                  <a:srgbClr val="FFFFFF"/>
                </a:solidFill>
                <a:latin typeface="Verdana"/>
                <a:cs typeface="Verdana"/>
              </a:rPr>
              <a:t>r  </a:t>
            </a:r>
            <a:r>
              <a:rPr sz="40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3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000" spc="3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4000" spc="12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000" spc="-18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000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000" spc="3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40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000" spc="-505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60849" y="4110445"/>
            <a:ext cx="4003675" cy="1033144"/>
          </a:xfrm>
          <a:custGeom>
            <a:avLst/>
            <a:gdLst/>
            <a:ahLst/>
            <a:cxnLst/>
            <a:rect l="l" t="t" r="r" b="b"/>
            <a:pathLst>
              <a:path w="4003675" h="1033145">
                <a:moveTo>
                  <a:pt x="4003417" y="1033055"/>
                </a:moveTo>
                <a:lnTo>
                  <a:pt x="0" y="1033055"/>
                </a:lnTo>
                <a:lnTo>
                  <a:pt x="0" y="0"/>
                </a:lnTo>
                <a:lnTo>
                  <a:pt x="4003417" y="0"/>
                </a:lnTo>
                <a:lnTo>
                  <a:pt x="4003417" y="1033055"/>
                </a:lnTo>
                <a:close/>
              </a:path>
            </a:pathLst>
          </a:custGeom>
          <a:solidFill>
            <a:srgbClr val="4AD0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837955" y="4310533"/>
            <a:ext cx="284924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i="1" spc="-14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3800" b="1" i="1" spc="-3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3800" b="1" i="1" spc="-290" dirty="0">
                <a:solidFill>
                  <a:srgbClr val="FFFFFF"/>
                </a:solidFill>
                <a:latin typeface="Verdana"/>
                <a:cs typeface="Verdana"/>
              </a:rPr>
              <a:t>kk</a:t>
            </a:r>
            <a:r>
              <a:rPr sz="3800" b="1" i="1" spc="-29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3800" b="1" i="1" spc="-285" dirty="0">
                <a:solidFill>
                  <a:srgbClr val="FFFFFF"/>
                </a:solidFill>
                <a:latin typeface="Verdana"/>
                <a:cs typeface="Verdana"/>
              </a:rPr>
              <a:t> t</a:t>
            </a:r>
            <a:r>
              <a:rPr sz="3800" b="1" i="1" spc="-3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3800" b="1" i="1" spc="-16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3800" b="1" i="1" spc="-3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3800" b="1" i="1" spc="-21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endParaRPr sz="38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473322" y="4110445"/>
            <a:ext cx="4222115" cy="1033144"/>
          </a:xfrm>
          <a:custGeom>
            <a:avLst/>
            <a:gdLst/>
            <a:ahLst/>
            <a:cxnLst/>
            <a:rect l="l" t="t" r="r" b="b"/>
            <a:pathLst>
              <a:path w="4222115" h="1033145">
                <a:moveTo>
                  <a:pt x="4221826" y="1033055"/>
                </a:moveTo>
                <a:lnTo>
                  <a:pt x="0" y="1033055"/>
                </a:lnTo>
                <a:lnTo>
                  <a:pt x="0" y="0"/>
                </a:lnTo>
                <a:lnTo>
                  <a:pt x="4221826" y="0"/>
                </a:lnTo>
                <a:lnTo>
                  <a:pt x="4221826" y="1033055"/>
                </a:lnTo>
                <a:close/>
              </a:path>
            </a:pathLst>
          </a:custGeom>
          <a:solidFill>
            <a:srgbClr val="4AD0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2127818" y="4310533"/>
            <a:ext cx="291274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i="1" spc="-250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3800" b="1" i="1" spc="-13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3800" b="1" i="1" spc="-165" dirty="0">
                <a:solidFill>
                  <a:srgbClr val="FFFFFF"/>
                </a:solidFill>
                <a:latin typeface="Verdana"/>
                <a:cs typeface="Verdana"/>
              </a:rPr>
              <a:t>z</a:t>
            </a:r>
            <a:r>
              <a:rPr sz="3800" b="1" i="1" spc="-13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3800" b="1" i="1" spc="-40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3800" b="1" i="1" spc="-285" dirty="0">
                <a:solidFill>
                  <a:srgbClr val="FFFFFF"/>
                </a:solidFill>
                <a:latin typeface="Verdana"/>
                <a:cs typeface="Verdana"/>
              </a:rPr>
              <a:t> t</a:t>
            </a:r>
            <a:r>
              <a:rPr sz="3800" b="1" i="1" spc="-3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3800" b="1" i="1" spc="-16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3800" b="1" i="1" spc="-3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3800" b="1" i="1" spc="-220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3800" b="1" i="1" spc="-32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endParaRPr sz="38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255609" y="435863"/>
            <a:ext cx="9334500" cy="3750310"/>
            <a:chOff x="4255609" y="435863"/>
            <a:chExt cx="9334500" cy="375031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92239" y="435863"/>
              <a:ext cx="4187951" cy="109118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307997" y="1621240"/>
              <a:ext cx="4302125" cy="2463800"/>
            </a:xfrm>
            <a:custGeom>
              <a:avLst/>
              <a:gdLst/>
              <a:ahLst/>
              <a:cxnLst/>
              <a:rect l="l" t="t" r="r" b="b"/>
              <a:pathLst>
                <a:path w="4302125" h="2463800">
                  <a:moveTo>
                    <a:pt x="4301746" y="0"/>
                  </a:moveTo>
                  <a:lnTo>
                    <a:pt x="0" y="2463179"/>
                  </a:lnTo>
                </a:path>
              </a:pathLst>
            </a:custGeom>
            <a:ln w="104774">
              <a:solidFill>
                <a:srgbClr val="004A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07997" y="3843907"/>
              <a:ext cx="260350" cy="273050"/>
            </a:xfrm>
            <a:custGeom>
              <a:avLst/>
              <a:gdLst/>
              <a:ahLst/>
              <a:cxnLst/>
              <a:rect l="l" t="t" r="r" b="b"/>
              <a:pathLst>
                <a:path w="260350" h="273050">
                  <a:moveTo>
                    <a:pt x="259943" y="272772"/>
                  </a:moveTo>
                  <a:lnTo>
                    <a:pt x="0" y="240512"/>
                  </a:lnTo>
                  <a:lnTo>
                    <a:pt x="103753" y="0"/>
                  </a:lnTo>
                </a:path>
              </a:pathLst>
            </a:custGeom>
            <a:ln w="104774">
              <a:solidFill>
                <a:srgbClr val="004A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609764" y="1621245"/>
              <a:ext cx="4928235" cy="2466340"/>
            </a:xfrm>
            <a:custGeom>
              <a:avLst/>
              <a:gdLst/>
              <a:ahLst/>
              <a:cxnLst/>
              <a:rect l="l" t="t" r="r" b="b"/>
              <a:pathLst>
                <a:path w="4928234" h="2466340">
                  <a:moveTo>
                    <a:pt x="0" y="0"/>
                  </a:moveTo>
                  <a:lnTo>
                    <a:pt x="4927618" y="2465767"/>
                  </a:lnTo>
                </a:path>
              </a:pathLst>
            </a:custGeom>
            <a:ln w="104774">
              <a:solidFill>
                <a:srgbClr val="004A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279655" y="3852691"/>
              <a:ext cx="257810" cy="281305"/>
            </a:xfrm>
            <a:custGeom>
              <a:avLst/>
              <a:gdLst/>
              <a:ahLst/>
              <a:cxnLst/>
              <a:rect l="l" t="t" r="r" b="b"/>
              <a:pathLst>
                <a:path w="257809" h="281304">
                  <a:moveTo>
                    <a:pt x="140659" y="0"/>
                  </a:moveTo>
                  <a:lnTo>
                    <a:pt x="257727" y="234321"/>
                  </a:lnTo>
                  <a:lnTo>
                    <a:pt x="0" y="281096"/>
                  </a:lnTo>
                </a:path>
              </a:pathLst>
            </a:custGeom>
            <a:ln w="104774">
              <a:solidFill>
                <a:srgbClr val="004A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41C4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30167" y="0"/>
            <a:ext cx="76445" cy="3026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28163" y="110484"/>
            <a:ext cx="80468" cy="804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128163" y="271298"/>
            <a:ext cx="80468" cy="8046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89775" y="0"/>
            <a:ext cx="78624" cy="3026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288854" y="110484"/>
            <a:ext cx="80468" cy="8046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288854" y="271298"/>
            <a:ext cx="80468" cy="8046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450467" y="0"/>
            <a:ext cx="78624" cy="3026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449545" y="110484"/>
            <a:ext cx="80468" cy="8046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449545" y="271298"/>
            <a:ext cx="80468" cy="8046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12340" y="0"/>
            <a:ext cx="76495" cy="3038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10358" y="110607"/>
            <a:ext cx="80468" cy="8046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610358" y="271298"/>
            <a:ext cx="80468" cy="8046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755584" y="0"/>
            <a:ext cx="76445" cy="3026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753577" y="110484"/>
            <a:ext cx="80468" cy="8046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753577" y="271298"/>
            <a:ext cx="80468" cy="80468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916275" y="0"/>
            <a:ext cx="76445" cy="3026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914270" y="110484"/>
            <a:ext cx="80468" cy="80468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914270" y="271298"/>
            <a:ext cx="80468" cy="80468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076006" y="0"/>
            <a:ext cx="78624" cy="3026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75083" y="110484"/>
            <a:ext cx="80468" cy="80468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075083" y="271298"/>
            <a:ext cx="80468" cy="8046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6236697" y="0"/>
            <a:ext cx="78624" cy="3026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235774" y="110484"/>
            <a:ext cx="80468" cy="80468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235774" y="271298"/>
            <a:ext cx="80468" cy="8046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397388" y="0"/>
            <a:ext cx="78624" cy="30263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396465" y="110484"/>
            <a:ext cx="80468" cy="80468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6396465" y="271298"/>
            <a:ext cx="80468" cy="80468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59262" y="0"/>
            <a:ext cx="76495" cy="30386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557280" y="110607"/>
            <a:ext cx="80468" cy="80468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557280" y="271298"/>
            <a:ext cx="80468" cy="80468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19977" y="0"/>
            <a:ext cx="76445" cy="30263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717971" y="110484"/>
            <a:ext cx="80468" cy="80468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717971" y="271298"/>
            <a:ext cx="80468" cy="80468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879585" y="0"/>
            <a:ext cx="78623" cy="30263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878662" y="110607"/>
            <a:ext cx="80099" cy="80345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6878662" y="271298"/>
            <a:ext cx="60166" cy="80468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5128163" y="431989"/>
            <a:ext cx="80468" cy="80468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28163" y="592557"/>
            <a:ext cx="80468" cy="80468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128163" y="753249"/>
            <a:ext cx="80468" cy="80468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5143542" y="913940"/>
            <a:ext cx="65088" cy="80468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5174794" y="1075492"/>
            <a:ext cx="33713" cy="71486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5288854" y="431866"/>
            <a:ext cx="80468" cy="80468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288854" y="592681"/>
            <a:ext cx="80468" cy="80468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288854" y="753249"/>
            <a:ext cx="80468" cy="80468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288854" y="914063"/>
            <a:ext cx="80468" cy="80468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5288854" y="1074754"/>
            <a:ext cx="80468" cy="80468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5449545" y="431866"/>
            <a:ext cx="80468" cy="80468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449545" y="592558"/>
            <a:ext cx="80468" cy="80468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449545" y="753249"/>
            <a:ext cx="80468" cy="80468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449545" y="913940"/>
            <a:ext cx="80468" cy="80468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5449545" y="1074754"/>
            <a:ext cx="80468" cy="80468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10358" y="592557"/>
            <a:ext cx="80468" cy="80468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5610358" y="431989"/>
            <a:ext cx="80468" cy="80468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610358" y="753372"/>
            <a:ext cx="80468" cy="80468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10358" y="914063"/>
            <a:ext cx="80468" cy="80468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5753577" y="431866"/>
            <a:ext cx="80468" cy="80468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5610358" y="1074754"/>
            <a:ext cx="80468" cy="80468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753577" y="592557"/>
            <a:ext cx="80468" cy="80468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753577" y="753372"/>
            <a:ext cx="80468" cy="80468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753577" y="914063"/>
            <a:ext cx="80468" cy="80468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5753577" y="1074754"/>
            <a:ext cx="80468" cy="80468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5914270" y="431866"/>
            <a:ext cx="80468" cy="80468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914270" y="592557"/>
            <a:ext cx="80468" cy="80468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914270" y="753249"/>
            <a:ext cx="80468" cy="80468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914270" y="913940"/>
            <a:ext cx="80468" cy="80468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5914270" y="1074754"/>
            <a:ext cx="80468" cy="80468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6075083" y="431866"/>
            <a:ext cx="80468" cy="80468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75083" y="592558"/>
            <a:ext cx="80468" cy="80468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075083" y="753372"/>
            <a:ext cx="80468" cy="80468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75083" y="913940"/>
            <a:ext cx="80468" cy="80468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6075083" y="1074754"/>
            <a:ext cx="80468" cy="80468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6235774" y="431866"/>
            <a:ext cx="80468" cy="80468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235774" y="592557"/>
            <a:ext cx="80468" cy="80468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235774" y="753372"/>
            <a:ext cx="80468" cy="80468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235774" y="914063"/>
            <a:ext cx="80468" cy="80468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6235774" y="1074754"/>
            <a:ext cx="80468" cy="80468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6396465" y="431866"/>
            <a:ext cx="80468" cy="80468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396465" y="592557"/>
            <a:ext cx="80468" cy="80468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6396465" y="753372"/>
            <a:ext cx="80468" cy="80468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396465" y="914063"/>
            <a:ext cx="80468" cy="80468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6396465" y="1074754"/>
            <a:ext cx="80468" cy="80468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288854" y="1225848"/>
            <a:ext cx="80468" cy="80468"/>
          </a:xfrm>
          <a:prstGeom prst="rect">
            <a:avLst/>
          </a:prstGeom>
        </p:spPr>
      </p:pic>
      <p:pic>
        <p:nvPicPr>
          <p:cNvPr id="85" name="object 8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288854" y="1386539"/>
            <a:ext cx="80468" cy="80468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5327120" y="1547230"/>
            <a:ext cx="42202" cy="69271"/>
          </a:xfrm>
          <a:prstGeom prst="rect">
            <a:avLst/>
          </a:prstGeom>
        </p:spPr>
      </p:pic>
      <p:pic>
        <p:nvPicPr>
          <p:cNvPr id="87" name="object 8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449545" y="1225848"/>
            <a:ext cx="80468" cy="80468"/>
          </a:xfrm>
          <a:prstGeom prst="rect">
            <a:avLst/>
          </a:prstGeom>
        </p:spPr>
      </p:pic>
      <p:pic>
        <p:nvPicPr>
          <p:cNvPr id="88" name="object 8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449545" y="1386539"/>
            <a:ext cx="80468" cy="80468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449545" y="1547230"/>
            <a:ext cx="80468" cy="80468"/>
          </a:xfrm>
          <a:prstGeom prst="rect">
            <a:avLst/>
          </a:prstGeom>
        </p:spPr>
      </p:pic>
      <p:pic>
        <p:nvPicPr>
          <p:cNvPr id="90" name="object 9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449545" y="1707921"/>
            <a:ext cx="80468" cy="80468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5483873" y="1868735"/>
            <a:ext cx="46017" cy="64965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10358" y="1225848"/>
            <a:ext cx="80468" cy="80468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610358" y="1386539"/>
            <a:ext cx="80468" cy="80468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10358" y="1547230"/>
            <a:ext cx="80468" cy="80468"/>
          </a:xfrm>
          <a:prstGeom prst="rect">
            <a:avLst/>
          </a:prstGeom>
        </p:spPr>
      </p:pic>
      <p:pic>
        <p:nvPicPr>
          <p:cNvPr id="95" name="object 9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10358" y="1707921"/>
            <a:ext cx="80468" cy="80468"/>
          </a:xfrm>
          <a:prstGeom prst="rect">
            <a:avLst/>
          </a:prstGeom>
        </p:spPr>
      </p:pic>
      <p:pic>
        <p:nvPicPr>
          <p:cNvPr id="96" name="object 9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610358" y="1868735"/>
            <a:ext cx="80468" cy="80468"/>
          </a:xfrm>
          <a:prstGeom prst="rect">
            <a:avLst/>
          </a:prstGeom>
        </p:spPr>
      </p:pic>
      <p:pic>
        <p:nvPicPr>
          <p:cNvPr id="97" name="object 9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753577" y="1225848"/>
            <a:ext cx="80468" cy="80468"/>
          </a:xfrm>
          <a:prstGeom prst="rect">
            <a:avLst/>
          </a:prstGeom>
        </p:spPr>
      </p:pic>
      <p:pic>
        <p:nvPicPr>
          <p:cNvPr id="98" name="object 9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753577" y="1386539"/>
            <a:ext cx="80468" cy="80468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753577" y="1547230"/>
            <a:ext cx="80468" cy="80468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753577" y="1707921"/>
            <a:ext cx="80468" cy="80468"/>
          </a:xfrm>
          <a:prstGeom prst="rect">
            <a:avLst/>
          </a:prstGeom>
        </p:spPr>
      </p:pic>
      <p:pic>
        <p:nvPicPr>
          <p:cNvPr id="101" name="object 10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753577" y="1868735"/>
            <a:ext cx="80468" cy="80468"/>
          </a:xfrm>
          <a:prstGeom prst="rect">
            <a:avLst/>
          </a:prstGeom>
        </p:spPr>
      </p:pic>
      <p:pic>
        <p:nvPicPr>
          <p:cNvPr id="102" name="object 10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914270" y="1225848"/>
            <a:ext cx="80468" cy="80468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914270" y="1386539"/>
            <a:ext cx="80468" cy="80468"/>
          </a:xfrm>
          <a:prstGeom prst="rect">
            <a:avLst/>
          </a:prstGeom>
        </p:spPr>
      </p:pic>
      <p:pic>
        <p:nvPicPr>
          <p:cNvPr id="104" name="object 10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914270" y="1547230"/>
            <a:ext cx="80468" cy="80468"/>
          </a:xfrm>
          <a:prstGeom prst="rect">
            <a:avLst/>
          </a:prstGeom>
        </p:spPr>
      </p:pic>
      <p:pic>
        <p:nvPicPr>
          <p:cNvPr id="105" name="object 10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914270" y="1707921"/>
            <a:ext cx="80468" cy="80468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914270" y="1868613"/>
            <a:ext cx="80468" cy="80468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75083" y="1225848"/>
            <a:ext cx="80468" cy="80468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75083" y="1547230"/>
            <a:ext cx="80468" cy="80468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075083" y="1386539"/>
            <a:ext cx="80468" cy="80468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75083" y="1707921"/>
            <a:ext cx="80468" cy="80468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075083" y="1868613"/>
            <a:ext cx="80468" cy="80468"/>
          </a:xfrm>
          <a:prstGeom prst="rect">
            <a:avLst/>
          </a:prstGeom>
        </p:spPr>
      </p:pic>
      <p:pic>
        <p:nvPicPr>
          <p:cNvPr id="112" name="object 11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235774" y="1225848"/>
            <a:ext cx="80468" cy="80468"/>
          </a:xfrm>
          <a:prstGeom prst="rect">
            <a:avLst/>
          </a:prstGeom>
        </p:spPr>
      </p:pic>
      <p:pic>
        <p:nvPicPr>
          <p:cNvPr id="113" name="object 11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235774" y="1386539"/>
            <a:ext cx="80468" cy="80468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235774" y="1547230"/>
            <a:ext cx="80468" cy="80468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235774" y="1868735"/>
            <a:ext cx="80468" cy="80468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235774" y="1707922"/>
            <a:ext cx="80468" cy="80468"/>
          </a:xfrm>
          <a:prstGeom prst="rect">
            <a:avLst/>
          </a:prstGeom>
        </p:spPr>
      </p:pic>
      <p:pic>
        <p:nvPicPr>
          <p:cNvPr id="117" name="object 11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396465" y="1225848"/>
            <a:ext cx="80468" cy="80468"/>
          </a:xfrm>
          <a:prstGeom prst="rect">
            <a:avLst/>
          </a:prstGeom>
        </p:spPr>
      </p:pic>
      <p:pic>
        <p:nvPicPr>
          <p:cNvPr id="118" name="object 11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6396465" y="1386539"/>
            <a:ext cx="80468" cy="80468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396465" y="1707922"/>
            <a:ext cx="80468" cy="80468"/>
          </a:xfrm>
          <a:prstGeom prst="rect">
            <a:avLst/>
          </a:prstGeom>
        </p:spPr>
      </p:pic>
      <p:pic>
        <p:nvPicPr>
          <p:cNvPr id="120" name="object 12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396465" y="1547230"/>
            <a:ext cx="80468" cy="80468"/>
          </a:xfrm>
          <a:prstGeom prst="rect">
            <a:avLst/>
          </a:prstGeom>
        </p:spPr>
      </p:pic>
      <p:pic>
        <p:nvPicPr>
          <p:cNvPr id="121" name="object 12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6396465" y="1868735"/>
            <a:ext cx="80468" cy="80468"/>
          </a:xfrm>
          <a:prstGeom prst="rect">
            <a:avLst/>
          </a:prstGeom>
        </p:spPr>
      </p:pic>
      <p:pic>
        <p:nvPicPr>
          <p:cNvPr id="122" name="object 122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6557280" y="431989"/>
            <a:ext cx="80468" cy="80468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557280" y="592557"/>
            <a:ext cx="80468" cy="80468"/>
          </a:xfrm>
          <a:prstGeom prst="rect">
            <a:avLst/>
          </a:prstGeom>
        </p:spPr>
      </p:pic>
      <p:pic>
        <p:nvPicPr>
          <p:cNvPr id="124" name="object 12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557280" y="753372"/>
            <a:ext cx="80468" cy="80468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557280" y="914063"/>
            <a:ext cx="80468" cy="80468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6557280" y="1074754"/>
            <a:ext cx="80468" cy="80468"/>
          </a:xfrm>
          <a:prstGeom prst="rect">
            <a:avLst/>
          </a:prstGeom>
        </p:spPr>
      </p:pic>
      <p:pic>
        <p:nvPicPr>
          <p:cNvPr id="127" name="object 1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717971" y="592557"/>
            <a:ext cx="80468" cy="80468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6717971" y="431989"/>
            <a:ext cx="80468" cy="80468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717971" y="753249"/>
            <a:ext cx="80468" cy="80468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717971" y="913940"/>
            <a:ext cx="80468" cy="80468"/>
          </a:xfrm>
          <a:prstGeom prst="rect">
            <a:avLst/>
          </a:prstGeom>
        </p:spPr>
      </p:pic>
      <p:pic>
        <p:nvPicPr>
          <p:cNvPr id="131" name="object 13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6717971" y="1074754"/>
            <a:ext cx="80468" cy="80468"/>
          </a:xfrm>
          <a:prstGeom prst="rect">
            <a:avLst/>
          </a:prstGeom>
        </p:spPr>
      </p:pic>
      <p:pic>
        <p:nvPicPr>
          <p:cNvPr id="132" name="object 13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6878662" y="431866"/>
            <a:ext cx="60167" cy="80468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878662" y="592681"/>
            <a:ext cx="80099" cy="80468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6878662" y="753249"/>
            <a:ext cx="80468" cy="80468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878662" y="914063"/>
            <a:ext cx="80468" cy="80468"/>
          </a:xfrm>
          <a:prstGeom prst="rect">
            <a:avLst/>
          </a:prstGeom>
        </p:spPr>
      </p:pic>
      <p:pic>
        <p:nvPicPr>
          <p:cNvPr id="136" name="object 136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6878662" y="1074754"/>
            <a:ext cx="80468" cy="80468"/>
          </a:xfrm>
          <a:prstGeom prst="rect">
            <a:avLst/>
          </a:prstGeom>
        </p:spPr>
      </p:pic>
      <p:pic>
        <p:nvPicPr>
          <p:cNvPr id="137" name="object 137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7039476" y="920215"/>
            <a:ext cx="57583" cy="74193"/>
          </a:xfrm>
          <a:prstGeom prst="rect">
            <a:avLst/>
          </a:prstGeom>
        </p:spPr>
      </p:pic>
      <p:pic>
        <p:nvPicPr>
          <p:cNvPr id="138" name="object 13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7039353" y="1074754"/>
            <a:ext cx="80468" cy="80468"/>
          </a:xfrm>
          <a:prstGeom prst="rect">
            <a:avLst/>
          </a:prstGeom>
        </p:spPr>
      </p:pic>
      <p:pic>
        <p:nvPicPr>
          <p:cNvPr id="139" name="object 13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557280" y="1225848"/>
            <a:ext cx="80468" cy="80468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557280" y="1386539"/>
            <a:ext cx="80468" cy="80468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557280" y="1547230"/>
            <a:ext cx="80468" cy="80468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557280" y="1707921"/>
            <a:ext cx="80468" cy="80468"/>
          </a:xfrm>
          <a:prstGeom prst="rect">
            <a:avLst/>
          </a:prstGeom>
        </p:spPr>
      </p:pic>
      <p:pic>
        <p:nvPicPr>
          <p:cNvPr id="143" name="object 14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557280" y="1868735"/>
            <a:ext cx="80468" cy="80468"/>
          </a:xfrm>
          <a:prstGeom prst="rect">
            <a:avLst/>
          </a:prstGeom>
        </p:spPr>
      </p:pic>
      <p:pic>
        <p:nvPicPr>
          <p:cNvPr id="144" name="object 14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717971" y="1225848"/>
            <a:ext cx="80468" cy="80468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717971" y="1386539"/>
            <a:ext cx="80468" cy="80468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717971" y="1547230"/>
            <a:ext cx="80468" cy="80468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717971" y="1707921"/>
            <a:ext cx="80468" cy="80468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717971" y="1868735"/>
            <a:ext cx="80468" cy="80468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878662" y="1225848"/>
            <a:ext cx="80468" cy="80468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6878662" y="1386539"/>
            <a:ext cx="80468" cy="80468"/>
          </a:xfrm>
          <a:prstGeom prst="rect">
            <a:avLst/>
          </a:prstGeom>
        </p:spPr>
      </p:pic>
      <p:pic>
        <p:nvPicPr>
          <p:cNvPr id="151" name="object 15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878662" y="1547230"/>
            <a:ext cx="80468" cy="80468"/>
          </a:xfrm>
          <a:prstGeom prst="rect">
            <a:avLst/>
          </a:prstGeom>
        </p:spPr>
      </p:pic>
      <p:pic>
        <p:nvPicPr>
          <p:cNvPr id="152" name="object 15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878662" y="1707921"/>
            <a:ext cx="80468" cy="80468"/>
          </a:xfrm>
          <a:prstGeom prst="rect">
            <a:avLst/>
          </a:prstGeom>
        </p:spPr>
      </p:pic>
      <p:pic>
        <p:nvPicPr>
          <p:cNvPr id="153" name="object 15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6878662" y="1868735"/>
            <a:ext cx="80468" cy="80468"/>
          </a:xfrm>
          <a:prstGeom prst="rect">
            <a:avLst/>
          </a:prstGeom>
        </p:spPr>
      </p:pic>
      <p:pic>
        <p:nvPicPr>
          <p:cNvPr id="154" name="object 15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039353" y="1225848"/>
            <a:ext cx="80468" cy="80468"/>
          </a:xfrm>
          <a:prstGeom prst="rect">
            <a:avLst/>
          </a:prstGeom>
        </p:spPr>
      </p:pic>
      <p:pic>
        <p:nvPicPr>
          <p:cNvPr id="155" name="object 15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7039353" y="1386539"/>
            <a:ext cx="80468" cy="80468"/>
          </a:xfrm>
          <a:prstGeom prst="rect">
            <a:avLst/>
          </a:prstGeom>
        </p:spPr>
      </p:pic>
      <p:pic>
        <p:nvPicPr>
          <p:cNvPr id="156" name="object 15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039353" y="1547230"/>
            <a:ext cx="80468" cy="80468"/>
          </a:xfrm>
          <a:prstGeom prst="rect">
            <a:avLst/>
          </a:prstGeom>
        </p:spPr>
      </p:pic>
      <p:pic>
        <p:nvPicPr>
          <p:cNvPr id="157" name="object 15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039353" y="1707921"/>
            <a:ext cx="80468" cy="80468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7039353" y="1868613"/>
            <a:ext cx="80468" cy="80468"/>
          </a:xfrm>
          <a:prstGeom prst="rect">
            <a:avLst/>
          </a:prstGeom>
        </p:spPr>
      </p:pic>
      <p:pic>
        <p:nvPicPr>
          <p:cNvPr id="159" name="object 15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00167" y="1225848"/>
            <a:ext cx="80468" cy="80468"/>
          </a:xfrm>
          <a:prstGeom prst="rect">
            <a:avLst/>
          </a:prstGeom>
        </p:spPr>
      </p:pic>
      <p:pic>
        <p:nvPicPr>
          <p:cNvPr id="160" name="object 160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7200167" y="1386539"/>
            <a:ext cx="80468" cy="80468"/>
          </a:xfrm>
          <a:prstGeom prst="rect">
            <a:avLst/>
          </a:prstGeom>
        </p:spPr>
      </p:pic>
      <p:pic>
        <p:nvPicPr>
          <p:cNvPr id="161" name="object 161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7200167" y="1547230"/>
            <a:ext cx="80468" cy="80468"/>
          </a:xfrm>
          <a:prstGeom prst="rect">
            <a:avLst/>
          </a:prstGeom>
        </p:spPr>
      </p:pic>
      <p:pic>
        <p:nvPicPr>
          <p:cNvPr id="162" name="object 16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00167" y="1707921"/>
            <a:ext cx="80468" cy="80468"/>
          </a:xfrm>
          <a:prstGeom prst="rect">
            <a:avLst/>
          </a:prstGeom>
        </p:spPr>
      </p:pic>
      <p:pic>
        <p:nvPicPr>
          <p:cNvPr id="163" name="object 163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7200167" y="1868613"/>
            <a:ext cx="80468" cy="80468"/>
          </a:xfrm>
          <a:prstGeom prst="rect">
            <a:avLst/>
          </a:prstGeom>
        </p:spPr>
      </p:pic>
      <p:pic>
        <p:nvPicPr>
          <p:cNvPr id="164" name="object 16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7343387" y="1386539"/>
            <a:ext cx="80468" cy="80468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343387" y="1547230"/>
            <a:ext cx="80468" cy="80468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343387" y="1707921"/>
            <a:ext cx="80468" cy="80468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7343387" y="1868735"/>
            <a:ext cx="80468" cy="80468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7504201" y="1403519"/>
            <a:ext cx="77515" cy="63365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504201" y="1547230"/>
            <a:ext cx="80468" cy="80468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504201" y="1707921"/>
            <a:ext cx="80468" cy="80468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7504201" y="1868613"/>
            <a:ext cx="80468" cy="80468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664892" y="1547230"/>
            <a:ext cx="80468" cy="80468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664892" y="1707921"/>
            <a:ext cx="80468" cy="80468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664892" y="1868613"/>
            <a:ext cx="80468" cy="80468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825583" y="1547230"/>
            <a:ext cx="80468" cy="80468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825583" y="1707922"/>
            <a:ext cx="80468" cy="80468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7825583" y="1868735"/>
            <a:ext cx="80468" cy="80468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7986398" y="1559904"/>
            <a:ext cx="80468" cy="6779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986274" y="1707922"/>
            <a:ext cx="80468" cy="80468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986274" y="1868735"/>
            <a:ext cx="80468" cy="80468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10358" y="2011955"/>
            <a:ext cx="80468" cy="80468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753577" y="2011955"/>
            <a:ext cx="80468" cy="80468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753577" y="2172646"/>
            <a:ext cx="80468" cy="80468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5809439" y="2336536"/>
            <a:ext cx="23254" cy="2731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914270" y="2011955"/>
            <a:ext cx="80468" cy="80468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914270" y="2172646"/>
            <a:ext cx="80468" cy="80468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914270" y="2333337"/>
            <a:ext cx="80468" cy="80468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15953027" y="2494028"/>
            <a:ext cx="41587" cy="41834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75083" y="2011955"/>
            <a:ext cx="80468" cy="80468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75083" y="2172646"/>
            <a:ext cx="80468" cy="80468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75083" y="2333337"/>
            <a:ext cx="80468" cy="80468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6075083" y="2494028"/>
            <a:ext cx="80468" cy="80468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16123315" y="2655581"/>
            <a:ext cx="29652" cy="25715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235774" y="2011955"/>
            <a:ext cx="80468" cy="80468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235774" y="2172523"/>
            <a:ext cx="80468" cy="80468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235774" y="2333337"/>
            <a:ext cx="80468" cy="80468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16235774" y="2494028"/>
            <a:ext cx="80468" cy="80468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235774" y="2654842"/>
            <a:ext cx="80468" cy="80468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396465" y="2011955"/>
            <a:ext cx="80468" cy="80468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396465" y="2172523"/>
            <a:ext cx="80468" cy="80468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396465" y="2333337"/>
            <a:ext cx="80468" cy="80468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16396465" y="2494028"/>
            <a:ext cx="80468" cy="80468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396465" y="2654842"/>
            <a:ext cx="80468" cy="80468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396465" y="2805937"/>
            <a:ext cx="80468" cy="80468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557280" y="2011955"/>
            <a:ext cx="80468" cy="80468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557280" y="2172646"/>
            <a:ext cx="80468" cy="80468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557280" y="2333337"/>
            <a:ext cx="80468" cy="80468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16557280" y="2494028"/>
            <a:ext cx="80468" cy="80468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557280" y="2654842"/>
            <a:ext cx="80468" cy="80468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717971" y="2011955"/>
            <a:ext cx="80468" cy="80468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717971" y="2172646"/>
            <a:ext cx="80468" cy="80468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717971" y="2333337"/>
            <a:ext cx="80468" cy="80468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16717971" y="2494028"/>
            <a:ext cx="80468" cy="80468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717971" y="2654842"/>
            <a:ext cx="80468" cy="80468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878662" y="2011955"/>
            <a:ext cx="80468" cy="80468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878662" y="2172646"/>
            <a:ext cx="80468" cy="80468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878662" y="2333337"/>
            <a:ext cx="80468" cy="80468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16878662" y="2494028"/>
            <a:ext cx="80468" cy="80468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878662" y="2654842"/>
            <a:ext cx="80468" cy="80468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039353" y="2011955"/>
            <a:ext cx="80468" cy="80468"/>
          </a:xfrm>
          <a:prstGeom prst="rect">
            <a:avLst/>
          </a:prstGeom>
        </p:spPr>
      </p:pic>
      <p:pic>
        <p:nvPicPr>
          <p:cNvPr id="221" name="object 22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039353" y="2172646"/>
            <a:ext cx="80468" cy="80468"/>
          </a:xfrm>
          <a:prstGeom prst="rect">
            <a:avLst/>
          </a:prstGeom>
        </p:spPr>
      </p:pic>
      <p:pic>
        <p:nvPicPr>
          <p:cNvPr id="222" name="object 222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7039353" y="2494028"/>
            <a:ext cx="80468" cy="80468"/>
          </a:xfrm>
          <a:prstGeom prst="rect">
            <a:avLst/>
          </a:prstGeom>
        </p:spPr>
      </p:pic>
      <p:pic>
        <p:nvPicPr>
          <p:cNvPr id="223" name="object 22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039353" y="2333337"/>
            <a:ext cx="80468" cy="80468"/>
          </a:xfrm>
          <a:prstGeom prst="rect">
            <a:avLst/>
          </a:prstGeom>
        </p:spPr>
      </p:pic>
      <p:pic>
        <p:nvPicPr>
          <p:cNvPr id="224" name="object 22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039353" y="2654719"/>
            <a:ext cx="80468" cy="80468"/>
          </a:xfrm>
          <a:prstGeom prst="rect">
            <a:avLst/>
          </a:prstGeom>
        </p:spPr>
      </p:pic>
      <p:pic>
        <p:nvPicPr>
          <p:cNvPr id="225" name="object 2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00167" y="2011955"/>
            <a:ext cx="80468" cy="80468"/>
          </a:xfrm>
          <a:prstGeom prst="rect">
            <a:avLst/>
          </a:prstGeom>
        </p:spPr>
      </p:pic>
      <p:pic>
        <p:nvPicPr>
          <p:cNvPr id="226" name="object 22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00167" y="2333337"/>
            <a:ext cx="80468" cy="80468"/>
          </a:xfrm>
          <a:prstGeom prst="rect">
            <a:avLst/>
          </a:prstGeom>
        </p:spPr>
      </p:pic>
      <p:pic>
        <p:nvPicPr>
          <p:cNvPr id="227" name="object 2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00167" y="2172646"/>
            <a:ext cx="80468" cy="80468"/>
          </a:xfrm>
          <a:prstGeom prst="rect">
            <a:avLst/>
          </a:prstGeom>
        </p:spPr>
      </p:pic>
      <p:pic>
        <p:nvPicPr>
          <p:cNvPr id="228" name="object 228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17200167" y="2494028"/>
            <a:ext cx="80468" cy="80468"/>
          </a:xfrm>
          <a:prstGeom prst="rect">
            <a:avLst/>
          </a:prstGeom>
        </p:spPr>
      </p:pic>
      <p:pic>
        <p:nvPicPr>
          <p:cNvPr id="229" name="object 229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7200167" y="2654719"/>
            <a:ext cx="80468" cy="80468"/>
          </a:xfrm>
          <a:prstGeom prst="rect">
            <a:avLst/>
          </a:prstGeom>
        </p:spPr>
      </p:pic>
      <p:pic>
        <p:nvPicPr>
          <p:cNvPr id="230" name="object 23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343387" y="2172646"/>
            <a:ext cx="80468" cy="80468"/>
          </a:xfrm>
          <a:prstGeom prst="rect">
            <a:avLst/>
          </a:prstGeom>
        </p:spPr>
      </p:pic>
      <p:pic>
        <p:nvPicPr>
          <p:cNvPr id="231" name="object 23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343387" y="2011955"/>
            <a:ext cx="80468" cy="80468"/>
          </a:xfrm>
          <a:prstGeom prst="rect">
            <a:avLst/>
          </a:prstGeom>
        </p:spPr>
      </p:pic>
      <p:pic>
        <p:nvPicPr>
          <p:cNvPr id="232" name="object 2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343387" y="2333337"/>
            <a:ext cx="80468" cy="80468"/>
          </a:xfrm>
          <a:prstGeom prst="rect">
            <a:avLst/>
          </a:prstGeom>
        </p:spPr>
      </p:pic>
      <p:pic>
        <p:nvPicPr>
          <p:cNvPr id="233" name="object 233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7343387" y="2494028"/>
            <a:ext cx="80468" cy="80468"/>
          </a:xfrm>
          <a:prstGeom prst="rect">
            <a:avLst/>
          </a:prstGeom>
        </p:spPr>
      </p:pic>
      <p:pic>
        <p:nvPicPr>
          <p:cNvPr id="234" name="object 23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343387" y="2654842"/>
            <a:ext cx="80468" cy="80468"/>
          </a:xfrm>
          <a:prstGeom prst="rect">
            <a:avLst/>
          </a:prstGeom>
        </p:spPr>
      </p:pic>
      <p:pic>
        <p:nvPicPr>
          <p:cNvPr id="235" name="object 23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504201" y="2011955"/>
            <a:ext cx="80468" cy="80468"/>
          </a:xfrm>
          <a:prstGeom prst="rect">
            <a:avLst/>
          </a:prstGeom>
        </p:spPr>
      </p:pic>
      <p:pic>
        <p:nvPicPr>
          <p:cNvPr id="236" name="object 2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504201" y="2172646"/>
            <a:ext cx="80468" cy="80468"/>
          </a:xfrm>
          <a:prstGeom prst="rect">
            <a:avLst/>
          </a:prstGeom>
        </p:spPr>
      </p:pic>
      <p:pic>
        <p:nvPicPr>
          <p:cNvPr id="237" name="object 23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504201" y="2333337"/>
            <a:ext cx="80468" cy="80468"/>
          </a:xfrm>
          <a:prstGeom prst="rect">
            <a:avLst/>
          </a:prstGeom>
        </p:spPr>
      </p:pic>
      <p:pic>
        <p:nvPicPr>
          <p:cNvPr id="238" name="object 238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17504201" y="2494028"/>
            <a:ext cx="80468" cy="80468"/>
          </a:xfrm>
          <a:prstGeom prst="rect">
            <a:avLst/>
          </a:prstGeom>
        </p:spPr>
      </p:pic>
      <p:pic>
        <p:nvPicPr>
          <p:cNvPr id="239" name="object 2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504201" y="2654719"/>
            <a:ext cx="80468" cy="80468"/>
          </a:xfrm>
          <a:prstGeom prst="rect">
            <a:avLst/>
          </a:prstGeom>
        </p:spPr>
      </p:pic>
      <p:pic>
        <p:nvPicPr>
          <p:cNvPr id="240" name="object 2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664892" y="2172646"/>
            <a:ext cx="80468" cy="80468"/>
          </a:xfrm>
          <a:prstGeom prst="rect">
            <a:avLst/>
          </a:prstGeom>
        </p:spPr>
      </p:pic>
      <p:pic>
        <p:nvPicPr>
          <p:cNvPr id="241" name="object 24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664892" y="2011955"/>
            <a:ext cx="80468" cy="80468"/>
          </a:xfrm>
          <a:prstGeom prst="rect">
            <a:avLst/>
          </a:prstGeom>
        </p:spPr>
      </p:pic>
      <p:pic>
        <p:nvPicPr>
          <p:cNvPr id="242" name="object 24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664892" y="2333337"/>
            <a:ext cx="80468" cy="80468"/>
          </a:xfrm>
          <a:prstGeom prst="rect">
            <a:avLst/>
          </a:prstGeom>
        </p:spPr>
      </p:pic>
      <p:pic>
        <p:nvPicPr>
          <p:cNvPr id="243" name="object 24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7664892" y="2494028"/>
            <a:ext cx="80468" cy="80468"/>
          </a:xfrm>
          <a:prstGeom prst="rect">
            <a:avLst/>
          </a:prstGeom>
        </p:spPr>
      </p:pic>
      <p:pic>
        <p:nvPicPr>
          <p:cNvPr id="244" name="object 24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664892" y="2654719"/>
            <a:ext cx="80468" cy="80468"/>
          </a:xfrm>
          <a:prstGeom prst="rect">
            <a:avLst/>
          </a:prstGeom>
        </p:spPr>
      </p:pic>
      <p:pic>
        <p:nvPicPr>
          <p:cNvPr id="245" name="object 24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825583" y="2011955"/>
            <a:ext cx="80468" cy="80468"/>
          </a:xfrm>
          <a:prstGeom prst="rect">
            <a:avLst/>
          </a:prstGeom>
        </p:spPr>
      </p:pic>
      <p:pic>
        <p:nvPicPr>
          <p:cNvPr id="246" name="object 24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825583" y="2172523"/>
            <a:ext cx="80468" cy="80468"/>
          </a:xfrm>
          <a:prstGeom prst="rect">
            <a:avLst/>
          </a:prstGeom>
        </p:spPr>
      </p:pic>
      <p:pic>
        <p:nvPicPr>
          <p:cNvPr id="247" name="object 24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825583" y="2333337"/>
            <a:ext cx="80468" cy="80468"/>
          </a:xfrm>
          <a:prstGeom prst="rect">
            <a:avLst/>
          </a:prstGeom>
        </p:spPr>
      </p:pic>
      <p:pic>
        <p:nvPicPr>
          <p:cNvPr id="248" name="object 248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17825583" y="2494028"/>
            <a:ext cx="80468" cy="80468"/>
          </a:xfrm>
          <a:prstGeom prst="rect">
            <a:avLst/>
          </a:prstGeom>
        </p:spPr>
      </p:pic>
      <p:pic>
        <p:nvPicPr>
          <p:cNvPr id="249" name="object 24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825583" y="2654842"/>
            <a:ext cx="80468" cy="80468"/>
          </a:xfrm>
          <a:prstGeom prst="rect">
            <a:avLst/>
          </a:prstGeom>
        </p:spPr>
      </p:pic>
      <p:pic>
        <p:nvPicPr>
          <p:cNvPr id="250" name="object 25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986274" y="2011955"/>
            <a:ext cx="80468" cy="80468"/>
          </a:xfrm>
          <a:prstGeom prst="rect">
            <a:avLst/>
          </a:prstGeom>
        </p:spPr>
      </p:pic>
      <p:pic>
        <p:nvPicPr>
          <p:cNvPr id="251" name="object 25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986274" y="2172523"/>
            <a:ext cx="80468" cy="80468"/>
          </a:xfrm>
          <a:prstGeom prst="rect">
            <a:avLst/>
          </a:prstGeom>
        </p:spPr>
      </p:pic>
      <p:pic>
        <p:nvPicPr>
          <p:cNvPr id="252" name="object 25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986274" y="2333337"/>
            <a:ext cx="80468" cy="80468"/>
          </a:xfrm>
          <a:prstGeom prst="rect">
            <a:avLst/>
          </a:prstGeom>
        </p:spPr>
      </p:pic>
      <p:pic>
        <p:nvPicPr>
          <p:cNvPr id="253" name="object 253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17986274" y="2494028"/>
            <a:ext cx="80468" cy="80468"/>
          </a:xfrm>
          <a:prstGeom prst="rect">
            <a:avLst/>
          </a:prstGeom>
        </p:spPr>
      </p:pic>
      <p:pic>
        <p:nvPicPr>
          <p:cNvPr id="254" name="object 25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557280" y="2805937"/>
            <a:ext cx="80468" cy="80468"/>
          </a:xfrm>
          <a:prstGeom prst="rect">
            <a:avLst/>
          </a:prstGeom>
        </p:spPr>
      </p:pic>
      <p:pic>
        <p:nvPicPr>
          <p:cNvPr id="255" name="object 25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986274" y="2654842"/>
            <a:ext cx="80468" cy="80468"/>
          </a:xfrm>
          <a:prstGeom prst="rect">
            <a:avLst/>
          </a:prstGeom>
        </p:spPr>
      </p:pic>
      <p:pic>
        <p:nvPicPr>
          <p:cNvPr id="256" name="object 256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6568354" y="2966504"/>
            <a:ext cx="69271" cy="51554"/>
          </a:xfrm>
          <a:prstGeom prst="rect">
            <a:avLst/>
          </a:prstGeom>
        </p:spPr>
      </p:pic>
      <p:pic>
        <p:nvPicPr>
          <p:cNvPr id="257" name="object 25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717971" y="2805937"/>
            <a:ext cx="80468" cy="80468"/>
          </a:xfrm>
          <a:prstGeom prst="rect">
            <a:avLst/>
          </a:prstGeom>
        </p:spPr>
      </p:pic>
      <p:pic>
        <p:nvPicPr>
          <p:cNvPr id="258" name="object 25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717971" y="2966504"/>
            <a:ext cx="80468" cy="80468"/>
          </a:xfrm>
          <a:prstGeom prst="rect">
            <a:avLst/>
          </a:prstGeom>
        </p:spPr>
      </p:pic>
      <p:pic>
        <p:nvPicPr>
          <p:cNvPr id="259" name="object 25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878662" y="2805937"/>
            <a:ext cx="80468" cy="80468"/>
          </a:xfrm>
          <a:prstGeom prst="rect">
            <a:avLst/>
          </a:prstGeom>
        </p:spPr>
      </p:pic>
      <p:pic>
        <p:nvPicPr>
          <p:cNvPr id="260" name="object 26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878662" y="2966505"/>
            <a:ext cx="80468" cy="80468"/>
          </a:xfrm>
          <a:prstGeom prst="rect">
            <a:avLst/>
          </a:prstGeom>
        </p:spPr>
      </p:pic>
      <p:pic>
        <p:nvPicPr>
          <p:cNvPr id="261" name="object 261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16886783" y="3127319"/>
            <a:ext cx="72347" cy="47001"/>
          </a:xfrm>
          <a:prstGeom prst="rect">
            <a:avLst/>
          </a:prstGeom>
        </p:spPr>
      </p:pic>
      <p:pic>
        <p:nvPicPr>
          <p:cNvPr id="262" name="object 26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039353" y="2805937"/>
            <a:ext cx="80468" cy="80468"/>
          </a:xfrm>
          <a:prstGeom prst="rect">
            <a:avLst/>
          </a:prstGeom>
        </p:spPr>
      </p:pic>
      <p:pic>
        <p:nvPicPr>
          <p:cNvPr id="263" name="object 26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039353" y="2966504"/>
            <a:ext cx="80468" cy="80468"/>
          </a:xfrm>
          <a:prstGeom prst="rect">
            <a:avLst/>
          </a:prstGeom>
        </p:spPr>
      </p:pic>
      <p:pic>
        <p:nvPicPr>
          <p:cNvPr id="264" name="object 264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7039353" y="3127319"/>
            <a:ext cx="80468" cy="80468"/>
          </a:xfrm>
          <a:prstGeom prst="rect">
            <a:avLst/>
          </a:prstGeom>
        </p:spPr>
      </p:pic>
      <p:pic>
        <p:nvPicPr>
          <p:cNvPr id="265" name="object 26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00167" y="2805937"/>
            <a:ext cx="80468" cy="80468"/>
          </a:xfrm>
          <a:prstGeom prst="rect">
            <a:avLst/>
          </a:prstGeom>
        </p:spPr>
      </p:pic>
      <p:pic>
        <p:nvPicPr>
          <p:cNvPr id="266" name="object 26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00167" y="2966504"/>
            <a:ext cx="80468" cy="80468"/>
          </a:xfrm>
          <a:prstGeom prst="rect">
            <a:avLst/>
          </a:prstGeom>
        </p:spPr>
      </p:pic>
      <p:pic>
        <p:nvPicPr>
          <p:cNvPr id="267" name="object 267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17200167" y="3127319"/>
            <a:ext cx="80468" cy="80468"/>
          </a:xfrm>
          <a:prstGeom prst="rect">
            <a:avLst/>
          </a:prstGeom>
        </p:spPr>
      </p:pic>
      <p:pic>
        <p:nvPicPr>
          <p:cNvPr id="268" name="object 26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343387" y="2805937"/>
            <a:ext cx="80468" cy="80468"/>
          </a:xfrm>
          <a:prstGeom prst="rect">
            <a:avLst/>
          </a:prstGeom>
        </p:spPr>
      </p:pic>
      <p:pic>
        <p:nvPicPr>
          <p:cNvPr id="269" name="object 26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343387" y="2966504"/>
            <a:ext cx="80468" cy="80468"/>
          </a:xfrm>
          <a:prstGeom prst="rect">
            <a:avLst/>
          </a:prstGeom>
        </p:spPr>
      </p:pic>
      <p:pic>
        <p:nvPicPr>
          <p:cNvPr id="270" name="object 270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7343387" y="3127319"/>
            <a:ext cx="80468" cy="80468"/>
          </a:xfrm>
          <a:prstGeom prst="rect">
            <a:avLst/>
          </a:prstGeom>
        </p:spPr>
      </p:pic>
      <p:pic>
        <p:nvPicPr>
          <p:cNvPr id="271" name="object 271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17350399" y="3288010"/>
            <a:ext cx="72963" cy="35558"/>
          </a:xfrm>
          <a:prstGeom prst="rect">
            <a:avLst/>
          </a:prstGeom>
        </p:spPr>
      </p:pic>
      <p:pic>
        <p:nvPicPr>
          <p:cNvPr id="272" name="object 27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504201" y="2805937"/>
            <a:ext cx="80468" cy="80468"/>
          </a:xfrm>
          <a:prstGeom prst="rect">
            <a:avLst/>
          </a:prstGeom>
        </p:spPr>
      </p:pic>
      <p:pic>
        <p:nvPicPr>
          <p:cNvPr id="273" name="object 27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504201" y="2966504"/>
            <a:ext cx="80468" cy="80468"/>
          </a:xfrm>
          <a:prstGeom prst="rect">
            <a:avLst/>
          </a:prstGeom>
        </p:spPr>
      </p:pic>
      <p:pic>
        <p:nvPicPr>
          <p:cNvPr id="274" name="object 274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17504201" y="3127195"/>
            <a:ext cx="80468" cy="80468"/>
          </a:xfrm>
          <a:prstGeom prst="rect">
            <a:avLst/>
          </a:prstGeom>
        </p:spPr>
      </p:pic>
      <p:pic>
        <p:nvPicPr>
          <p:cNvPr id="275" name="object 275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17504201" y="3287886"/>
            <a:ext cx="80468" cy="66687"/>
          </a:xfrm>
          <a:prstGeom prst="rect">
            <a:avLst/>
          </a:prstGeom>
        </p:spPr>
      </p:pic>
      <p:pic>
        <p:nvPicPr>
          <p:cNvPr id="276" name="object 27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664892" y="2805937"/>
            <a:ext cx="80468" cy="80468"/>
          </a:xfrm>
          <a:prstGeom prst="rect">
            <a:avLst/>
          </a:prstGeom>
        </p:spPr>
      </p:pic>
      <p:pic>
        <p:nvPicPr>
          <p:cNvPr id="277" name="object 27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664892" y="2966628"/>
            <a:ext cx="80468" cy="80468"/>
          </a:xfrm>
          <a:prstGeom prst="rect">
            <a:avLst/>
          </a:prstGeom>
        </p:spPr>
      </p:pic>
      <p:pic>
        <p:nvPicPr>
          <p:cNvPr id="278" name="object 278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7664892" y="3127319"/>
            <a:ext cx="80468" cy="80468"/>
          </a:xfrm>
          <a:prstGeom prst="rect">
            <a:avLst/>
          </a:prstGeom>
        </p:spPr>
      </p:pic>
      <p:pic>
        <p:nvPicPr>
          <p:cNvPr id="279" name="object 27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664892" y="3288010"/>
            <a:ext cx="80468" cy="80468"/>
          </a:xfrm>
          <a:prstGeom prst="rect">
            <a:avLst/>
          </a:prstGeom>
        </p:spPr>
      </p:pic>
      <p:pic>
        <p:nvPicPr>
          <p:cNvPr id="280" name="object 28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825583" y="2805937"/>
            <a:ext cx="80468" cy="80468"/>
          </a:xfrm>
          <a:prstGeom prst="rect">
            <a:avLst/>
          </a:prstGeom>
        </p:spPr>
      </p:pic>
      <p:pic>
        <p:nvPicPr>
          <p:cNvPr id="281" name="object 28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825583" y="2966505"/>
            <a:ext cx="80468" cy="80468"/>
          </a:xfrm>
          <a:prstGeom prst="rect">
            <a:avLst/>
          </a:prstGeom>
        </p:spPr>
      </p:pic>
      <p:pic>
        <p:nvPicPr>
          <p:cNvPr id="282" name="object 282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17825583" y="3127196"/>
            <a:ext cx="80468" cy="80468"/>
          </a:xfrm>
          <a:prstGeom prst="rect">
            <a:avLst/>
          </a:prstGeom>
        </p:spPr>
      </p:pic>
      <p:pic>
        <p:nvPicPr>
          <p:cNvPr id="283" name="object 28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825583" y="3288010"/>
            <a:ext cx="80468" cy="80468"/>
          </a:xfrm>
          <a:prstGeom prst="rect">
            <a:avLst/>
          </a:prstGeom>
        </p:spPr>
      </p:pic>
      <p:pic>
        <p:nvPicPr>
          <p:cNvPr id="284" name="object 28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986274" y="2805937"/>
            <a:ext cx="80468" cy="80468"/>
          </a:xfrm>
          <a:prstGeom prst="rect">
            <a:avLst/>
          </a:prstGeom>
        </p:spPr>
      </p:pic>
      <p:pic>
        <p:nvPicPr>
          <p:cNvPr id="285" name="object 28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986274" y="2966505"/>
            <a:ext cx="80468" cy="80468"/>
          </a:xfrm>
          <a:prstGeom prst="rect">
            <a:avLst/>
          </a:prstGeom>
        </p:spPr>
      </p:pic>
      <p:pic>
        <p:nvPicPr>
          <p:cNvPr id="286" name="object 286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17986274" y="3127196"/>
            <a:ext cx="80468" cy="80468"/>
          </a:xfrm>
          <a:prstGeom prst="rect">
            <a:avLst/>
          </a:prstGeom>
        </p:spPr>
      </p:pic>
      <p:pic>
        <p:nvPicPr>
          <p:cNvPr id="287" name="object 28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986274" y="3288010"/>
            <a:ext cx="80468" cy="80468"/>
          </a:xfrm>
          <a:prstGeom prst="rect">
            <a:avLst/>
          </a:prstGeom>
        </p:spPr>
      </p:pic>
      <p:pic>
        <p:nvPicPr>
          <p:cNvPr id="288" name="object 288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18146104" y="1559904"/>
            <a:ext cx="80468" cy="67795"/>
          </a:xfrm>
          <a:prstGeom prst="rect">
            <a:avLst/>
          </a:prstGeom>
        </p:spPr>
      </p:pic>
      <p:pic>
        <p:nvPicPr>
          <p:cNvPr id="289" name="object 28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146104" y="1707921"/>
            <a:ext cx="80468" cy="80468"/>
          </a:xfrm>
          <a:prstGeom prst="rect">
            <a:avLst/>
          </a:prstGeom>
        </p:spPr>
      </p:pic>
      <p:pic>
        <p:nvPicPr>
          <p:cNvPr id="290" name="object 29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146104" y="1868613"/>
            <a:ext cx="80468" cy="80468"/>
          </a:xfrm>
          <a:prstGeom prst="rect">
            <a:avLst/>
          </a:prstGeom>
        </p:spPr>
      </p:pic>
      <p:pic>
        <p:nvPicPr>
          <p:cNvPr id="291" name="object 29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146104" y="2011955"/>
            <a:ext cx="80468" cy="80468"/>
          </a:xfrm>
          <a:prstGeom prst="rect">
            <a:avLst/>
          </a:prstGeom>
        </p:spPr>
      </p:pic>
      <p:pic>
        <p:nvPicPr>
          <p:cNvPr id="292" name="object 29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146104" y="2172646"/>
            <a:ext cx="80468" cy="80468"/>
          </a:xfrm>
          <a:prstGeom prst="rect">
            <a:avLst/>
          </a:prstGeom>
        </p:spPr>
      </p:pic>
      <p:pic>
        <p:nvPicPr>
          <p:cNvPr id="293" name="object 29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146104" y="2333337"/>
            <a:ext cx="80468" cy="80468"/>
          </a:xfrm>
          <a:prstGeom prst="rect">
            <a:avLst/>
          </a:prstGeom>
        </p:spPr>
      </p:pic>
      <p:pic>
        <p:nvPicPr>
          <p:cNvPr id="294" name="object 294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8146104" y="2494028"/>
            <a:ext cx="80468" cy="80468"/>
          </a:xfrm>
          <a:prstGeom prst="rect">
            <a:avLst/>
          </a:prstGeom>
        </p:spPr>
      </p:pic>
      <p:pic>
        <p:nvPicPr>
          <p:cNvPr id="295" name="object 29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146104" y="2654719"/>
            <a:ext cx="80468" cy="80468"/>
          </a:xfrm>
          <a:prstGeom prst="rect">
            <a:avLst/>
          </a:prstGeom>
        </p:spPr>
      </p:pic>
      <p:pic>
        <p:nvPicPr>
          <p:cNvPr id="296" name="object 29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146104" y="2805937"/>
            <a:ext cx="80468" cy="80468"/>
          </a:xfrm>
          <a:prstGeom prst="rect">
            <a:avLst/>
          </a:prstGeom>
        </p:spPr>
      </p:pic>
      <p:pic>
        <p:nvPicPr>
          <p:cNvPr id="297" name="object 29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146104" y="2966504"/>
            <a:ext cx="80468" cy="80468"/>
          </a:xfrm>
          <a:prstGeom prst="rect">
            <a:avLst/>
          </a:prstGeom>
        </p:spPr>
      </p:pic>
      <p:pic>
        <p:nvPicPr>
          <p:cNvPr id="298" name="object 298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8146104" y="3127319"/>
            <a:ext cx="80468" cy="80468"/>
          </a:xfrm>
          <a:prstGeom prst="rect">
            <a:avLst/>
          </a:prstGeom>
        </p:spPr>
      </p:pic>
      <p:pic>
        <p:nvPicPr>
          <p:cNvPr id="299" name="object 29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146104" y="3287887"/>
            <a:ext cx="80468" cy="80468"/>
          </a:xfrm>
          <a:prstGeom prst="rect">
            <a:avLst/>
          </a:prstGeom>
        </p:spPr>
      </p:pic>
      <p:pic>
        <p:nvPicPr>
          <p:cNvPr id="300" name="object 300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0" y="7241478"/>
            <a:ext cx="59902" cy="80468"/>
          </a:xfrm>
          <a:prstGeom prst="rect">
            <a:avLst/>
          </a:prstGeom>
        </p:spPr>
      </p:pic>
      <p:pic>
        <p:nvPicPr>
          <p:cNvPr id="301" name="object 301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0" y="7402169"/>
            <a:ext cx="59902" cy="80468"/>
          </a:xfrm>
          <a:prstGeom prst="rect">
            <a:avLst/>
          </a:prstGeom>
        </p:spPr>
      </p:pic>
      <p:pic>
        <p:nvPicPr>
          <p:cNvPr id="302" name="object 302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0" y="7562860"/>
            <a:ext cx="59902" cy="80468"/>
          </a:xfrm>
          <a:prstGeom prst="rect">
            <a:avLst/>
          </a:prstGeom>
        </p:spPr>
      </p:pic>
      <p:pic>
        <p:nvPicPr>
          <p:cNvPr id="303" name="object 303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0" y="7723551"/>
            <a:ext cx="59902" cy="80468"/>
          </a:xfrm>
          <a:prstGeom prst="rect">
            <a:avLst/>
          </a:prstGeom>
        </p:spPr>
      </p:pic>
      <p:pic>
        <p:nvPicPr>
          <p:cNvPr id="304" name="object 304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140247" y="7255258"/>
            <a:ext cx="80345" cy="66565"/>
          </a:xfrm>
          <a:prstGeom prst="rect">
            <a:avLst/>
          </a:prstGeom>
        </p:spPr>
      </p:pic>
      <p:pic>
        <p:nvPicPr>
          <p:cNvPr id="305" name="object 305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40125" y="7402169"/>
            <a:ext cx="80468" cy="80468"/>
          </a:xfrm>
          <a:prstGeom prst="rect">
            <a:avLst/>
          </a:prstGeom>
        </p:spPr>
      </p:pic>
      <p:pic>
        <p:nvPicPr>
          <p:cNvPr id="306" name="object 306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40125" y="7562860"/>
            <a:ext cx="80468" cy="80468"/>
          </a:xfrm>
          <a:prstGeom prst="rect">
            <a:avLst/>
          </a:prstGeom>
        </p:spPr>
      </p:pic>
      <p:pic>
        <p:nvPicPr>
          <p:cNvPr id="307" name="object 307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40125" y="7723551"/>
            <a:ext cx="80468" cy="80468"/>
          </a:xfrm>
          <a:prstGeom prst="rect">
            <a:avLst/>
          </a:prstGeom>
        </p:spPr>
      </p:pic>
      <p:pic>
        <p:nvPicPr>
          <p:cNvPr id="308" name="object 308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301554" y="7286388"/>
            <a:ext cx="72840" cy="35435"/>
          </a:xfrm>
          <a:prstGeom prst="rect">
            <a:avLst/>
          </a:prstGeom>
        </p:spPr>
      </p:pic>
      <p:pic>
        <p:nvPicPr>
          <p:cNvPr id="309" name="object 309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300939" y="7402169"/>
            <a:ext cx="80468" cy="80468"/>
          </a:xfrm>
          <a:prstGeom prst="rect">
            <a:avLst/>
          </a:prstGeom>
        </p:spPr>
      </p:pic>
      <p:pic>
        <p:nvPicPr>
          <p:cNvPr id="310" name="object 310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300939" y="7562860"/>
            <a:ext cx="80468" cy="80468"/>
          </a:xfrm>
          <a:prstGeom prst="rect">
            <a:avLst/>
          </a:prstGeom>
        </p:spPr>
      </p:pic>
      <p:pic>
        <p:nvPicPr>
          <p:cNvPr id="311" name="object 311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300939" y="7723551"/>
            <a:ext cx="80468" cy="80468"/>
          </a:xfrm>
          <a:prstGeom prst="rect">
            <a:avLst/>
          </a:prstGeom>
        </p:spPr>
      </p:pic>
      <p:pic>
        <p:nvPicPr>
          <p:cNvPr id="312" name="object 312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444158" y="7402169"/>
            <a:ext cx="80469" cy="80468"/>
          </a:xfrm>
          <a:prstGeom prst="rect">
            <a:avLst/>
          </a:prstGeom>
        </p:spPr>
      </p:pic>
      <p:pic>
        <p:nvPicPr>
          <p:cNvPr id="313" name="object 313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444158" y="7562860"/>
            <a:ext cx="80469" cy="80468"/>
          </a:xfrm>
          <a:prstGeom prst="rect">
            <a:avLst/>
          </a:prstGeom>
        </p:spPr>
      </p:pic>
      <p:pic>
        <p:nvPicPr>
          <p:cNvPr id="314" name="object 314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444158" y="7723675"/>
            <a:ext cx="80469" cy="80468"/>
          </a:xfrm>
          <a:prstGeom prst="rect">
            <a:avLst/>
          </a:prstGeom>
        </p:spPr>
      </p:pic>
      <p:pic>
        <p:nvPicPr>
          <p:cNvPr id="315" name="object 31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604972" y="7402169"/>
            <a:ext cx="80469" cy="80468"/>
          </a:xfrm>
          <a:prstGeom prst="rect">
            <a:avLst/>
          </a:prstGeom>
        </p:spPr>
      </p:pic>
      <p:pic>
        <p:nvPicPr>
          <p:cNvPr id="316" name="object 316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604972" y="7562860"/>
            <a:ext cx="80469" cy="80468"/>
          </a:xfrm>
          <a:prstGeom prst="rect">
            <a:avLst/>
          </a:prstGeom>
        </p:spPr>
      </p:pic>
      <p:pic>
        <p:nvPicPr>
          <p:cNvPr id="317" name="object 317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604972" y="7723551"/>
            <a:ext cx="80468" cy="80468"/>
          </a:xfrm>
          <a:prstGeom prst="rect">
            <a:avLst/>
          </a:prstGeom>
        </p:spPr>
      </p:pic>
      <p:pic>
        <p:nvPicPr>
          <p:cNvPr id="318" name="object 318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765663" y="7435636"/>
            <a:ext cx="72347" cy="47001"/>
          </a:xfrm>
          <a:prstGeom prst="rect">
            <a:avLst/>
          </a:prstGeom>
        </p:spPr>
      </p:pic>
      <p:pic>
        <p:nvPicPr>
          <p:cNvPr id="319" name="object 319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765663" y="7562860"/>
            <a:ext cx="80468" cy="80468"/>
          </a:xfrm>
          <a:prstGeom prst="rect">
            <a:avLst/>
          </a:prstGeom>
        </p:spPr>
      </p:pic>
      <p:pic>
        <p:nvPicPr>
          <p:cNvPr id="320" name="object 320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765663" y="7723675"/>
            <a:ext cx="80468" cy="80468"/>
          </a:xfrm>
          <a:prstGeom prst="rect">
            <a:avLst/>
          </a:prstGeom>
        </p:spPr>
      </p:pic>
      <p:pic>
        <p:nvPicPr>
          <p:cNvPr id="321" name="object 321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26355" y="7562860"/>
            <a:ext cx="80468" cy="80468"/>
          </a:xfrm>
          <a:prstGeom prst="rect">
            <a:avLst/>
          </a:prstGeom>
        </p:spPr>
      </p:pic>
      <p:pic>
        <p:nvPicPr>
          <p:cNvPr id="322" name="object 322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926355" y="7723675"/>
            <a:ext cx="80468" cy="80468"/>
          </a:xfrm>
          <a:prstGeom prst="rect">
            <a:avLst/>
          </a:prstGeom>
        </p:spPr>
      </p:pic>
      <p:pic>
        <p:nvPicPr>
          <p:cNvPr id="323" name="object 323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1087045" y="7591898"/>
            <a:ext cx="69272" cy="51431"/>
          </a:xfrm>
          <a:prstGeom prst="rect">
            <a:avLst/>
          </a:prstGeom>
        </p:spPr>
      </p:pic>
      <p:pic>
        <p:nvPicPr>
          <p:cNvPr id="324" name="object 324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087046" y="7723675"/>
            <a:ext cx="80468" cy="80468"/>
          </a:xfrm>
          <a:prstGeom prst="rect">
            <a:avLst/>
          </a:prstGeom>
        </p:spPr>
      </p:pic>
      <p:pic>
        <p:nvPicPr>
          <p:cNvPr id="325" name="object 325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0" y="7874645"/>
            <a:ext cx="59902" cy="80468"/>
          </a:xfrm>
          <a:prstGeom prst="rect">
            <a:avLst/>
          </a:prstGeom>
        </p:spPr>
      </p:pic>
      <p:pic>
        <p:nvPicPr>
          <p:cNvPr id="326" name="object 326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0" y="8035336"/>
            <a:ext cx="59902" cy="80468"/>
          </a:xfrm>
          <a:prstGeom prst="rect">
            <a:avLst/>
          </a:prstGeom>
        </p:spPr>
      </p:pic>
      <p:pic>
        <p:nvPicPr>
          <p:cNvPr id="327" name="object 327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0" y="8196027"/>
            <a:ext cx="59902" cy="80468"/>
          </a:xfrm>
          <a:prstGeom prst="rect">
            <a:avLst/>
          </a:prstGeom>
        </p:spPr>
      </p:pic>
      <p:pic>
        <p:nvPicPr>
          <p:cNvPr id="328" name="object 328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0" y="8356719"/>
            <a:ext cx="59902" cy="80468"/>
          </a:xfrm>
          <a:prstGeom prst="rect">
            <a:avLst/>
          </a:prstGeom>
        </p:spPr>
      </p:pic>
      <p:pic>
        <p:nvPicPr>
          <p:cNvPr id="329" name="object 329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0" y="8517533"/>
            <a:ext cx="59902" cy="80468"/>
          </a:xfrm>
          <a:prstGeom prst="rect">
            <a:avLst/>
          </a:prstGeom>
        </p:spPr>
      </p:pic>
      <p:pic>
        <p:nvPicPr>
          <p:cNvPr id="330" name="object 330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40125" y="7874645"/>
            <a:ext cx="80468" cy="80468"/>
          </a:xfrm>
          <a:prstGeom prst="rect">
            <a:avLst/>
          </a:prstGeom>
        </p:spPr>
      </p:pic>
      <p:pic>
        <p:nvPicPr>
          <p:cNvPr id="331" name="object 331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40125" y="8035336"/>
            <a:ext cx="80468" cy="80468"/>
          </a:xfrm>
          <a:prstGeom prst="rect">
            <a:avLst/>
          </a:prstGeom>
        </p:spPr>
      </p:pic>
      <p:pic>
        <p:nvPicPr>
          <p:cNvPr id="332" name="object 332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40125" y="8196028"/>
            <a:ext cx="80468" cy="80468"/>
          </a:xfrm>
          <a:prstGeom prst="rect">
            <a:avLst/>
          </a:prstGeom>
        </p:spPr>
      </p:pic>
      <p:pic>
        <p:nvPicPr>
          <p:cNvPr id="333" name="object 333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140125" y="8356719"/>
            <a:ext cx="80468" cy="80468"/>
          </a:xfrm>
          <a:prstGeom prst="rect">
            <a:avLst/>
          </a:prstGeom>
        </p:spPr>
      </p:pic>
      <p:pic>
        <p:nvPicPr>
          <p:cNvPr id="334" name="object 334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40125" y="8517533"/>
            <a:ext cx="80468" cy="80468"/>
          </a:xfrm>
          <a:prstGeom prst="rect">
            <a:avLst/>
          </a:prstGeom>
        </p:spPr>
      </p:pic>
      <p:pic>
        <p:nvPicPr>
          <p:cNvPr id="335" name="object 33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300939" y="7874645"/>
            <a:ext cx="80468" cy="80468"/>
          </a:xfrm>
          <a:prstGeom prst="rect">
            <a:avLst/>
          </a:prstGeom>
        </p:spPr>
      </p:pic>
      <p:pic>
        <p:nvPicPr>
          <p:cNvPr id="336" name="object 336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300939" y="8035336"/>
            <a:ext cx="80468" cy="80468"/>
          </a:xfrm>
          <a:prstGeom prst="rect">
            <a:avLst/>
          </a:prstGeom>
        </p:spPr>
      </p:pic>
      <p:pic>
        <p:nvPicPr>
          <p:cNvPr id="337" name="object 337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300939" y="8196028"/>
            <a:ext cx="80468" cy="80468"/>
          </a:xfrm>
          <a:prstGeom prst="rect">
            <a:avLst/>
          </a:prstGeom>
        </p:spPr>
      </p:pic>
      <p:pic>
        <p:nvPicPr>
          <p:cNvPr id="338" name="object 338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300939" y="8356719"/>
            <a:ext cx="80468" cy="80468"/>
          </a:xfrm>
          <a:prstGeom prst="rect">
            <a:avLst/>
          </a:prstGeom>
        </p:spPr>
      </p:pic>
      <p:pic>
        <p:nvPicPr>
          <p:cNvPr id="339" name="object 339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300939" y="8517533"/>
            <a:ext cx="80468" cy="80468"/>
          </a:xfrm>
          <a:prstGeom prst="rect">
            <a:avLst/>
          </a:prstGeom>
        </p:spPr>
      </p:pic>
      <p:pic>
        <p:nvPicPr>
          <p:cNvPr id="340" name="object 340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444158" y="7874645"/>
            <a:ext cx="80469" cy="80468"/>
          </a:xfrm>
          <a:prstGeom prst="rect">
            <a:avLst/>
          </a:prstGeom>
        </p:spPr>
      </p:pic>
      <p:pic>
        <p:nvPicPr>
          <p:cNvPr id="341" name="object 341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444158" y="8035336"/>
            <a:ext cx="80469" cy="80468"/>
          </a:xfrm>
          <a:prstGeom prst="rect">
            <a:avLst/>
          </a:prstGeom>
        </p:spPr>
      </p:pic>
      <p:pic>
        <p:nvPicPr>
          <p:cNvPr id="342" name="object 342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444158" y="8196150"/>
            <a:ext cx="80469" cy="80468"/>
          </a:xfrm>
          <a:prstGeom prst="rect">
            <a:avLst/>
          </a:prstGeom>
        </p:spPr>
      </p:pic>
      <p:pic>
        <p:nvPicPr>
          <p:cNvPr id="343" name="object 343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444158" y="8356841"/>
            <a:ext cx="80469" cy="80468"/>
          </a:xfrm>
          <a:prstGeom prst="rect">
            <a:avLst/>
          </a:prstGeom>
        </p:spPr>
      </p:pic>
      <p:pic>
        <p:nvPicPr>
          <p:cNvPr id="344" name="object 344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444158" y="8517533"/>
            <a:ext cx="80469" cy="80468"/>
          </a:xfrm>
          <a:prstGeom prst="rect">
            <a:avLst/>
          </a:prstGeom>
        </p:spPr>
      </p:pic>
      <p:pic>
        <p:nvPicPr>
          <p:cNvPr id="345" name="object 34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604972" y="7874645"/>
            <a:ext cx="80469" cy="80468"/>
          </a:xfrm>
          <a:prstGeom prst="rect">
            <a:avLst/>
          </a:prstGeom>
        </p:spPr>
      </p:pic>
      <p:pic>
        <p:nvPicPr>
          <p:cNvPr id="346" name="object 346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604972" y="8035336"/>
            <a:ext cx="80469" cy="80468"/>
          </a:xfrm>
          <a:prstGeom prst="rect">
            <a:avLst/>
          </a:prstGeom>
        </p:spPr>
      </p:pic>
      <p:pic>
        <p:nvPicPr>
          <p:cNvPr id="347" name="object 347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604972" y="8196028"/>
            <a:ext cx="80469" cy="80468"/>
          </a:xfrm>
          <a:prstGeom prst="rect">
            <a:avLst/>
          </a:prstGeom>
        </p:spPr>
      </p:pic>
      <p:pic>
        <p:nvPicPr>
          <p:cNvPr id="348" name="object 348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604972" y="8356719"/>
            <a:ext cx="80469" cy="80468"/>
          </a:xfrm>
          <a:prstGeom prst="rect">
            <a:avLst/>
          </a:prstGeom>
        </p:spPr>
      </p:pic>
      <p:pic>
        <p:nvPicPr>
          <p:cNvPr id="349" name="object 349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604972" y="8517533"/>
            <a:ext cx="80469" cy="80468"/>
          </a:xfrm>
          <a:prstGeom prst="rect">
            <a:avLst/>
          </a:prstGeom>
        </p:spPr>
      </p:pic>
      <p:pic>
        <p:nvPicPr>
          <p:cNvPr id="350" name="object 350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765663" y="7874645"/>
            <a:ext cx="80468" cy="80468"/>
          </a:xfrm>
          <a:prstGeom prst="rect">
            <a:avLst/>
          </a:prstGeom>
        </p:spPr>
      </p:pic>
      <p:pic>
        <p:nvPicPr>
          <p:cNvPr id="351" name="object 351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765663" y="8035336"/>
            <a:ext cx="80468" cy="80468"/>
          </a:xfrm>
          <a:prstGeom prst="rect">
            <a:avLst/>
          </a:prstGeom>
        </p:spPr>
      </p:pic>
      <p:pic>
        <p:nvPicPr>
          <p:cNvPr id="352" name="object 352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765663" y="8196150"/>
            <a:ext cx="80468" cy="80468"/>
          </a:xfrm>
          <a:prstGeom prst="rect">
            <a:avLst/>
          </a:prstGeom>
        </p:spPr>
      </p:pic>
      <p:pic>
        <p:nvPicPr>
          <p:cNvPr id="353" name="object 353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765663" y="8356841"/>
            <a:ext cx="80468" cy="80468"/>
          </a:xfrm>
          <a:prstGeom prst="rect">
            <a:avLst/>
          </a:prstGeom>
        </p:spPr>
      </p:pic>
      <p:pic>
        <p:nvPicPr>
          <p:cNvPr id="354" name="object 354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765663" y="8517533"/>
            <a:ext cx="80468" cy="80468"/>
          </a:xfrm>
          <a:prstGeom prst="rect">
            <a:avLst/>
          </a:prstGeom>
        </p:spPr>
      </p:pic>
      <p:pic>
        <p:nvPicPr>
          <p:cNvPr id="355" name="object 355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26355" y="7874768"/>
            <a:ext cx="80468" cy="80468"/>
          </a:xfrm>
          <a:prstGeom prst="rect">
            <a:avLst/>
          </a:prstGeom>
        </p:spPr>
      </p:pic>
      <p:pic>
        <p:nvPicPr>
          <p:cNvPr id="356" name="object 356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26355" y="8035459"/>
            <a:ext cx="80468" cy="80468"/>
          </a:xfrm>
          <a:prstGeom prst="rect">
            <a:avLst/>
          </a:prstGeom>
        </p:spPr>
      </p:pic>
      <p:pic>
        <p:nvPicPr>
          <p:cNvPr id="357" name="object 357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926355" y="8196150"/>
            <a:ext cx="80468" cy="80468"/>
          </a:xfrm>
          <a:prstGeom prst="rect">
            <a:avLst/>
          </a:prstGeom>
        </p:spPr>
      </p:pic>
      <p:pic>
        <p:nvPicPr>
          <p:cNvPr id="358" name="object 358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926355" y="8356841"/>
            <a:ext cx="80468" cy="80468"/>
          </a:xfrm>
          <a:prstGeom prst="rect">
            <a:avLst/>
          </a:prstGeom>
        </p:spPr>
      </p:pic>
      <p:pic>
        <p:nvPicPr>
          <p:cNvPr id="359" name="object 359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26355" y="8517656"/>
            <a:ext cx="80468" cy="80468"/>
          </a:xfrm>
          <a:prstGeom prst="rect">
            <a:avLst/>
          </a:prstGeom>
        </p:spPr>
      </p:pic>
      <p:pic>
        <p:nvPicPr>
          <p:cNvPr id="360" name="object 360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087046" y="7874768"/>
            <a:ext cx="80468" cy="80468"/>
          </a:xfrm>
          <a:prstGeom prst="rect">
            <a:avLst/>
          </a:prstGeom>
        </p:spPr>
      </p:pic>
      <p:pic>
        <p:nvPicPr>
          <p:cNvPr id="361" name="object 361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087046" y="8035459"/>
            <a:ext cx="80468" cy="80468"/>
          </a:xfrm>
          <a:prstGeom prst="rect">
            <a:avLst/>
          </a:prstGeom>
        </p:spPr>
      </p:pic>
      <p:pic>
        <p:nvPicPr>
          <p:cNvPr id="362" name="object 362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087046" y="8196150"/>
            <a:ext cx="80468" cy="80468"/>
          </a:xfrm>
          <a:prstGeom prst="rect">
            <a:avLst/>
          </a:prstGeom>
        </p:spPr>
      </p:pic>
      <p:pic>
        <p:nvPicPr>
          <p:cNvPr id="363" name="object 363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1087046" y="8356841"/>
            <a:ext cx="80468" cy="80468"/>
          </a:xfrm>
          <a:prstGeom prst="rect">
            <a:avLst/>
          </a:prstGeom>
        </p:spPr>
      </p:pic>
      <p:pic>
        <p:nvPicPr>
          <p:cNvPr id="364" name="object 364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087046" y="8517656"/>
            <a:ext cx="80468" cy="80468"/>
          </a:xfrm>
          <a:prstGeom prst="rect">
            <a:avLst/>
          </a:prstGeom>
        </p:spPr>
      </p:pic>
      <p:pic>
        <p:nvPicPr>
          <p:cNvPr id="365" name="object 365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247860" y="7723675"/>
            <a:ext cx="80468" cy="80468"/>
          </a:xfrm>
          <a:prstGeom prst="rect">
            <a:avLst/>
          </a:prstGeom>
        </p:spPr>
      </p:pic>
      <p:pic>
        <p:nvPicPr>
          <p:cNvPr id="366" name="object 366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247860" y="7874768"/>
            <a:ext cx="80468" cy="80468"/>
          </a:xfrm>
          <a:prstGeom prst="rect">
            <a:avLst/>
          </a:prstGeom>
        </p:spPr>
      </p:pic>
      <p:pic>
        <p:nvPicPr>
          <p:cNvPr id="367" name="object 367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247860" y="8035459"/>
            <a:ext cx="80468" cy="80468"/>
          </a:xfrm>
          <a:prstGeom prst="rect">
            <a:avLst/>
          </a:prstGeom>
        </p:spPr>
      </p:pic>
      <p:pic>
        <p:nvPicPr>
          <p:cNvPr id="368" name="object 368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247860" y="8196150"/>
            <a:ext cx="80468" cy="80468"/>
          </a:xfrm>
          <a:prstGeom prst="rect">
            <a:avLst/>
          </a:prstGeom>
        </p:spPr>
      </p:pic>
      <p:pic>
        <p:nvPicPr>
          <p:cNvPr id="369" name="object 369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1247860" y="8356841"/>
            <a:ext cx="80468" cy="80468"/>
          </a:xfrm>
          <a:prstGeom prst="rect">
            <a:avLst/>
          </a:prstGeom>
        </p:spPr>
      </p:pic>
      <p:pic>
        <p:nvPicPr>
          <p:cNvPr id="370" name="object 370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247860" y="8517656"/>
            <a:ext cx="80468" cy="80468"/>
          </a:xfrm>
          <a:prstGeom prst="rect">
            <a:avLst/>
          </a:prstGeom>
        </p:spPr>
      </p:pic>
      <p:pic>
        <p:nvPicPr>
          <p:cNvPr id="371" name="object 371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408551" y="7874768"/>
            <a:ext cx="80468" cy="80468"/>
          </a:xfrm>
          <a:prstGeom prst="rect">
            <a:avLst/>
          </a:prstGeom>
        </p:spPr>
      </p:pic>
      <p:pic>
        <p:nvPicPr>
          <p:cNvPr id="372" name="object 372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408551" y="8035459"/>
            <a:ext cx="80468" cy="80468"/>
          </a:xfrm>
          <a:prstGeom prst="rect">
            <a:avLst/>
          </a:prstGeom>
        </p:spPr>
      </p:pic>
      <p:pic>
        <p:nvPicPr>
          <p:cNvPr id="373" name="object 373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408551" y="8196150"/>
            <a:ext cx="80468" cy="80468"/>
          </a:xfrm>
          <a:prstGeom prst="rect">
            <a:avLst/>
          </a:prstGeom>
        </p:spPr>
      </p:pic>
      <p:pic>
        <p:nvPicPr>
          <p:cNvPr id="374" name="object 374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1408551" y="8356841"/>
            <a:ext cx="80468" cy="80468"/>
          </a:xfrm>
          <a:prstGeom prst="rect">
            <a:avLst/>
          </a:prstGeom>
        </p:spPr>
      </p:pic>
      <p:pic>
        <p:nvPicPr>
          <p:cNvPr id="375" name="object 37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408551" y="8517533"/>
            <a:ext cx="80468" cy="80468"/>
          </a:xfrm>
          <a:prstGeom prst="rect">
            <a:avLst/>
          </a:prstGeom>
        </p:spPr>
      </p:pic>
      <p:pic>
        <p:nvPicPr>
          <p:cNvPr id="376" name="object 376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1571826" y="7928660"/>
            <a:ext cx="29652" cy="25715"/>
          </a:xfrm>
          <a:prstGeom prst="rect">
            <a:avLst/>
          </a:prstGeom>
        </p:spPr>
      </p:pic>
      <p:pic>
        <p:nvPicPr>
          <p:cNvPr id="377" name="object 377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569242" y="8035459"/>
            <a:ext cx="80469" cy="80468"/>
          </a:xfrm>
          <a:prstGeom prst="rect">
            <a:avLst/>
          </a:prstGeom>
        </p:spPr>
      </p:pic>
      <p:pic>
        <p:nvPicPr>
          <p:cNvPr id="378" name="object 378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569242" y="8196150"/>
            <a:ext cx="80469" cy="80468"/>
          </a:xfrm>
          <a:prstGeom prst="rect">
            <a:avLst/>
          </a:prstGeom>
        </p:spPr>
      </p:pic>
      <p:pic>
        <p:nvPicPr>
          <p:cNvPr id="379" name="object 379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1569242" y="8356841"/>
            <a:ext cx="80469" cy="80468"/>
          </a:xfrm>
          <a:prstGeom prst="rect">
            <a:avLst/>
          </a:prstGeom>
        </p:spPr>
      </p:pic>
      <p:pic>
        <p:nvPicPr>
          <p:cNvPr id="380" name="object 380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569242" y="8517533"/>
            <a:ext cx="80469" cy="80468"/>
          </a:xfrm>
          <a:prstGeom prst="rect">
            <a:avLst/>
          </a:prstGeom>
        </p:spPr>
      </p:pic>
      <p:pic>
        <p:nvPicPr>
          <p:cNvPr id="381" name="object 381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1730056" y="8073971"/>
            <a:ext cx="41587" cy="41833"/>
          </a:xfrm>
          <a:prstGeom prst="rect">
            <a:avLst/>
          </a:prstGeom>
        </p:spPr>
      </p:pic>
      <p:pic>
        <p:nvPicPr>
          <p:cNvPr id="382" name="object 382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730056" y="8196150"/>
            <a:ext cx="80468" cy="80468"/>
          </a:xfrm>
          <a:prstGeom prst="rect">
            <a:avLst/>
          </a:prstGeom>
        </p:spPr>
      </p:pic>
      <p:pic>
        <p:nvPicPr>
          <p:cNvPr id="383" name="object 383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1730056" y="8356841"/>
            <a:ext cx="80468" cy="80468"/>
          </a:xfrm>
          <a:prstGeom prst="rect">
            <a:avLst/>
          </a:prstGeom>
        </p:spPr>
      </p:pic>
      <p:pic>
        <p:nvPicPr>
          <p:cNvPr id="384" name="object 384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730056" y="8517533"/>
            <a:ext cx="80468" cy="80468"/>
          </a:xfrm>
          <a:prstGeom prst="rect">
            <a:avLst/>
          </a:prstGeom>
        </p:spPr>
      </p:pic>
      <p:pic>
        <p:nvPicPr>
          <p:cNvPr id="385" name="object 385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1892224" y="8246228"/>
            <a:ext cx="23008" cy="27068"/>
          </a:xfrm>
          <a:prstGeom prst="rect">
            <a:avLst/>
          </a:prstGeom>
        </p:spPr>
      </p:pic>
      <p:pic>
        <p:nvPicPr>
          <p:cNvPr id="386" name="object 386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1890747" y="8356841"/>
            <a:ext cx="80469" cy="80468"/>
          </a:xfrm>
          <a:prstGeom prst="rect">
            <a:avLst/>
          </a:prstGeom>
        </p:spPr>
      </p:pic>
      <p:pic>
        <p:nvPicPr>
          <p:cNvPr id="387" name="object 387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890747" y="8517533"/>
            <a:ext cx="80469" cy="80468"/>
          </a:xfrm>
          <a:prstGeom prst="rect">
            <a:avLst/>
          </a:prstGeom>
        </p:spPr>
      </p:pic>
      <p:pic>
        <p:nvPicPr>
          <p:cNvPr id="388" name="object 388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2033967" y="8517656"/>
            <a:ext cx="80468" cy="80468"/>
          </a:xfrm>
          <a:prstGeom prst="rect">
            <a:avLst/>
          </a:prstGeom>
        </p:spPr>
      </p:pic>
      <p:pic>
        <p:nvPicPr>
          <p:cNvPr id="389" name="object 389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0" y="8660752"/>
            <a:ext cx="59902" cy="80468"/>
          </a:xfrm>
          <a:prstGeom prst="rect">
            <a:avLst/>
          </a:prstGeom>
        </p:spPr>
      </p:pic>
      <p:pic>
        <p:nvPicPr>
          <p:cNvPr id="390" name="object 390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0" y="8821443"/>
            <a:ext cx="59902" cy="80468"/>
          </a:xfrm>
          <a:prstGeom prst="rect">
            <a:avLst/>
          </a:prstGeom>
        </p:spPr>
      </p:pic>
      <p:pic>
        <p:nvPicPr>
          <p:cNvPr id="391" name="object 391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0" y="8982134"/>
            <a:ext cx="59902" cy="80468"/>
          </a:xfrm>
          <a:prstGeom prst="rect">
            <a:avLst/>
          </a:prstGeom>
        </p:spPr>
      </p:pic>
      <p:pic>
        <p:nvPicPr>
          <p:cNvPr id="392" name="object 392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40125" y="8660752"/>
            <a:ext cx="80468" cy="80468"/>
          </a:xfrm>
          <a:prstGeom prst="rect">
            <a:avLst/>
          </a:prstGeom>
        </p:spPr>
      </p:pic>
      <p:pic>
        <p:nvPicPr>
          <p:cNvPr id="393" name="object 393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40125" y="8821443"/>
            <a:ext cx="80468" cy="80468"/>
          </a:xfrm>
          <a:prstGeom prst="rect">
            <a:avLst/>
          </a:prstGeom>
        </p:spPr>
      </p:pic>
      <p:pic>
        <p:nvPicPr>
          <p:cNvPr id="394" name="object 394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40125" y="8982134"/>
            <a:ext cx="80468" cy="80468"/>
          </a:xfrm>
          <a:prstGeom prst="rect">
            <a:avLst/>
          </a:prstGeom>
        </p:spPr>
      </p:pic>
      <p:pic>
        <p:nvPicPr>
          <p:cNvPr id="395" name="object 395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143078" y="9142948"/>
            <a:ext cx="77515" cy="63489"/>
          </a:xfrm>
          <a:prstGeom prst="rect">
            <a:avLst/>
          </a:prstGeom>
        </p:spPr>
      </p:pic>
      <p:pic>
        <p:nvPicPr>
          <p:cNvPr id="396" name="object 396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300939" y="8660752"/>
            <a:ext cx="80468" cy="80468"/>
          </a:xfrm>
          <a:prstGeom prst="rect">
            <a:avLst/>
          </a:prstGeom>
        </p:spPr>
      </p:pic>
      <p:pic>
        <p:nvPicPr>
          <p:cNvPr id="397" name="object 397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300939" y="8821443"/>
            <a:ext cx="80468" cy="80468"/>
          </a:xfrm>
          <a:prstGeom prst="rect">
            <a:avLst/>
          </a:prstGeom>
        </p:spPr>
      </p:pic>
      <p:pic>
        <p:nvPicPr>
          <p:cNvPr id="398" name="object 398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300939" y="8982134"/>
            <a:ext cx="80468" cy="80468"/>
          </a:xfrm>
          <a:prstGeom prst="rect">
            <a:avLst/>
          </a:prstGeom>
        </p:spPr>
      </p:pic>
      <p:pic>
        <p:nvPicPr>
          <p:cNvPr id="399" name="object 399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300939" y="9142825"/>
            <a:ext cx="80468" cy="80468"/>
          </a:xfrm>
          <a:prstGeom prst="rect">
            <a:avLst/>
          </a:prstGeom>
        </p:spPr>
      </p:pic>
      <p:pic>
        <p:nvPicPr>
          <p:cNvPr id="400" name="object 400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444158" y="8660752"/>
            <a:ext cx="80469" cy="80468"/>
          </a:xfrm>
          <a:prstGeom prst="rect">
            <a:avLst/>
          </a:prstGeom>
        </p:spPr>
      </p:pic>
      <p:pic>
        <p:nvPicPr>
          <p:cNvPr id="401" name="object 401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444158" y="8821443"/>
            <a:ext cx="80469" cy="80468"/>
          </a:xfrm>
          <a:prstGeom prst="rect">
            <a:avLst/>
          </a:prstGeom>
        </p:spPr>
      </p:pic>
      <p:pic>
        <p:nvPicPr>
          <p:cNvPr id="402" name="object 402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444158" y="8982134"/>
            <a:ext cx="80469" cy="80468"/>
          </a:xfrm>
          <a:prstGeom prst="rect">
            <a:avLst/>
          </a:prstGeom>
        </p:spPr>
      </p:pic>
      <p:pic>
        <p:nvPicPr>
          <p:cNvPr id="403" name="object 403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444158" y="9142826"/>
            <a:ext cx="80469" cy="80468"/>
          </a:xfrm>
          <a:prstGeom prst="rect">
            <a:avLst/>
          </a:prstGeom>
        </p:spPr>
      </p:pic>
      <p:pic>
        <p:nvPicPr>
          <p:cNvPr id="404" name="object 404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444158" y="9303639"/>
            <a:ext cx="80469" cy="80468"/>
          </a:xfrm>
          <a:prstGeom prst="rect">
            <a:avLst/>
          </a:prstGeom>
        </p:spPr>
      </p:pic>
      <p:pic>
        <p:nvPicPr>
          <p:cNvPr id="405" name="object 40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604972" y="8660752"/>
            <a:ext cx="80469" cy="80468"/>
          </a:xfrm>
          <a:prstGeom prst="rect">
            <a:avLst/>
          </a:prstGeom>
        </p:spPr>
      </p:pic>
      <p:pic>
        <p:nvPicPr>
          <p:cNvPr id="406" name="object 406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604972" y="8821443"/>
            <a:ext cx="80469" cy="80468"/>
          </a:xfrm>
          <a:prstGeom prst="rect">
            <a:avLst/>
          </a:prstGeom>
        </p:spPr>
      </p:pic>
      <p:pic>
        <p:nvPicPr>
          <p:cNvPr id="407" name="object 407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604972" y="8982134"/>
            <a:ext cx="80468" cy="80468"/>
          </a:xfrm>
          <a:prstGeom prst="rect">
            <a:avLst/>
          </a:prstGeom>
        </p:spPr>
      </p:pic>
      <p:pic>
        <p:nvPicPr>
          <p:cNvPr id="408" name="object 408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604972" y="9142826"/>
            <a:ext cx="80469" cy="80468"/>
          </a:xfrm>
          <a:prstGeom prst="rect">
            <a:avLst/>
          </a:prstGeom>
        </p:spPr>
      </p:pic>
      <p:pic>
        <p:nvPicPr>
          <p:cNvPr id="409" name="object 409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604972" y="9303639"/>
            <a:ext cx="80469" cy="80468"/>
          </a:xfrm>
          <a:prstGeom prst="rect">
            <a:avLst/>
          </a:prstGeom>
        </p:spPr>
      </p:pic>
      <p:pic>
        <p:nvPicPr>
          <p:cNvPr id="410" name="object 410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765663" y="8660752"/>
            <a:ext cx="80468" cy="80468"/>
          </a:xfrm>
          <a:prstGeom prst="rect">
            <a:avLst/>
          </a:prstGeom>
        </p:spPr>
      </p:pic>
      <p:pic>
        <p:nvPicPr>
          <p:cNvPr id="411" name="object 411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765663" y="8821443"/>
            <a:ext cx="80468" cy="80468"/>
          </a:xfrm>
          <a:prstGeom prst="rect">
            <a:avLst/>
          </a:prstGeom>
        </p:spPr>
      </p:pic>
      <p:pic>
        <p:nvPicPr>
          <p:cNvPr id="412" name="object 412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765663" y="8982257"/>
            <a:ext cx="80468" cy="80468"/>
          </a:xfrm>
          <a:prstGeom prst="rect">
            <a:avLst/>
          </a:prstGeom>
        </p:spPr>
      </p:pic>
      <p:pic>
        <p:nvPicPr>
          <p:cNvPr id="413" name="object 413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765664" y="9303763"/>
            <a:ext cx="80468" cy="80468"/>
          </a:xfrm>
          <a:prstGeom prst="rect">
            <a:avLst/>
          </a:prstGeom>
        </p:spPr>
      </p:pic>
      <p:pic>
        <p:nvPicPr>
          <p:cNvPr id="414" name="object 414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765663" y="9142948"/>
            <a:ext cx="80468" cy="80468"/>
          </a:xfrm>
          <a:prstGeom prst="rect">
            <a:avLst/>
          </a:prstGeom>
        </p:spPr>
      </p:pic>
      <p:pic>
        <p:nvPicPr>
          <p:cNvPr id="415" name="object 415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26355" y="8660876"/>
            <a:ext cx="80468" cy="80468"/>
          </a:xfrm>
          <a:prstGeom prst="rect">
            <a:avLst/>
          </a:prstGeom>
        </p:spPr>
      </p:pic>
      <p:pic>
        <p:nvPicPr>
          <p:cNvPr id="416" name="object 416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26355" y="8821566"/>
            <a:ext cx="80468" cy="80468"/>
          </a:xfrm>
          <a:prstGeom prst="rect">
            <a:avLst/>
          </a:prstGeom>
        </p:spPr>
      </p:pic>
      <p:pic>
        <p:nvPicPr>
          <p:cNvPr id="417" name="object 417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26355" y="9142948"/>
            <a:ext cx="80468" cy="80468"/>
          </a:xfrm>
          <a:prstGeom prst="rect">
            <a:avLst/>
          </a:prstGeom>
        </p:spPr>
      </p:pic>
      <p:pic>
        <p:nvPicPr>
          <p:cNvPr id="418" name="object 418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926355" y="8982257"/>
            <a:ext cx="80468" cy="80468"/>
          </a:xfrm>
          <a:prstGeom prst="rect">
            <a:avLst/>
          </a:prstGeom>
        </p:spPr>
      </p:pic>
      <p:pic>
        <p:nvPicPr>
          <p:cNvPr id="419" name="object 419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26355" y="9303640"/>
            <a:ext cx="80468" cy="80468"/>
          </a:xfrm>
          <a:prstGeom prst="rect">
            <a:avLst/>
          </a:prstGeom>
        </p:spPr>
      </p:pic>
      <p:pic>
        <p:nvPicPr>
          <p:cNvPr id="420" name="object 420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087046" y="8660876"/>
            <a:ext cx="80468" cy="80468"/>
          </a:xfrm>
          <a:prstGeom prst="rect">
            <a:avLst/>
          </a:prstGeom>
        </p:spPr>
      </p:pic>
      <p:pic>
        <p:nvPicPr>
          <p:cNvPr id="421" name="object 421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087046" y="8821566"/>
            <a:ext cx="80468" cy="80468"/>
          </a:xfrm>
          <a:prstGeom prst="rect">
            <a:avLst/>
          </a:prstGeom>
        </p:spPr>
      </p:pic>
      <p:pic>
        <p:nvPicPr>
          <p:cNvPr id="422" name="object 422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087046" y="8982257"/>
            <a:ext cx="80468" cy="80468"/>
          </a:xfrm>
          <a:prstGeom prst="rect">
            <a:avLst/>
          </a:prstGeom>
        </p:spPr>
      </p:pic>
      <p:pic>
        <p:nvPicPr>
          <p:cNvPr id="423" name="object 423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087046" y="9142948"/>
            <a:ext cx="80468" cy="80468"/>
          </a:xfrm>
          <a:prstGeom prst="rect">
            <a:avLst/>
          </a:prstGeom>
        </p:spPr>
      </p:pic>
      <p:pic>
        <p:nvPicPr>
          <p:cNvPr id="424" name="object 424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604972" y="9454733"/>
            <a:ext cx="80469" cy="80468"/>
          </a:xfrm>
          <a:prstGeom prst="rect">
            <a:avLst/>
          </a:prstGeom>
        </p:spPr>
      </p:pic>
      <p:pic>
        <p:nvPicPr>
          <p:cNvPr id="425" name="object 425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087046" y="9303640"/>
            <a:ext cx="80468" cy="80468"/>
          </a:xfrm>
          <a:prstGeom prst="rect">
            <a:avLst/>
          </a:prstGeom>
        </p:spPr>
      </p:pic>
      <p:pic>
        <p:nvPicPr>
          <p:cNvPr id="426" name="object 426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627612" y="9615425"/>
            <a:ext cx="57706" cy="74193"/>
          </a:xfrm>
          <a:prstGeom prst="rect">
            <a:avLst/>
          </a:prstGeom>
        </p:spPr>
      </p:pic>
      <p:pic>
        <p:nvPicPr>
          <p:cNvPr id="427" name="object 427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765663" y="9615425"/>
            <a:ext cx="80468" cy="80468"/>
          </a:xfrm>
          <a:prstGeom prst="rect">
            <a:avLst/>
          </a:prstGeom>
        </p:spPr>
      </p:pic>
      <p:pic>
        <p:nvPicPr>
          <p:cNvPr id="428" name="object 428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765663" y="9454733"/>
            <a:ext cx="80468" cy="80468"/>
          </a:xfrm>
          <a:prstGeom prst="rect">
            <a:avLst/>
          </a:prstGeom>
        </p:spPr>
      </p:pic>
      <p:pic>
        <p:nvPicPr>
          <p:cNvPr id="429" name="object 429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765663" y="9776116"/>
            <a:ext cx="80468" cy="80468"/>
          </a:xfrm>
          <a:prstGeom prst="rect">
            <a:avLst/>
          </a:prstGeom>
        </p:spPr>
      </p:pic>
      <p:pic>
        <p:nvPicPr>
          <p:cNvPr id="430" name="object 430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766033" y="9936930"/>
            <a:ext cx="80099" cy="80222"/>
          </a:xfrm>
          <a:prstGeom prst="rect">
            <a:avLst/>
          </a:prstGeom>
        </p:spPr>
      </p:pic>
      <p:pic>
        <p:nvPicPr>
          <p:cNvPr id="431" name="object 431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785965" y="10097621"/>
            <a:ext cx="60166" cy="80468"/>
          </a:xfrm>
          <a:prstGeom prst="rect">
            <a:avLst/>
          </a:prstGeom>
        </p:spPr>
      </p:pic>
      <p:pic>
        <p:nvPicPr>
          <p:cNvPr id="432" name="object 432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26355" y="9454734"/>
            <a:ext cx="80468" cy="80468"/>
          </a:xfrm>
          <a:prstGeom prst="rect">
            <a:avLst/>
          </a:prstGeom>
        </p:spPr>
      </p:pic>
      <p:pic>
        <p:nvPicPr>
          <p:cNvPr id="433" name="object 433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926355" y="9615425"/>
            <a:ext cx="80468" cy="80468"/>
          </a:xfrm>
          <a:prstGeom prst="rect">
            <a:avLst/>
          </a:prstGeom>
        </p:spPr>
      </p:pic>
      <p:pic>
        <p:nvPicPr>
          <p:cNvPr id="434" name="object 434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26355" y="9776116"/>
            <a:ext cx="80468" cy="80468"/>
          </a:xfrm>
          <a:prstGeom prst="rect">
            <a:avLst/>
          </a:prstGeom>
        </p:spPr>
      </p:pic>
      <p:pic>
        <p:nvPicPr>
          <p:cNvPr id="435" name="object 435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26355" y="9936807"/>
            <a:ext cx="80468" cy="80468"/>
          </a:xfrm>
          <a:prstGeom prst="rect">
            <a:avLst/>
          </a:prstGeom>
        </p:spPr>
      </p:pic>
      <p:pic>
        <p:nvPicPr>
          <p:cNvPr id="436" name="object 436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087046" y="9454734"/>
            <a:ext cx="80468" cy="80468"/>
          </a:xfrm>
          <a:prstGeom prst="rect">
            <a:avLst/>
          </a:prstGeom>
        </p:spPr>
      </p:pic>
      <p:pic>
        <p:nvPicPr>
          <p:cNvPr id="437" name="object 437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926355" y="10097621"/>
            <a:ext cx="80468" cy="80468"/>
          </a:xfrm>
          <a:prstGeom prst="rect">
            <a:avLst/>
          </a:prstGeom>
        </p:spPr>
      </p:pic>
      <p:pic>
        <p:nvPicPr>
          <p:cNvPr id="438" name="object 438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087046" y="9615425"/>
            <a:ext cx="80468" cy="80468"/>
          </a:xfrm>
          <a:prstGeom prst="rect">
            <a:avLst/>
          </a:prstGeom>
        </p:spPr>
      </p:pic>
      <p:pic>
        <p:nvPicPr>
          <p:cNvPr id="439" name="object 439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087046" y="9776116"/>
            <a:ext cx="80468" cy="80468"/>
          </a:xfrm>
          <a:prstGeom prst="rect">
            <a:avLst/>
          </a:prstGeom>
        </p:spPr>
      </p:pic>
      <p:pic>
        <p:nvPicPr>
          <p:cNvPr id="440" name="object 440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087046" y="9936807"/>
            <a:ext cx="80468" cy="80468"/>
          </a:xfrm>
          <a:prstGeom prst="rect">
            <a:avLst/>
          </a:prstGeom>
        </p:spPr>
      </p:pic>
      <p:pic>
        <p:nvPicPr>
          <p:cNvPr id="441" name="object 441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087046" y="10097621"/>
            <a:ext cx="80468" cy="80468"/>
          </a:xfrm>
          <a:prstGeom prst="rect">
            <a:avLst/>
          </a:prstGeom>
        </p:spPr>
      </p:pic>
      <p:pic>
        <p:nvPicPr>
          <p:cNvPr id="442" name="object 442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247860" y="8660876"/>
            <a:ext cx="80468" cy="80468"/>
          </a:xfrm>
          <a:prstGeom prst="rect">
            <a:avLst/>
          </a:prstGeom>
        </p:spPr>
      </p:pic>
      <p:pic>
        <p:nvPicPr>
          <p:cNvPr id="443" name="object 443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247860" y="8821566"/>
            <a:ext cx="80468" cy="80468"/>
          </a:xfrm>
          <a:prstGeom prst="rect">
            <a:avLst/>
          </a:prstGeom>
        </p:spPr>
      </p:pic>
      <p:pic>
        <p:nvPicPr>
          <p:cNvPr id="444" name="object 444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247860" y="8982257"/>
            <a:ext cx="80468" cy="80468"/>
          </a:xfrm>
          <a:prstGeom prst="rect">
            <a:avLst/>
          </a:prstGeom>
        </p:spPr>
      </p:pic>
      <p:pic>
        <p:nvPicPr>
          <p:cNvPr id="445" name="object 445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247860" y="9142948"/>
            <a:ext cx="80468" cy="80468"/>
          </a:xfrm>
          <a:prstGeom prst="rect">
            <a:avLst/>
          </a:prstGeom>
        </p:spPr>
      </p:pic>
      <p:pic>
        <p:nvPicPr>
          <p:cNvPr id="446" name="object 446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247860" y="9303763"/>
            <a:ext cx="80468" cy="80468"/>
          </a:xfrm>
          <a:prstGeom prst="rect">
            <a:avLst/>
          </a:prstGeom>
        </p:spPr>
      </p:pic>
      <p:pic>
        <p:nvPicPr>
          <p:cNvPr id="447" name="object 447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408551" y="8660876"/>
            <a:ext cx="80468" cy="80468"/>
          </a:xfrm>
          <a:prstGeom prst="rect">
            <a:avLst/>
          </a:prstGeom>
        </p:spPr>
      </p:pic>
      <p:pic>
        <p:nvPicPr>
          <p:cNvPr id="448" name="object 448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408551" y="8821566"/>
            <a:ext cx="80468" cy="80468"/>
          </a:xfrm>
          <a:prstGeom prst="rect">
            <a:avLst/>
          </a:prstGeom>
        </p:spPr>
      </p:pic>
      <p:pic>
        <p:nvPicPr>
          <p:cNvPr id="449" name="object 449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408551" y="8982257"/>
            <a:ext cx="80468" cy="80468"/>
          </a:xfrm>
          <a:prstGeom prst="rect">
            <a:avLst/>
          </a:prstGeom>
        </p:spPr>
      </p:pic>
      <p:pic>
        <p:nvPicPr>
          <p:cNvPr id="450" name="object 450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408551" y="9142948"/>
            <a:ext cx="80468" cy="80468"/>
          </a:xfrm>
          <a:prstGeom prst="rect">
            <a:avLst/>
          </a:prstGeom>
        </p:spPr>
      </p:pic>
      <p:pic>
        <p:nvPicPr>
          <p:cNvPr id="451" name="object 451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408551" y="9303640"/>
            <a:ext cx="80468" cy="80468"/>
          </a:xfrm>
          <a:prstGeom prst="rect">
            <a:avLst/>
          </a:prstGeom>
        </p:spPr>
      </p:pic>
      <p:pic>
        <p:nvPicPr>
          <p:cNvPr id="452" name="object 452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569242" y="8660876"/>
            <a:ext cx="80469" cy="80468"/>
          </a:xfrm>
          <a:prstGeom prst="rect">
            <a:avLst/>
          </a:prstGeom>
        </p:spPr>
      </p:pic>
      <p:pic>
        <p:nvPicPr>
          <p:cNvPr id="453" name="object 453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569242" y="8821566"/>
            <a:ext cx="80469" cy="80468"/>
          </a:xfrm>
          <a:prstGeom prst="rect">
            <a:avLst/>
          </a:prstGeom>
        </p:spPr>
      </p:pic>
      <p:pic>
        <p:nvPicPr>
          <p:cNvPr id="454" name="object 454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569242" y="8982257"/>
            <a:ext cx="80469" cy="80468"/>
          </a:xfrm>
          <a:prstGeom prst="rect">
            <a:avLst/>
          </a:prstGeom>
        </p:spPr>
      </p:pic>
      <p:pic>
        <p:nvPicPr>
          <p:cNvPr id="455" name="object 455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569242" y="9303639"/>
            <a:ext cx="80469" cy="80468"/>
          </a:xfrm>
          <a:prstGeom prst="rect">
            <a:avLst/>
          </a:prstGeom>
        </p:spPr>
      </p:pic>
      <p:pic>
        <p:nvPicPr>
          <p:cNvPr id="456" name="object 456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569242" y="9142948"/>
            <a:ext cx="80469" cy="80468"/>
          </a:xfrm>
          <a:prstGeom prst="rect">
            <a:avLst/>
          </a:prstGeom>
        </p:spPr>
      </p:pic>
      <p:pic>
        <p:nvPicPr>
          <p:cNvPr id="457" name="object 457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730056" y="8821443"/>
            <a:ext cx="80468" cy="80468"/>
          </a:xfrm>
          <a:prstGeom prst="rect">
            <a:avLst/>
          </a:prstGeom>
        </p:spPr>
      </p:pic>
      <p:pic>
        <p:nvPicPr>
          <p:cNvPr id="458" name="object 458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730056" y="8660876"/>
            <a:ext cx="80468" cy="80468"/>
          </a:xfrm>
          <a:prstGeom prst="rect">
            <a:avLst/>
          </a:prstGeom>
        </p:spPr>
      </p:pic>
      <p:pic>
        <p:nvPicPr>
          <p:cNvPr id="459" name="object 459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730056" y="8982257"/>
            <a:ext cx="80468" cy="80468"/>
          </a:xfrm>
          <a:prstGeom prst="rect">
            <a:avLst/>
          </a:prstGeom>
        </p:spPr>
      </p:pic>
      <p:pic>
        <p:nvPicPr>
          <p:cNvPr id="460" name="object 460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730056" y="9142948"/>
            <a:ext cx="80468" cy="80468"/>
          </a:xfrm>
          <a:prstGeom prst="rect">
            <a:avLst/>
          </a:prstGeom>
        </p:spPr>
      </p:pic>
      <p:pic>
        <p:nvPicPr>
          <p:cNvPr id="461" name="object 461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730056" y="9303639"/>
            <a:ext cx="80468" cy="80468"/>
          </a:xfrm>
          <a:prstGeom prst="rect">
            <a:avLst/>
          </a:prstGeom>
        </p:spPr>
      </p:pic>
      <p:pic>
        <p:nvPicPr>
          <p:cNvPr id="462" name="object 462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890747" y="8660876"/>
            <a:ext cx="80469" cy="80468"/>
          </a:xfrm>
          <a:prstGeom prst="rect">
            <a:avLst/>
          </a:prstGeom>
        </p:spPr>
      </p:pic>
      <p:pic>
        <p:nvPicPr>
          <p:cNvPr id="463" name="object 463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890747" y="8821443"/>
            <a:ext cx="80469" cy="80468"/>
          </a:xfrm>
          <a:prstGeom prst="rect">
            <a:avLst/>
          </a:prstGeom>
        </p:spPr>
      </p:pic>
      <p:pic>
        <p:nvPicPr>
          <p:cNvPr id="464" name="object 464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890747" y="8982257"/>
            <a:ext cx="80469" cy="80468"/>
          </a:xfrm>
          <a:prstGeom prst="rect">
            <a:avLst/>
          </a:prstGeom>
        </p:spPr>
      </p:pic>
      <p:pic>
        <p:nvPicPr>
          <p:cNvPr id="465" name="object 46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890747" y="9142948"/>
            <a:ext cx="80469" cy="80468"/>
          </a:xfrm>
          <a:prstGeom prst="rect">
            <a:avLst/>
          </a:prstGeom>
        </p:spPr>
      </p:pic>
      <p:pic>
        <p:nvPicPr>
          <p:cNvPr id="466" name="object 466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890747" y="9303639"/>
            <a:ext cx="80469" cy="80468"/>
          </a:xfrm>
          <a:prstGeom prst="rect">
            <a:avLst/>
          </a:prstGeom>
        </p:spPr>
      </p:pic>
      <p:pic>
        <p:nvPicPr>
          <p:cNvPr id="467" name="object 467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2033967" y="8660876"/>
            <a:ext cx="80468" cy="80468"/>
          </a:xfrm>
          <a:prstGeom prst="rect">
            <a:avLst/>
          </a:prstGeom>
        </p:spPr>
      </p:pic>
      <p:pic>
        <p:nvPicPr>
          <p:cNvPr id="468" name="object 468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2033967" y="8821566"/>
            <a:ext cx="80468" cy="80468"/>
          </a:xfrm>
          <a:prstGeom prst="rect">
            <a:avLst/>
          </a:prstGeom>
        </p:spPr>
      </p:pic>
      <p:pic>
        <p:nvPicPr>
          <p:cNvPr id="469" name="object 469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2033967" y="8982257"/>
            <a:ext cx="80468" cy="80468"/>
          </a:xfrm>
          <a:prstGeom prst="rect">
            <a:avLst/>
          </a:prstGeom>
        </p:spPr>
      </p:pic>
      <p:pic>
        <p:nvPicPr>
          <p:cNvPr id="470" name="object 470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2033967" y="9303640"/>
            <a:ext cx="80468" cy="80468"/>
          </a:xfrm>
          <a:prstGeom prst="rect">
            <a:avLst/>
          </a:prstGeom>
        </p:spPr>
      </p:pic>
      <p:pic>
        <p:nvPicPr>
          <p:cNvPr id="471" name="object 471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2033967" y="9142948"/>
            <a:ext cx="80468" cy="80468"/>
          </a:xfrm>
          <a:prstGeom prst="rect">
            <a:avLst/>
          </a:prstGeom>
        </p:spPr>
      </p:pic>
      <p:pic>
        <p:nvPicPr>
          <p:cNvPr id="472" name="object 472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2194781" y="8676255"/>
            <a:ext cx="46017" cy="64965"/>
          </a:xfrm>
          <a:prstGeom prst="rect">
            <a:avLst/>
          </a:prstGeom>
        </p:spPr>
      </p:pic>
      <p:pic>
        <p:nvPicPr>
          <p:cNvPr id="473" name="object 473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2194781" y="8821443"/>
            <a:ext cx="80468" cy="80468"/>
          </a:xfrm>
          <a:prstGeom prst="rect">
            <a:avLst/>
          </a:prstGeom>
        </p:spPr>
      </p:pic>
      <p:pic>
        <p:nvPicPr>
          <p:cNvPr id="474" name="object 474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2194781" y="8982257"/>
            <a:ext cx="80468" cy="80468"/>
          </a:xfrm>
          <a:prstGeom prst="rect">
            <a:avLst/>
          </a:prstGeom>
        </p:spPr>
      </p:pic>
      <p:pic>
        <p:nvPicPr>
          <p:cNvPr id="475" name="object 47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2194781" y="9142948"/>
            <a:ext cx="80468" cy="80468"/>
          </a:xfrm>
          <a:prstGeom prst="rect">
            <a:avLst/>
          </a:prstGeom>
        </p:spPr>
      </p:pic>
      <p:pic>
        <p:nvPicPr>
          <p:cNvPr id="476" name="object 476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2355472" y="8993454"/>
            <a:ext cx="42202" cy="69271"/>
          </a:xfrm>
          <a:prstGeom prst="rect">
            <a:avLst/>
          </a:prstGeom>
        </p:spPr>
      </p:pic>
      <p:pic>
        <p:nvPicPr>
          <p:cNvPr id="477" name="object 477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2194781" y="9303640"/>
            <a:ext cx="80468" cy="80468"/>
          </a:xfrm>
          <a:prstGeom prst="rect">
            <a:avLst/>
          </a:prstGeom>
        </p:spPr>
      </p:pic>
      <p:pic>
        <p:nvPicPr>
          <p:cNvPr id="478" name="object 478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2355472" y="9142948"/>
            <a:ext cx="80468" cy="80468"/>
          </a:xfrm>
          <a:prstGeom prst="rect">
            <a:avLst/>
          </a:prstGeom>
        </p:spPr>
      </p:pic>
      <p:pic>
        <p:nvPicPr>
          <p:cNvPr id="479" name="object 479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2355472" y="9303763"/>
            <a:ext cx="80468" cy="80468"/>
          </a:xfrm>
          <a:prstGeom prst="rect">
            <a:avLst/>
          </a:prstGeom>
        </p:spPr>
      </p:pic>
      <p:pic>
        <p:nvPicPr>
          <p:cNvPr id="480" name="object 480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247860" y="9454856"/>
            <a:ext cx="80468" cy="80468"/>
          </a:xfrm>
          <a:prstGeom prst="rect">
            <a:avLst/>
          </a:prstGeom>
        </p:spPr>
      </p:pic>
      <p:pic>
        <p:nvPicPr>
          <p:cNvPr id="481" name="object 481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247860" y="9615425"/>
            <a:ext cx="80468" cy="80468"/>
          </a:xfrm>
          <a:prstGeom prst="rect">
            <a:avLst/>
          </a:prstGeom>
        </p:spPr>
      </p:pic>
      <p:pic>
        <p:nvPicPr>
          <p:cNvPr id="482" name="object 482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247860" y="9776239"/>
            <a:ext cx="80468" cy="80468"/>
          </a:xfrm>
          <a:prstGeom prst="rect">
            <a:avLst/>
          </a:prstGeom>
        </p:spPr>
      </p:pic>
      <p:pic>
        <p:nvPicPr>
          <p:cNvPr id="483" name="object 483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247860" y="9936930"/>
            <a:ext cx="80468" cy="80468"/>
          </a:xfrm>
          <a:prstGeom prst="rect">
            <a:avLst/>
          </a:prstGeom>
        </p:spPr>
      </p:pic>
      <p:pic>
        <p:nvPicPr>
          <p:cNvPr id="484" name="object 484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408551" y="9454856"/>
            <a:ext cx="80468" cy="80468"/>
          </a:xfrm>
          <a:prstGeom prst="rect">
            <a:avLst/>
          </a:prstGeom>
        </p:spPr>
      </p:pic>
      <p:pic>
        <p:nvPicPr>
          <p:cNvPr id="485" name="object 485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247860" y="10097621"/>
            <a:ext cx="80468" cy="80468"/>
          </a:xfrm>
          <a:prstGeom prst="rect">
            <a:avLst/>
          </a:prstGeom>
        </p:spPr>
      </p:pic>
      <p:pic>
        <p:nvPicPr>
          <p:cNvPr id="486" name="object 486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408551" y="9776116"/>
            <a:ext cx="80468" cy="80468"/>
          </a:xfrm>
          <a:prstGeom prst="rect">
            <a:avLst/>
          </a:prstGeom>
        </p:spPr>
      </p:pic>
      <p:pic>
        <p:nvPicPr>
          <p:cNvPr id="487" name="object 487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408551" y="9615425"/>
            <a:ext cx="80468" cy="80468"/>
          </a:xfrm>
          <a:prstGeom prst="rect">
            <a:avLst/>
          </a:prstGeom>
        </p:spPr>
      </p:pic>
      <p:pic>
        <p:nvPicPr>
          <p:cNvPr id="488" name="object 488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408551" y="9936807"/>
            <a:ext cx="80468" cy="80468"/>
          </a:xfrm>
          <a:prstGeom prst="rect">
            <a:avLst/>
          </a:prstGeom>
        </p:spPr>
      </p:pic>
      <p:pic>
        <p:nvPicPr>
          <p:cNvPr id="489" name="object 489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408551" y="10097621"/>
            <a:ext cx="80468" cy="80468"/>
          </a:xfrm>
          <a:prstGeom prst="rect">
            <a:avLst/>
          </a:prstGeom>
        </p:spPr>
      </p:pic>
      <p:pic>
        <p:nvPicPr>
          <p:cNvPr id="490" name="object 490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569242" y="9615425"/>
            <a:ext cx="80469" cy="80468"/>
          </a:xfrm>
          <a:prstGeom prst="rect">
            <a:avLst/>
          </a:prstGeom>
        </p:spPr>
      </p:pic>
      <p:pic>
        <p:nvPicPr>
          <p:cNvPr id="491" name="object 491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569242" y="9454733"/>
            <a:ext cx="80469" cy="80468"/>
          </a:xfrm>
          <a:prstGeom prst="rect">
            <a:avLst/>
          </a:prstGeom>
        </p:spPr>
      </p:pic>
      <p:pic>
        <p:nvPicPr>
          <p:cNvPr id="492" name="object 492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569242" y="9776116"/>
            <a:ext cx="80469" cy="80468"/>
          </a:xfrm>
          <a:prstGeom prst="rect">
            <a:avLst/>
          </a:prstGeom>
        </p:spPr>
      </p:pic>
      <p:pic>
        <p:nvPicPr>
          <p:cNvPr id="493" name="object 493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569242" y="9936807"/>
            <a:ext cx="80469" cy="80468"/>
          </a:xfrm>
          <a:prstGeom prst="rect">
            <a:avLst/>
          </a:prstGeom>
        </p:spPr>
      </p:pic>
      <p:pic>
        <p:nvPicPr>
          <p:cNvPr id="494" name="object 494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569242" y="10097621"/>
            <a:ext cx="80469" cy="80468"/>
          </a:xfrm>
          <a:prstGeom prst="rect">
            <a:avLst/>
          </a:prstGeom>
        </p:spPr>
      </p:pic>
      <p:pic>
        <p:nvPicPr>
          <p:cNvPr id="495" name="object 495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730056" y="9454733"/>
            <a:ext cx="80468" cy="80468"/>
          </a:xfrm>
          <a:prstGeom prst="rect">
            <a:avLst/>
          </a:prstGeom>
        </p:spPr>
      </p:pic>
      <p:pic>
        <p:nvPicPr>
          <p:cNvPr id="496" name="object 496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730056" y="9615425"/>
            <a:ext cx="80468" cy="80468"/>
          </a:xfrm>
          <a:prstGeom prst="rect">
            <a:avLst/>
          </a:prstGeom>
        </p:spPr>
      </p:pic>
      <p:pic>
        <p:nvPicPr>
          <p:cNvPr id="497" name="object 497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730056" y="9776116"/>
            <a:ext cx="80468" cy="80468"/>
          </a:xfrm>
          <a:prstGeom prst="rect">
            <a:avLst/>
          </a:prstGeom>
        </p:spPr>
      </p:pic>
      <p:pic>
        <p:nvPicPr>
          <p:cNvPr id="498" name="object 498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730056" y="10097621"/>
            <a:ext cx="80468" cy="80468"/>
          </a:xfrm>
          <a:prstGeom prst="rect">
            <a:avLst/>
          </a:prstGeom>
        </p:spPr>
      </p:pic>
      <p:pic>
        <p:nvPicPr>
          <p:cNvPr id="499" name="object 499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730056" y="9936807"/>
            <a:ext cx="80468" cy="80468"/>
          </a:xfrm>
          <a:prstGeom prst="rect">
            <a:avLst/>
          </a:prstGeom>
        </p:spPr>
      </p:pic>
      <p:pic>
        <p:nvPicPr>
          <p:cNvPr id="500" name="object 500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890747" y="9454733"/>
            <a:ext cx="80469" cy="80468"/>
          </a:xfrm>
          <a:prstGeom prst="rect">
            <a:avLst/>
          </a:prstGeom>
        </p:spPr>
      </p:pic>
      <p:pic>
        <p:nvPicPr>
          <p:cNvPr id="501" name="object 501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890747" y="9615425"/>
            <a:ext cx="80469" cy="80468"/>
          </a:xfrm>
          <a:prstGeom prst="rect">
            <a:avLst/>
          </a:prstGeom>
        </p:spPr>
      </p:pic>
      <p:pic>
        <p:nvPicPr>
          <p:cNvPr id="502" name="object 502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890747" y="9776116"/>
            <a:ext cx="80469" cy="80468"/>
          </a:xfrm>
          <a:prstGeom prst="rect">
            <a:avLst/>
          </a:prstGeom>
        </p:spPr>
      </p:pic>
      <p:pic>
        <p:nvPicPr>
          <p:cNvPr id="503" name="object 503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890747" y="9936807"/>
            <a:ext cx="80469" cy="80468"/>
          </a:xfrm>
          <a:prstGeom prst="rect">
            <a:avLst/>
          </a:prstGeom>
        </p:spPr>
      </p:pic>
      <p:pic>
        <p:nvPicPr>
          <p:cNvPr id="504" name="object 504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890748" y="10097621"/>
            <a:ext cx="80468" cy="80468"/>
          </a:xfrm>
          <a:prstGeom prst="rect">
            <a:avLst/>
          </a:prstGeom>
        </p:spPr>
      </p:pic>
      <p:pic>
        <p:nvPicPr>
          <p:cNvPr id="505" name="object 505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2033967" y="9454734"/>
            <a:ext cx="80468" cy="80468"/>
          </a:xfrm>
          <a:prstGeom prst="rect">
            <a:avLst/>
          </a:prstGeom>
        </p:spPr>
      </p:pic>
      <p:pic>
        <p:nvPicPr>
          <p:cNvPr id="506" name="object 506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2033967" y="9615425"/>
            <a:ext cx="80468" cy="80468"/>
          </a:xfrm>
          <a:prstGeom prst="rect">
            <a:avLst/>
          </a:prstGeom>
        </p:spPr>
      </p:pic>
      <p:pic>
        <p:nvPicPr>
          <p:cNvPr id="507" name="object 507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2033967" y="9776116"/>
            <a:ext cx="80468" cy="80468"/>
          </a:xfrm>
          <a:prstGeom prst="rect">
            <a:avLst/>
          </a:prstGeom>
        </p:spPr>
      </p:pic>
      <p:pic>
        <p:nvPicPr>
          <p:cNvPr id="508" name="object 508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2033967" y="9936807"/>
            <a:ext cx="80468" cy="80468"/>
          </a:xfrm>
          <a:prstGeom prst="rect">
            <a:avLst/>
          </a:prstGeom>
        </p:spPr>
      </p:pic>
      <p:pic>
        <p:nvPicPr>
          <p:cNvPr id="509" name="object 509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2033967" y="10097621"/>
            <a:ext cx="80468" cy="80468"/>
          </a:xfrm>
          <a:prstGeom prst="rect">
            <a:avLst/>
          </a:prstGeom>
        </p:spPr>
      </p:pic>
      <p:pic>
        <p:nvPicPr>
          <p:cNvPr id="510" name="object 510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2194781" y="9454734"/>
            <a:ext cx="80468" cy="80468"/>
          </a:xfrm>
          <a:prstGeom prst="rect">
            <a:avLst/>
          </a:prstGeom>
        </p:spPr>
      </p:pic>
      <p:pic>
        <p:nvPicPr>
          <p:cNvPr id="511" name="object 511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2194781" y="9615425"/>
            <a:ext cx="80468" cy="80468"/>
          </a:xfrm>
          <a:prstGeom prst="rect">
            <a:avLst/>
          </a:prstGeom>
        </p:spPr>
      </p:pic>
      <p:pic>
        <p:nvPicPr>
          <p:cNvPr id="512" name="object 512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2194781" y="9776116"/>
            <a:ext cx="80468" cy="80468"/>
          </a:xfrm>
          <a:prstGeom prst="rect">
            <a:avLst/>
          </a:prstGeom>
        </p:spPr>
      </p:pic>
      <p:pic>
        <p:nvPicPr>
          <p:cNvPr id="513" name="object 513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2194781" y="9936807"/>
            <a:ext cx="80468" cy="80468"/>
          </a:xfrm>
          <a:prstGeom prst="rect">
            <a:avLst/>
          </a:prstGeom>
        </p:spPr>
      </p:pic>
      <p:pic>
        <p:nvPicPr>
          <p:cNvPr id="514" name="object 514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2194781" y="10097621"/>
            <a:ext cx="80468" cy="80468"/>
          </a:xfrm>
          <a:prstGeom prst="rect">
            <a:avLst/>
          </a:prstGeom>
        </p:spPr>
      </p:pic>
      <p:pic>
        <p:nvPicPr>
          <p:cNvPr id="515" name="object 515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2355472" y="9454733"/>
            <a:ext cx="80468" cy="80468"/>
          </a:xfrm>
          <a:prstGeom prst="rect">
            <a:avLst/>
          </a:prstGeom>
        </p:spPr>
      </p:pic>
      <p:pic>
        <p:nvPicPr>
          <p:cNvPr id="516" name="object 516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2355472" y="9615425"/>
            <a:ext cx="80468" cy="80468"/>
          </a:xfrm>
          <a:prstGeom prst="rect">
            <a:avLst/>
          </a:prstGeom>
        </p:spPr>
      </p:pic>
      <p:pic>
        <p:nvPicPr>
          <p:cNvPr id="517" name="object 517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2355472" y="9776116"/>
            <a:ext cx="80468" cy="80468"/>
          </a:xfrm>
          <a:prstGeom prst="rect">
            <a:avLst/>
          </a:prstGeom>
        </p:spPr>
      </p:pic>
      <p:pic>
        <p:nvPicPr>
          <p:cNvPr id="518" name="object 518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2355472" y="9936807"/>
            <a:ext cx="80468" cy="80468"/>
          </a:xfrm>
          <a:prstGeom prst="rect">
            <a:avLst/>
          </a:prstGeom>
        </p:spPr>
      </p:pic>
      <p:pic>
        <p:nvPicPr>
          <p:cNvPr id="519" name="object 519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2355472" y="10097621"/>
            <a:ext cx="80468" cy="80468"/>
          </a:xfrm>
          <a:prstGeom prst="rect">
            <a:avLst/>
          </a:prstGeom>
        </p:spPr>
      </p:pic>
      <p:pic>
        <p:nvPicPr>
          <p:cNvPr id="520" name="object 520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2516286" y="9462978"/>
            <a:ext cx="33713" cy="71486"/>
          </a:xfrm>
          <a:prstGeom prst="rect">
            <a:avLst/>
          </a:prstGeom>
        </p:spPr>
      </p:pic>
      <p:pic>
        <p:nvPicPr>
          <p:cNvPr id="521" name="object 521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2516164" y="9615425"/>
            <a:ext cx="65088" cy="80468"/>
          </a:xfrm>
          <a:prstGeom prst="rect">
            <a:avLst/>
          </a:prstGeom>
        </p:spPr>
      </p:pic>
      <p:pic>
        <p:nvPicPr>
          <p:cNvPr id="522" name="object 522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2516163" y="9776116"/>
            <a:ext cx="77071" cy="80468"/>
          </a:xfrm>
          <a:prstGeom prst="rect">
            <a:avLst/>
          </a:prstGeom>
        </p:spPr>
      </p:pic>
      <p:pic>
        <p:nvPicPr>
          <p:cNvPr id="523" name="object 523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2516163" y="9936807"/>
            <a:ext cx="77071" cy="80468"/>
          </a:xfrm>
          <a:prstGeom prst="rect">
            <a:avLst/>
          </a:prstGeom>
        </p:spPr>
      </p:pic>
      <p:pic>
        <p:nvPicPr>
          <p:cNvPr id="524" name="object 524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2516163" y="10097621"/>
            <a:ext cx="77071" cy="80468"/>
          </a:xfrm>
          <a:prstGeom prst="rect">
            <a:avLst/>
          </a:prstGeom>
        </p:spPr>
      </p:pic>
      <p:pic>
        <p:nvPicPr>
          <p:cNvPr id="525" name="object 525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789439" y="10258189"/>
            <a:ext cx="54381" cy="28810"/>
          </a:xfrm>
          <a:prstGeom prst="rect">
            <a:avLst/>
          </a:prstGeom>
        </p:spPr>
      </p:pic>
      <p:pic>
        <p:nvPicPr>
          <p:cNvPr id="526" name="object 526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928665" y="10258189"/>
            <a:ext cx="75846" cy="28810"/>
          </a:xfrm>
          <a:prstGeom prst="rect">
            <a:avLst/>
          </a:prstGeom>
        </p:spPr>
      </p:pic>
      <p:pic>
        <p:nvPicPr>
          <p:cNvPr id="527" name="object 527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1089356" y="10258189"/>
            <a:ext cx="75859" cy="28810"/>
          </a:xfrm>
          <a:prstGeom prst="rect">
            <a:avLst/>
          </a:prstGeom>
        </p:spPr>
      </p:pic>
      <p:pic>
        <p:nvPicPr>
          <p:cNvPr id="528" name="object 528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1250196" y="10258312"/>
            <a:ext cx="75796" cy="28686"/>
          </a:xfrm>
          <a:prstGeom prst="rect">
            <a:avLst/>
          </a:prstGeom>
        </p:spPr>
      </p:pic>
      <p:pic>
        <p:nvPicPr>
          <p:cNvPr id="529" name="object 529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1410887" y="10258312"/>
            <a:ext cx="75796" cy="28686"/>
          </a:xfrm>
          <a:prstGeom prst="rect">
            <a:avLst/>
          </a:prstGeom>
        </p:spPr>
      </p:pic>
      <p:pic>
        <p:nvPicPr>
          <p:cNvPr id="530" name="object 530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1570659" y="10258189"/>
            <a:ext cx="77634" cy="28810"/>
          </a:xfrm>
          <a:prstGeom prst="rect">
            <a:avLst/>
          </a:prstGeom>
        </p:spPr>
      </p:pic>
      <p:pic>
        <p:nvPicPr>
          <p:cNvPr id="531" name="object 531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1731473" y="10258189"/>
            <a:ext cx="77634" cy="28810"/>
          </a:xfrm>
          <a:prstGeom prst="rect">
            <a:avLst/>
          </a:prstGeom>
        </p:spPr>
      </p:pic>
      <p:pic>
        <p:nvPicPr>
          <p:cNvPr id="532" name="object 532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1892163" y="10258189"/>
            <a:ext cx="77635" cy="28810"/>
          </a:xfrm>
          <a:prstGeom prst="rect">
            <a:avLst/>
          </a:prstGeom>
        </p:spPr>
      </p:pic>
      <p:pic>
        <p:nvPicPr>
          <p:cNvPr id="533" name="object 533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2036278" y="10258189"/>
            <a:ext cx="75859" cy="28810"/>
          </a:xfrm>
          <a:prstGeom prst="rect">
            <a:avLst/>
          </a:prstGeom>
        </p:spPr>
      </p:pic>
      <p:pic>
        <p:nvPicPr>
          <p:cNvPr id="534" name="object 534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2197092" y="10258189"/>
            <a:ext cx="75846" cy="28810"/>
          </a:xfrm>
          <a:prstGeom prst="rect">
            <a:avLst/>
          </a:prstGeom>
        </p:spPr>
      </p:pic>
      <p:pic>
        <p:nvPicPr>
          <p:cNvPr id="535" name="object 535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2356889" y="10258189"/>
            <a:ext cx="77634" cy="28810"/>
          </a:xfrm>
          <a:prstGeom prst="rect">
            <a:avLst/>
          </a:prstGeom>
        </p:spPr>
      </p:pic>
      <p:pic>
        <p:nvPicPr>
          <p:cNvPr id="536" name="object 536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2517579" y="10258189"/>
            <a:ext cx="75654" cy="28810"/>
          </a:xfrm>
          <a:prstGeom prst="rect">
            <a:avLst/>
          </a:prstGeom>
        </p:spPr>
      </p:pic>
      <p:sp>
        <p:nvSpPr>
          <p:cNvPr id="537" name="object 537"/>
          <p:cNvSpPr txBox="1">
            <a:spLocks noGrp="1"/>
          </p:cNvSpPr>
          <p:nvPr>
            <p:ph type="title"/>
          </p:nvPr>
        </p:nvSpPr>
        <p:spPr>
          <a:xfrm>
            <a:off x="1772412" y="956938"/>
            <a:ext cx="11738610" cy="203390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 marR="5080">
              <a:lnSpc>
                <a:spcPts val="5120"/>
              </a:lnSpc>
              <a:spcBef>
                <a:spcPts val="650"/>
              </a:spcBef>
            </a:pPr>
            <a:r>
              <a:rPr sz="465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Talab</a:t>
            </a:r>
            <a:r>
              <a:rPr sz="465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miqdorining</a:t>
            </a:r>
            <a:r>
              <a:rPr sz="4650"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-130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4650" b="1" spc="-130" dirty="0">
                <a:solidFill>
                  <a:srgbClr val="FFFFFF"/>
                </a:solidFill>
                <a:latin typeface="Arial"/>
                <a:cs typeface="Arial"/>
              </a:rPr>
              <a:t>ʻ</a:t>
            </a:r>
            <a:r>
              <a:rPr sz="4650" spc="-130" dirty="0">
                <a:solidFill>
                  <a:srgbClr val="FFFFFF"/>
                </a:solidFill>
                <a:latin typeface="Microsoft Sans Serif"/>
                <a:cs typeface="Microsoft Sans Serif"/>
              </a:rPr>
              <a:t>zgarishiga</a:t>
            </a:r>
            <a:r>
              <a:rPr sz="465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135" dirty="0">
                <a:solidFill>
                  <a:srgbClr val="FFFFFF"/>
                </a:solidFill>
                <a:latin typeface="Microsoft Sans Serif"/>
                <a:cs typeface="Microsoft Sans Serif"/>
              </a:rPr>
              <a:t>bir </a:t>
            </a:r>
            <a:r>
              <a:rPr sz="4650" spc="-140" dirty="0">
                <a:solidFill>
                  <a:srgbClr val="FFFFFF"/>
                </a:solidFill>
                <a:latin typeface="Microsoft Sans Serif"/>
                <a:cs typeface="Microsoft Sans Serif"/>
              </a:rPr>
              <a:t>qancha </a:t>
            </a:r>
            <a:r>
              <a:rPr sz="4650" spc="-1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50" dirty="0">
                <a:solidFill>
                  <a:srgbClr val="FFFFFF"/>
                </a:solidFill>
                <a:latin typeface="Microsoft Sans Serif"/>
                <a:cs typeface="Microsoft Sans Serif"/>
              </a:rPr>
              <a:t>omillar</a:t>
            </a:r>
            <a:r>
              <a:rPr sz="4650" spc="48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75" dirty="0">
                <a:solidFill>
                  <a:srgbClr val="FFFFFF"/>
                </a:solidFill>
                <a:latin typeface="Microsoft Sans Serif"/>
                <a:cs typeface="Microsoft Sans Serif"/>
              </a:rPr>
              <a:t>ta</a:t>
            </a:r>
            <a:r>
              <a:rPr sz="4650" b="1" spc="75" dirty="0">
                <a:solidFill>
                  <a:srgbClr val="FFFFFF"/>
                </a:solidFill>
                <a:latin typeface="Arial"/>
                <a:cs typeface="Arial"/>
              </a:rPr>
              <a:t>ʼ</a:t>
            </a:r>
            <a:r>
              <a:rPr sz="4650" spc="75" dirty="0">
                <a:solidFill>
                  <a:srgbClr val="FFFFFF"/>
                </a:solidFill>
                <a:latin typeface="Microsoft Sans Serif"/>
                <a:cs typeface="Microsoft Sans Serif"/>
              </a:rPr>
              <a:t>siri</a:t>
            </a:r>
            <a:r>
              <a:rPr sz="4650" spc="4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qiladi</a:t>
            </a:r>
            <a:r>
              <a:rPr sz="4650" spc="48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-500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sz="4650" spc="-2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Ularning</a:t>
            </a:r>
            <a:r>
              <a:rPr sz="4650" spc="4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-150" dirty="0">
                <a:solidFill>
                  <a:srgbClr val="FFFFFF"/>
                </a:solidFill>
                <a:latin typeface="Microsoft Sans Serif"/>
                <a:cs typeface="Microsoft Sans Serif"/>
              </a:rPr>
              <a:t>ichida</a:t>
            </a:r>
            <a:r>
              <a:rPr sz="4650" spc="4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-310" dirty="0">
                <a:solidFill>
                  <a:srgbClr val="FFFFFF"/>
                </a:solidFill>
                <a:latin typeface="Microsoft Sans Serif"/>
                <a:cs typeface="Microsoft Sans Serif"/>
              </a:rPr>
              <a:t>eng</a:t>
            </a:r>
            <a:r>
              <a:rPr sz="4650" spc="48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-305" dirty="0">
                <a:solidFill>
                  <a:srgbClr val="FFFFFF"/>
                </a:solidFill>
                <a:latin typeface="Microsoft Sans Serif"/>
                <a:cs typeface="Microsoft Sans Serif"/>
              </a:rPr>
              <a:t>ko</a:t>
            </a:r>
            <a:r>
              <a:rPr sz="4650" b="1" spc="-305" dirty="0">
                <a:solidFill>
                  <a:srgbClr val="FFFFFF"/>
                </a:solidFill>
                <a:latin typeface="Arial"/>
                <a:cs typeface="Arial"/>
              </a:rPr>
              <a:t>ʻ</a:t>
            </a:r>
            <a:r>
              <a:rPr sz="4650" spc="-305" dirty="0">
                <a:solidFill>
                  <a:srgbClr val="FFFFFF"/>
                </a:solidFill>
                <a:latin typeface="Microsoft Sans Serif"/>
                <a:cs typeface="Microsoft Sans Serif"/>
              </a:rPr>
              <a:t>p </a:t>
            </a:r>
            <a:r>
              <a:rPr sz="4650" spc="-12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114" dirty="0">
                <a:solidFill>
                  <a:srgbClr val="FFFFFF"/>
                </a:solidFill>
                <a:latin typeface="Microsoft Sans Serif"/>
                <a:cs typeface="Microsoft Sans Serif"/>
              </a:rPr>
              <a:t>ta</a:t>
            </a:r>
            <a:r>
              <a:rPr sz="4650" b="1" spc="114" dirty="0">
                <a:solidFill>
                  <a:srgbClr val="FFFFFF"/>
                </a:solidFill>
                <a:latin typeface="Arial"/>
                <a:cs typeface="Arial"/>
              </a:rPr>
              <a:t>ʼ</a:t>
            </a:r>
            <a:r>
              <a:rPr sz="4650" spc="114" dirty="0">
                <a:solidFill>
                  <a:srgbClr val="FFFFFF"/>
                </a:solidFill>
                <a:latin typeface="Microsoft Sans Serif"/>
                <a:cs typeface="Microsoft Sans Serif"/>
              </a:rPr>
              <a:t>sir</a:t>
            </a:r>
            <a:r>
              <a:rPr sz="4650" spc="4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qiladigan</a:t>
            </a:r>
            <a:r>
              <a:rPr sz="4650" spc="48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omil</a:t>
            </a:r>
            <a:r>
              <a:rPr sz="4650" spc="4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110" dirty="0">
                <a:solidFill>
                  <a:srgbClr val="FFFFFF"/>
                </a:solidFill>
                <a:latin typeface="Microsoft Sans Serif"/>
                <a:cs typeface="Microsoft Sans Serif"/>
              </a:rPr>
              <a:t>narx</a:t>
            </a:r>
            <a:r>
              <a:rPr sz="4650" spc="4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omilidir</a:t>
            </a:r>
            <a:r>
              <a:rPr sz="4650" spc="4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650" spc="-500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endParaRPr sz="4650">
              <a:latin typeface="Microsoft Sans Serif"/>
              <a:cs typeface="Microsoft Sans Serif"/>
            </a:endParaRPr>
          </a:p>
        </p:txBody>
      </p:sp>
      <p:sp>
        <p:nvSpPr>
          <p:cNvPr id="538" name="object 53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199"/>
              </a:lnSpc>
              <a:spcBef>
                <a:spcPts val="100"/>
              </a:spcBef>
            </a:pPr>
            <a:r>
              <a:rPr spc="-265" dirty="0"/>
              <a:t>M</a:t>
            </a:r>
            <a:r>
              <a:rPr spc="-545" dirty="0"/>
              <a:t>a</a:t>
            </a:r>
            <a:r>
              <a:rPr spc="-450" dirty="0"/>
              <a:t>h</a:t>
            </a:r>
            <a:r>
              <a:rPr spc="-110" dirty="0"/>
              <a:t>s</a:t>
            </a:r>
            <a:r>
              <a:rPr spc="-560" dirty="0"/>
              <a:t>u</a:t>
            </a:r>
            <a:r>
              <a:rPr spc="-520" dirty="0"/>
              <a:t>l</a:t>
            </a:r>
            <a:r>
              <a:rPr spc="-375" dirty="0"/>
              <a:t>o</a:t>
            </a:r>
            <a:r>
              <a:rPr cap="small" spc="-1100" dirty="0"/>
              <a:t>t</a:t>
            </a:r>
            <a:r>
              <a:rPr spc="-730" dirty="0"/>
              <a:t> </a:t>
            </a:r>
            <a:r>
              <a:rPr spc="-450" dirty="0"/>
              <a:t>n</a:t>
            </a:r>
            <a:r>
              <a:rPr spc="-545" dirty="0"/>
              <a:t>a</a:t>
            </a:r>
            <a:r>
              <a:rPr spc="-310" dirty="0"/>
              <a:t>r</a:t>
            </a:r>
            <a:r>
              <a:rPr spc="-355" dirty="0"/>
              <a:t>x</a:t>
            </a:r>
            <a:r>
              <a:rPr spc="-400" dirty="0"/>
              <a:t>i</a:t>
            </a:r>
            <a:r>
              <a:rPr spc="-730" dirty="0"/>
              <a:t> </a:t>
            </a:r>
            <a:r>
              <a:rPr spc="-130" dirty="0"/>
              <a:t>v</a:t>
            </a:r>
            <a:r>
              <a:rPr spc="-540" dirty="0"/>
              <a:t>a</a:t>
            </a:r>
            <a:r>
              <a:rPr spc="-730" dirty="0"/>
              <a:t> </a:t>
            </a:r>
            <a:r>
              <a:rPr spc="-110" dirty="0"/>
              <a:t>s</a:t>
            </a:r>
            <a:r>
              <a:rPr spc="-375" dirty="0"/>
              <a:t>o</a:t>
            </a:r>
            <a:r>
              <a:rPr cap="small" spc="-1100" dirty="0"/>
              <a:t>t</a:t>
            </a:r>
            <a:r>
              <a:rPr spc="-400" dirty="0"/>
              <a:t>i</a:t>
            </a:r>
            <a:r>
              <a:rPr spc="-675" dirty="0"/>
              <a:t>b</a:t>
            </a:r>
            <a:r>
              <a:rPr spc="-730" dirty="0"/>
              <a:t> </a:t>
            </a:r>
            <a:r>
              <a:rPr spc="-375" dirty="0"/>
              <a:t>o</a:t>
            </a:r>
            <a:r>
              <a:rPr spc="-520" dirty="0"/>
              <a:t>l</a:t>
            </a:r>
            <a:r>
              <a:rPr spc="-400" dirty="0"/>
              <a:t>i</a:t>
            </a:r>
            <a:r>
              <a:rPr spc="-450" dirty="0"/>
              <a:t>n</a:t>
            </a:r>
            <a:r>
              <a:rPr spc="-545" dirty="0"/>
              <a:t>a</a:t>
            </a:r>
            <a:r>
              <a:rPr spc="-755" dirty="0"/>
              <a:t>d</a:t>
            </a:r>
            <a:r>
              <a:rPr spc="-400" dirty="0"/>
              <a:t>i</a:t>
            </a:r>
            <a:r>
              <a:rPr spc="-254" dirty="0"/>
              <a:t>g</a:t>
            </a:r>
            <a:r>
              <a:rPr spc="-545" dirty="0"/>
              <a:t>a</a:t>
            </a:r>
            <a:r>
              <a:rPr spc="-345" dirty="0"/>
              <a:t>n </a:t>
            </a:r>
            <a:r>
              <a:rPr cap="small" spc="-1100" dirty="0"/>
              <a:t>t</a:t>
            </a:r>
            <a:r>
              <a:rPr spc="-375" dirty="0"/>
              <a:t>o</a:t>
            </a:r>
            <a:r>
              <a:rPr spc="-130" dirty="0"/>
              <a:t>v</a:t>
            </a:r>
            <a:r>
              <a:rPr spc="-545" dirty="0"/>
              <a:t>a</a:t>
            </a:r>
            <a:r>
              <a:rPr spc="-305" dirty="0"/>
              <a:t>r</a:t>
            </a:r>
            <a:r>
              <a:rPr spc="-730" dirty="0"/>
              <a:t> </a:t>
            </a:r>
            <a:r>
              <a:rPr spc="-830" dirty="0"/>
              <a:t>m</a:t>
            </a:r>
            <a:r>
              <a:rPr spc="-400" dirty="0"/>
              <a:t>i</a:t>
            </a:r>
            <a:r>
              <a:rPr spc="-690" dirty="0"/>
              <a:t>q</a:t>
            </a:r>
            <a:r>
              <a:rPr spc="-755" dirty="0"/>
              <a:t>d</a:t>
            </a:r>
            <a:r>
              <a:rPr spc="-375" dirty="0"/>
              <a:t>o</a:t>
            </a:r>
            <a:r>
              <a:rPr spc="-310" dirty="0"/>
              <a:t>r</a:t>
            </a:r>
            <a:r>
              <a:rPr spc="-400" dirty="0"/>
              <a:t>i</a:t>
            </a:r>
            <a:r>
              <a:rPr spc="-730" dirty="0"/>
              <a:t> </a:t>
            </a:r>
            <a:r>
              <a:rPr spc="-375" dirty="0"/>
              <a:t>o</a:t>
            </a:r>
            <a:r>
              <a:rPr spc="-1015" dirty="0">
                <a:latin typeface="Lucida Sans Unicode"/>
                <a:cs typeface="Lucida Sans Unicode"/>
              </a:rPr>
              <a:t>ʻ</a:t>
            </a:r>
            <a:r>
              <a:rPr spc="-165" dirty="0"/>
              <a:t>z</a:t>
            </a:r>
            <a:r>
              <a:rPr spc="-254" dirty="0"/>
              <a:t>g</a:t>
            </a:r>
            <a:r>
              <a:rPr spc="-545" dirty="0"/>
              <a:t>a</a:t>
            </a:r>
            <a:r>
              <a:rPr spc="-310" dirty="0"/>
              <a:t>r</a:t>
            </a:r>
            <a:r>
              <a:rPr spc="-400" dirty="0"/>
              <a:t>i</a:t>
            </a:r>
            <a:r>
              <a:rPr spc="-110" dirty="0"/>
              <a:t>s</a:t>
            </a:r>
            <a:r>
              <a:rPr spc="-450" dirty="0"/>
              <a:t>h</a:t>
            </a:r>
            <a:r>
              <a:rPr spc="-400" dirty="0"/>
              <a:t>i</a:t>
            </a:r>
            <a:r>
              <a:rPr spc="-730" dirty="0"/>
              <a:t> </a:t>
            </a:r>
            <a:r>
              <a:rPr spc="-375" dirty="0"/>
              <a:t>o</a:t>
            </a:r>
            <a:r>
              <a:rPr spc="-1015" dirty="0">
                <a:latin typeface="Lucida Sans Unicode"/>
                <a:cs typeface="Lucida Sans Unicode"/>
              </a:rPr>
              <a:t>ʻ</a:t>
            </a:r>
            <a:r>
              <a:rPr spc="-310" dirty="0"/>
              <a:t>r</a:t>
            </a:r>
            <a:r>
              <a:rPr spc="-625" dirty="0"/>
              <a:t>t</a:t>
            </a:r>
            <a:r>
              <a:rPr spc="-545" dirty="0"/>
              <a:t>a</a:t>
            </a:r>
            <a:r>
              <a:rPr spc="-110" dirty="0"/>
              <a:t>s</a:t>
            </a:r>
            <a:r>
              <a:rPr spc="-400" dirty="0"/>
              <a:t>i</a:t>
            </a:r>
            <a:r>
              <a:rPr spc="-755" dirty="0"/>
              <a:t>d</a:t>
            </a:r>
            <a:r>
              <a:rPr spc="-425" dirty="0"/>
              <a:t>a </a:t>
            </a:r>
            <a:r>
              <a:rPr spc="-680" dirty="0"/>
              <a:t>b</a:t>
            </a:r>
            <a:r>
              <a:rPr spc="-375" dirty="0"/>
              <a:t>o</a:t>
            </a:r>
            <a:r>
              <a:rPr spc="-1015" dirty="0">
                <a:latin typeface="Lucida Sans Unicode"/>
                <a:cs typeface="Lucida Sans Unicode"/>
              </a:rPr>
              <a:t>ʻ</a:t>
            </a:r>
            <a:r>
              <a:rPr spc="-520" dirty="0"/>
              <a:t>l</a:t>
            </a:r>
            <a:r>
              <a:rPr spc="-545" dirty="0"/>
              <a:t>a</a:t>
            </a:r>
            <a:r>
              <a:rPr spc="-755" dirty="0"/>
              <a:t>d</a:t>
            </a:r>
            <a:r>
              <a:rPr spc="-400" dirty="0"/>
              <a:t>i</a:t>
            </a:r>
            <a:r>
              <a:rPr spc="-254" dirty="0"/>
              <a:t>g</a:t>
            </a:r>
            <a:r>
              <a:rPr spc="-545" dirty="0"/>
              <a:t>a</a:t>
            </a:r>
            <a:r>
              <a:rPr spc="-445" dirty="0"/>
              <a:t>n</a:t>
            </a:r>
            <a:r>
              <a:rPr spc="-730" dirty="0"/>
              <a:t> </a:t>
            </a:r>
            <a:r>
              <a:rPr spc="-625" dirty="0"/>
              <a:t>t</a:t>
            </a:r>
            <a:r>
              <a:rPr spc="-680" dirty="0"/>
              <a:t>e</a:t>
            </a:r>
            <a:r>
              <a:rPr spc="-110" dirty="0"/>
              <a:t>s</a:t>
            </a:r>
            <a:r>
              <a:rPr spc="-180" dirty="0"/>
              <a:t>k</a:t>
            </a:r>
            <a:r>
              <a:rPr spc="-545" dirty="0"/>
              <a:t>a</a:t>
            </a:r>
            <a:r>
              <a:rPr spc="-310" dirty="0"/>
              <a:t>r</a:t>
            </a:r>
            <a:r>
              <a:rPr spc="-400" dirty="0"/>
              <a:t>i</a:t>
            </a:r>
            <a:r>
              <a:rPr spc="-730" dirty="0"/>
              <a:t> </a:t>
            </a:r>
            <a:r>
              <a:rPr spc="-204" dirty="0"/>
              <a:t>y</a:t>
            </a:r>
            <a:r>
              <a:rPr spc="-375" dirty="0"/>
              <a:t>o</a:t>
            </a:r>
            <a:r>
              <a:rPr spc="-180" dirty="0"/>
              <a:t>k</a:t>
            </a:r>
            <a:r>
              <a:rPr spc="-400" dirty="0"/>
              <a:t>i</a:t>
            </a:r>
            <a:r>
              <a:rPr spc="-730" dirty="0"/>
              <a:t> </a:t>
            </a:r>
            <a:r>
              <a:rPr spc="-690" dirty="0"/>
              <a:t>q</a:t>
            </a:r>
            <a:r>
              <a:rPr spc="-545" dirty="0"/>
              <a:t>a</a:t>
            </a:r>
            <a:r>
              <a:rPr spc="-310" dirty="0"/>
              <a:t>r</a:t>
            </a:r>
            <a:r>
              <a:rPr spc="-545" dirty="0"/>
              <a:t>a</a:t>
            </a:r>
            <a:r>
              <a:rPr spc="-830" dirty="0"/>
              <a:t>m</a:t>
            </a:r>
            <a:r>
              <a:rPr spc="-545" dirty="0"/>
              <a:t>a</a:t>
            </a:r>
            <a:r>
              <a:rPr spc="940" dirty="0"/>
              <a:t>-</a:t>
            </a:r>
            <a:r>
              <a:rPr spc="-690" dirty="0"/>
              <a:t>q</a:t>
            </a:r>
            <a:r>
              <a:rPr spc="-545" dirty="0"/>
              <a:t>a</a:t>
            </a:r>
            <a:r>
              <a:rPr spc="-310" dirty="0"/>
              <a:t>r</a:t>
            </a:r>
            <a:r>
              <a:rPr spc="-110" dirty="0"/>
              <a:t>s</a:t>
            </a:r>
            <a:r>
              <a:rPr spc="-450" dirty="0"/>
              <a:t>h</a:t>
            </a:r>
            <a:r>
              <a:rPr spc="-409" dirty="0"/>
              <a:t>i </a:t>
            </a:r>
            <a:r>
              <a:rPr spc="-680" dirty="0"/>
              <a:t>b</a:t>
            </a:r>
            <a:r>
              <a:rPr spc="-375" dirty="0"/>
              <a:t>o</a:t>
            </a:r>
            <a:r>
              <a:rPr spc="-254" dirty="0"/>
              <a:t>g</a:t>
            </a:r>
            <a:r>
              <a:rPr spc="-1015" dirty="0">
                <a:latin typeface="Lucida Sans Unicode"/>
                <a:cs typeface="Lucida Sans Unicode"/>
              </a:rPr>
              <a:t>ʻ</a:t>
            </a:r>
            <a:r>
              <a:rPr spc="-520" dirty="0"/>
              <a:t>l</a:t>
            </a:r>
            <a:r>
              <a:rPr spc="-400" dirty="0"/>
              <a:t>i</a:t>
            </a:r>
            <a:r>
              <a:rPr spc="-690" dirty="0"/>
              <a:t>q</a:t>
            </a:r>
            <a:r>
              <a:rPr spc="-520" dirty="0"/>
              <a:t>l</a:t>
            </a:r>
            <a:r>
              <a:rPr spc="-400" dirty="0"/>
              <a:t>i</a:t>
            </a:r>
            <a:r>
              <a:rPr spc="-175" dirty="0"/>
              <a:t>k</a:t>
            </a:r>
            <a:r>
              <a:rPr spc="-730" dirty="0"/>
              <a:t> </a:t>
            </a:r>
            <a:r>
              <a:rPr cap="small" spc="-1100" dirty="0"/>
              <a:t>t</a:t>
            </a:r>
            <a:r>
              <a:rPr spc="-545" dirty="0"/>
              <a:t>a</a:t>
            </a:r>
            <a:r>
              <a:rPr spc="-520" dirty="0"/>
              <a:t>l</a:t>
            </a:r>
            <a:r>
              <a:rPr spc="-545" dirty="0"/>
              <a:t>a</a:t>
            </a:r>
            <a:r>
              <a:rPr spc="-675" dirty="0"/>
              <a:t>b</a:t>
            </a:r>
            <a:r>
              <a:rPr spc="-730" dirty="0"/>
              <a:t> </a:t>
            </a:r>
            <a:r>
              <a:rPr spc="-690" dirty="0"/>
              <a:t>q</a:t>
            </a:r>
            <a:r>
              <a:rPr spc="-375" dirty="0"/>
              <a:t>o</a:t>
            </a:r>
            <a:r>
              <a:rPr spc="-450" dirty="0"/>
              <a:t>n</a:t>
            </a:r>
            <a:r>
              <a:rPr spc="-560" dirty="0"/>
              <a:t>u</a:t>
            </a:r>
            <a:r>
              <a:rPr spc="-450" dirty="0"/>
              <a:t>n</a:t>
            </a:r>
            <a:r>
              <a:rPr spc="-400" dirty="0"/>
              <a:t>i</a:t>
            </a:r>
            <a:r>
              <a:rPr spc="-730" dirty="0"/>
              <a:t> </a:t>
            </a:r>
            <a:r>
              <a:rPr spc="-755" dirty="0"/>
              <a:t>d</a:t>
            </a:r>
            <a:r>
              <a:rPr spc="-680" dirty="0"/>
              <a:t>e</a:t>
            </a:r>
            <a:r>
              <a:rPr spc="-204" dirty="0"/>
              <a:t>y</a:t>
            </a:r>
            <a:r>
              <a:rPr spc="-400" dirty="0"/>
              <a:t>i</a:t>
            </a:r>
            <a:r>
              <a:rPr spc="-520" dirty="0"/>
              <a:t>l</a:t>
            </a:r>
            <a:r>
              <a:rPr spc="-545" dirty="0"/>
              <a:t>a</a:t>
            </a:r>
            <a:r>
              <a:rPr spc="-755" dirty="0"/>
              <a:t>d</a:t>
            </a:r>
            <a:r>
              <a:rPr spc="-400" dirty="0"/>
              <a:t>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50332" y="2855151"/>
              <a:ext cx="9391648" cy="55816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0642" y="353655"/>
              <a:ext cx="17345022" cy="209549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9559" y="240036"/>
            <a:ext cx="16687799" cy="1916983"/>
          </a:xfrm>
          <a:prstGeom prst="rect">
            <a:avLst/>
          </a:prstGeom>
        </p:spPr>
        <p:txBody>
          <a:bodyPr vert="horz" wrap="square" lIns="0" tIns="192516" rIns="0" bIns="0" rtlCol="0">
            <a:spAutoFit/>
          </a:bodyPr>
          <a:lstStyle/>
          <a:p>
            <a:pPr marL="638810" marR="5080" indent="535940">
              <a:lnSpc>
                <a:spcPct val="116300"/>
              </a:lnSpc>
              <a:spcBef>
                <a:spcPts val="100"/>
              </a:spcBef>
            </a:pPr>
            <a:r>
              <a:rPr spc="-470" dirty="0" err="1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spc="-380" dirty="0" err="1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pc="-215" dirty="0" err="1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spc="-245" dirty="0" err="1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spc="-51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pc="-95" dirty="0" err="1">
                <a:latin typeface="Verdana" panose="020B0604030504040204" pitchFamily="34" charset="0"/>
                <a:ea typeface="Verdana" panose="020B0604030504040204" pitchFamily="34" charset="0"/>
              </a:rPr>
              <a:t>v</a:t>
            </a:r>
            <a:r>
              <a:rPr spc="-380" dirty="0" err="1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US" spc="-515" dirty="0">
                <a:latin typeface="Verdana" panose="020B0604030504040204" pitchFamily="34" charset="0"/>
                <a:ea typeface="Verdana" panose="020B0604030504040204" pitchFamily="34" charset="0"/>
              </a:rPr>
              <a:t> t</a:t>
            </a:r>
            <a:r>
              <a:rPr spc="-380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pc="-365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spc="-380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pc="-475" dirty="0"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spc="-51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pc="-320" dirty="0">
                <a:latin typeface="Verdana" panose="020B0604030504040204" pitchFamily="34" charset="0"/>
                <a:ea typeface="Verdana" panose="020B0604030504040204" pitchFamily="34" charset="0"/>
              </a:rPr>
              <a:t>h</a:t>
            </a:r>
            <a:r>
              <a:rPr spc="-380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pc="-530" dirty="0">
                <a:latin typeface="Verdana" panose="020B0604030504040204" pitchFamily="34" charset="0"/>
                <a:ea typeface="Verdana" panose="020B0604030504040204" pitchFamily="34" charset="0"/>
              </a:rPr>
              <a:t>j</a:t>
            </a:r>
            <a:r>
              <a:rPr spc="-585" dirty="0"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spc="-280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320" dirty="0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spc="-280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320" dirty="0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spc="-175" dirty="0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spc="-51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pc="-265" dirty="0" err="1">
                <a:latin typeface="Verdana" panose="020B0604030504040204" pitchFamily="34" charset="0"/>
                <a:ea typeface="Verdana" panose="020B0604030504040204" pitchFamily="34" charset="0"/>
              </a:rPr>
              <a:t>o</a:t>
            </a:r>
            <a:r>
              <a:rPr spc="-715" dirty="0" err="1">
                <a:latin typeface="Verdana" panose="020B0604030504040204" pitchFamily="34" charset="0"/>
                <a:ea typeface="Verdana" panose="020B0604030504040204" pitchFamily="34" charset="0"/>
                <a:cs typeface="Lucida Sans Unicode"/>
              </a:rPr>
              <a:t>ʻ</a:t>
            </a:r>
            <a:r>
              <a:rPr spc="-114" dirty="0" err="1">
                <a:latin typeface="Verdana" panose="020B0604030504040204" pitchFamily="34" charset="0"/>
                <a:ea typeface="Verdana" panose="020B0604030504040204" pitchFamily="34" charset="0"/>
              </a:rPr>
              <a:t>z</a:t>
            </a:r>
            <a:r>
              <a:rPr spc="-180" dirty="0" err="1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spc="-380" dirty="0" err="1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pc="-215" dirty="0" err="1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75" dirty="0" err="1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spc="-320" dirty="0" err="1">
                <a:latin typeface="Verdana" panose="020B0604030504040204" pitchFamily="34" charset="0"/>
                <a:ea typeface="Verdana" panose="020B0604030504040204" pitchFamily="34" charset="0"/>
              </a:rPr>
              <a:t>h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51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pc="-265" dirty="0" err="1">
                <a:latin typeface="Verdana" panose="020B0604030504040204" pitchFamily="34" charset="0"/>
                <a:ea typeface="Verdana" panose="020B0604030504040204" pitchFamily="34" charset="0"/>
              </a:rPr>
              <a:t>o</a:t>
            </a:r>
            <a:r>
              <a:rPr spc="-715" dirty="0" err="1">
                <a:latin typeface="Verdana" panose="020B0604030504040204" pitchFamily="34" charset="0"/>
                <a:ea typeface="Verdana" panose="020B0604030504040204" pitchFamily="34" charset="0"/>
                <a:cs typeface="Lucida Sans Unicode"/>
              </a:rPr>
              <a:t>ʻ</a:t>
            </a:r>
            <a:r>
              <a:rPr spc="-215" dirty="0" err="1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spc="-440" dirty="0" err="1"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spc="-380" dirty="0" err="1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pc="-75" dirty="0" err="1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535" dirty="0" err="1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spc="-380" dirty="0" err="1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pc="-180" dirty="0" err="1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spc="-28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teska</a:t>
            </a:r>
            <a:r>
              <a:rPr spc="-215" dirty="0" err="1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spc="-29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29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pc="-480" dirty="0" err="1"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spc="-265" dirty="0" err="1">
                <a:latin typeface="Verdana" panose="020B0604030504040204" pitchFamily="34" charset="0"/>
                <a:ea typeface="Verdana" panose="020B0604030504040204" pitchFamily="34" charset="0"/>
              </a:rPr>
              <a:t>o</a:t>
            </a:r>
            <a:r>
              <a:rPr spc="-180" dirty="0" err="1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spc="-715" dirty="0" err="1">
                <a:latin typeface="Verdana" panose="020B0604030504040204" pitchFamily="34" charset="0"/>
                <a:ea typeface="Verdana" panose="020B0604030504040204" pitchFamily="34" charset="0"/>
                <a:cs typeface="Lucida Sans Unicode"/>
              </a:rPr>
              <a:t>ʻ</a:t>
            </a:r>
            <a:r>
              <a:rPr spc="-365" dirty="0" err="1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490" dirty="0" err="1">
                <a:latin typeface="Verdana" panose="020B0604030504040204" pitchFamily="34" charset="0"/>
                <a:ea typeface="Verdana" panose="020B0604030504040204" pitchFamily="34" charset="0"/>
              </a:rPr>
              <a:t>q</a:t>
            </a:r>
            <a:r>
              <a:rPr spc="-365" dirty="0" err="1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125" dirty="0" err="1">
                <a:latin typeface="Verdana" panose="020B0604030504040204" pitchFamily="34" charset="0"/>
                <a:ea typeface="Verdana" panose="020B0604030504040204" pitchFamily="34" charset="0"/>
              </a:rPr>
              <a:t>k</a:t>
            </a:r>
            <a:r>
              <a:rPr spc="-320" dirty="0" err="1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51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pc="-125" dirty="0" err="1">
                <a:latin typeface="Verdana" panose="020B0604030504040204" pitchFamily="34" charset="0"/>
                <a:ea typeface="Verdana" panose="020B0604030504040204" pitchFamily="34" charset="0"/>
              </a:rPr>
              <a:t>k</a:t>
            </a:r>
            <a:r>
              <a:rPr spc="-265" dirty="0" err="1">
                <a:latin typeface="Verdana" panose="020B0604030504040204" pitchFamily="34" charset="0"/>
                <a:ea typeface="Verdana" panose="020B0604030504040204" pitchFamily="34" charset="0"/>
              </a:rPr>
              <a:t>o</a:t>
            </a:r>
            <a:r>
              <a:rPr spc="-715" dirty="0" err="1">
                <a:latin typeface="Verdana" panose="020B0604030504040204" pitchFamily="34" charset="0"/>
                <a:ea typeface="Verdana" panose="020B0604030504040204" pitchFamily="34" charset="0"/>
                <a:cs typeface="Lucida Sans Unicode"/>
              </a:rPr>
              <a:t>ʻ</a:t>
            </a:r>
            <a:r>
              <a:rPr spc="-215" dirty="0" err="1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en-US" spc="-75" dirty="0" err="1">
                <a:latin typeface="Verdana" panose="020B0604030504040204" pitchFamily="34" charset="0"/>
                <a:ea typeface="Verdana" panose="020B0604030504040204" pitchFamily="34" charset="0"/>
              </a:rPr>
              <a:t>sat</a:t>
            </a:r>
            <a:r>
              <a:rPr spc="-395" dirty="0" err="1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spc="-95" dirty="0" err="1">
                <a:latin typeface="Verdana" panose="020B0604030504040204" pitchFamily="34" charset="0"/>
                <a:ea typeface="Verdana" panose="020B0604030504040204" pitchFamily="34" charset="0"/>
              </a:rPr>
              <a:t>v</a:t>
            </a:r>
            <a:r>
              <a:rPr spc="-560" dirty="0" err="1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spc="-320" dirty="0" err="1">
                <a:latin typeface="Verdana" panose="020B0604030504040204" pitchFamily="34" charset="0"/>
                <a:ea typeface="Verdana" panose="020B0604030504040204" pitchFamily="34" charset="0"/>
              </a:rPr>
              <a:t>h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51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pc="-560" dirty="0" err="1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spc="-320" dirty="0" err="1">
                <a:latin typeface="Verdana" panose="020B0604030504040204" pitchFamily="34" charset="0"/>
                <a:ea typeface="Verdana" panose="020B0604030504040204" pitchFamily="34" charset="0"/>
              </a:rPr>
              <a:t>h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114" dirty="0" err="1">
                <a:latin typeface="Verdana" panose="020B0604030504040204" pitchFamily="34" charset="0"/>
                <a:ea typeface="Verdana" panose="020B0604030504040204" pitchFamily="34" charset="0"/>
              </a:rPr>
              <a:t>z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484" dirty="0" err="1">
                <a:latin typeface="Verdana" panose="020B0604030504040204" pitchFamily="34" charset="0"/>
                <a:ea typeface="Verdana" panose="020B0604030504040204" pitchFamily="34" charset="0"/>
              </a:rPr>
              <a:t>q</a:t>
            </a:r>
            <a:r>
              <a:rPr lang="en-US" spc="-515" dirty="0">
                <a:latin typeface="Verdana" panose="020B0604030504040204" pitchFamily="34" charset="0"/>
                <a:ea typeface="Verdana" panose="020B0604030504040204" pitchFamily="34" charset="0"/>
              </a:rPr>
              <a:t> t</a:t>
            </a:r>
            <a:r>
              <a:rPr spc="-380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pc="-365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spc="-380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pc="-475" dirty="0"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spc="-51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pc="-475" dirty="0" err="1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spc="-180" dirty="0" err="1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spc="-215" dirty="0" err="1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spc="-51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pc="-515" dirty="0" err="1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spc="-320" dirty="0" err="1">
                <a:latin typeface="Verdana" panose="020B0604030504040204" pitchFamily="34" charset="0"/>
                <a:ea typeface="Verdana" panose="020B0604030504040204" pitchFamily="34" charset="0"/>
              </a:rPr>
              <a:t>h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114" dirty="0" err="1">
                <a:latin typeface="Verdana" panose="020B0604030504040204" pitchFamily="34" charset="0"/>
                <a:ea typeface="Verdana" panose="020B0604030504040204" pitchFamily="34" charset="0"/>
              </a:rPr>
              <a:t>z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175" dirty="0" err="1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spc="-715" dirty="0" err="1">
                <a:latin typeface="Verdana" panose="020B0604030504040204" pitchFamily="34" charset="0"/>
                <a:ea typeface="Verdana" panose="020B0604030504040204" pitchFamily="34" charset="0"/>
                <a:cs typeface="Lucida Sans Unicode"/>
              </a:rPr>
              <a:t>ʻ</a:t>
            </a:r>
            <a:r>
              <a:rPr spc="-28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51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pc="-535" dirty="0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spc="-480" dirty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spc="-145" dirty="0">
                <a:latin typeface="Verdana" panose="020B0604030504040204" pitchFamily="34" charset="0"/>
                <a:ea typeface="Verdana" panose="020B0604030504040204" pitchFamily="34" charset="0"/>
              </a:rPr>
              <a:t>y</a:t>
            </a:r>
            <a:r>
              <a:rPr spc="-280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spc="-365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spc="-380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spc="-535" dirty="0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spc="-280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94985" cy="10287000"/>
            <a:chOff x="0" y="0"/>
            <a:chExt cx="18294985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08432" y="2473955"/>
              <a:ext cx="1536700" cy="2395220"/>
            </a:xfrm>
            <a:custGeom>
              <a:avLst/>
              <a:gdLst/>
              <a:ahLst/>
              <a:cxnLst/>
              <a:rect l="l" t="t" r="r" b="b"/>
              <a:pathLst>
                <a:path w="1536700" h="2395220">
                  <a:moveTo>
                    <a:pt x="772833" y="2394771"/>
                  </a:moveTo>
                  <a:lnTo>
                    <a:pt x="734158" y="2382855"/>
                  </a:lnTo>
                  <a:lnTo>
                    <a:pt x="484370" y="1954763"/>
                  </a:lnTo>
                  <a:lnTo>
                    <a:pt x="365237" y="1732038"/>
                  </a:lnTo>
                  <a:lnTo>
                    <a:pt x="274985" y="1553568"/>
                  </a:lnTo>
                  <a:lnTo>
                    <a:pt x="217234" y="1433004"/>
                  </a:lnTo>
                  <a:lnTo>
                    <a:pt x="163188" y="1313574"/>
                  </a:lnTo>
                  <a:lnTo>
                    <a:pt x="114365" y="1197335"/>
                  </a:lnTo>
                  <a:lnTo>
                    <a:pt x="92386" y="1141055"/>
                  </a:lnTo>
                  <a:lnTo>
                    <a:pt x="72283" y="1086345"/>
                  </a:lnTo>
                  <a:lnTo>
                    <a:pt x="54244" y="1033461"/>
                  </a:lnTo>
                  <a:lnTo>
                    <a:pt x="38459" y="982661"/>
                  </a:lnTo>
                  <a:lnTo>
                    <a:pt x="25119" y="934202"/>
                  </a:lnTo>
                  <a:lnTo>
                    <a:pt x="14414" y="888340"/>
                  </a:lnTo>
                  <a:lnTo>
                    <a:pt x="6532" y="845335"/>
                  </a:lnTo>
                  <a:lnTo>
                    <a:pt x="1663" y="805441"/>
                  </a:lnTo>
                  <a:lnTo>
                    <a:pt x="0" y="768918"/>
                  </a:lnTo>
                  <a:lnTo>
                    <a:pt x="924" y="731178"/>
                  </a:lnTo>
                  <a:lnTo>
                    <a:pt x="5777" y="674760"/>
                  </a:lnTo>
                  <a:lnTo>
                    <a:pt x="14761" y="618864"/>
                  </a:lnTo>
                  <a:lnTo>
                    <a:pt x="27825" y="563781"/>
                  </a:lnTo>
                  <a:lnTo>
                    <a:pt x="44906" y="509799"/>
                  </a:lnTo>
                  <a:lnTo>
                    <a:pt x="65907" y="457221"/>
                  </a:lnTo>
                  <a:lnTo>
                    <a:pt x="90710" y="406343"/>
                  </a:lnTo>
                  <a:lnTo>
                    <a:pt x="119182" y="357429"/>
                  </a:lnTo>
                  <a:lnTo>
                    <a:pt x="151178" y="310736"/>
                  </a:lnTo>
                  <a:lnTo>
                    <a:pt x="186519" y="266526"/>
                  </a:lnTo>
                  <a:lnTo>
                    <a:pt x="225005" y="225047"/>
                  </a:lnTo>
                  <a:lnTo>
                    <a:pt x="266434" y="186514"/>
                  </a:lnTo>
                  <a:lnTo>
                    <a:pt x="310590" y="151130"/>
                  </a:lnTo>
                  <a:lnTo>
                    <a:pt x="357227" y="119096"/>
                  </a:lnTo>
                  <a:lnTo>
                    <a:pt x="406082" y="90588"/>
                  </a:lnTo>
                  <a:lnTo>
                    <a:pt x="456898" y="65756"/>
                  </a:lnTo>
                  <a:lnTo>
                    <a:pt x="509412" y="44729"/>
                  </a:lnTo>
                  <a:lnTo>
                    <a:pt x="563329" y="27628"/>
                  </a:lnTo>
                  <a:lnTo>
                    <a:pt x="618345" y="14547"/>
                  </a:lnTo>
                  <a:lnTo>
                    <a:pt x="674173" y="5553"/>
                  </a:lnTo>
                  <a:lnTo>
                    <a:pt x="730523" y="694"/>
                  </a:lnTo>
                  <a:lnTo>
                    <a:pt x="787076" y="0"/>
                  </a:lnTo>
                  <a:lnTo>
                    <a:pt x="843516" y="3472"/>
                  </a:lnTo>
                  <a:lnTo>
                    <a:pt x="899548" y="11090"/>
                  </a:lnTo>
                  <a:lnTo>
                    <a:pt x="954879" y="22818"/>
                  </a:lnTo>
                  <a:lnTo>
                    <a:pt x="1009199" y="38590"/>
                  </a:lnTo>
                  <a:lnTo>
                    <a:pt x="1062201" y="58316"/>
                  </a:lnTo>
                  <a:lnTo>
                    <a:pt x="1113612" y="81892"/>
                  </a:lnTo>
                  <a:lnTo>
                    <a:pt x="1163160" y="109196"/>
                  </a:lnTo>
                  <a:lnTo>
                    <a:pt x="1210568" y="140076"/>
                  </a:lnTo>
                  <a:lnTo>
                    <a:pt x="1255569" y="174357"/>
                  </a:lnTo>
                  <a:lnTo>
                    <a:pt x="1297931" y="211859"/>
                  </a:lnTo>
                  <a:lnTo>
                    <a:pt x="1337430" y="252388"/>
                  </a:lnTo>
                  <a:lnTo>
                    <a:pt x="1373843" y="295717"/>
                  </a:lnTo>
                  <a:lnTo>
                    <a:pt x="1406967" y="341601"/>
                  </a:lnTo>
                  <a:lnTo>
                    <a:pt x="1436631" y="389800"/>
                  </a:lnTo>
                  <a:lnTo>
                    <a:pt x="1462678" y="440064"/>
                  </a:lnTo>
                  <a:lnTo>
                    <a:pt x="1484961" y="492110"/>
                  </a:lnTo>
                  <a:lnTo>
                    <a:pt x="1503356" y="545646"/>
                  </a:lnTo>
                  <a:lnTo>
                    <a:pt x="1517768" y="600391"/>
                  </a:lnTo>
                  <a:lnTo>
                    <a:pt x="1528121" y="656060"/>
                  </a:lnTo>
                  <a:lnTo>
                    <a:pt x="1534354" y="712341"/>
                  </a:lnTo>
                  <a:lnTo>
                    <a:pt x="1536435" y="768918"/>
                  </a:lnTo>
                  <a:lnTo>
                    <a:pt x="1534770" y="805441"/>
                  </a:lnTo>
                  <a:lnTo>
                    <a:pt x="1529902" y="845335"/>
                  </a:lnTo>
                  <a:lnTo>
                    <a:pt x="1522020" y="888340"/>
                  </a:lnTo>
                  <a:lnTo>
                    <a:pt x="1511315" y="934202"/>
                  </a:lnTo>
                  <a:lnTo>
                    <a:pt x="1497975" y="982661"/>
                  </a:lnTo>
                  <a:lnTo>
                    <a:pt x="1482192" y="1033461"/>
                  </a:lnTo>
                  <a:lnTo>
                    <a:pt x="1464153" y="1086345"/>
                  </a:lnTo>
                  <a:lnTo>
                    <a:pt x="1444051" y="1141055"/>
                  </a:lnTo>
                  <a:lnTo>
                    <a:pt x="1422073" y="1197335"/>
                  </a:lnTo>
                  <a:lnTo>
                    <a:pt x="1398409" y="1254927"/>
                  </a:lnTo>
                  <a:lnTo>
                    <a:pt x="1346786" y="1373019"/>
                  </a:lnTo>
                  <a:lnTo>
                    <a:pt x="1290700" y="1493273"/>
                  </a:lnTo>
                  <a:lnTo>
                    <a:pt x="1231667" y="1613632"/>
                  </a:lnTo>
                  <a:lnTo>
                    <a:pt x="1140916" y="1789866"/>
                  </a:lnTo>
                  <a:lnTo>
                    <a:pt x="1052075" y="1954763"/>
                  </a:lnTo>
                  <a:lnTo>
                    <a:pt x="922171" y="2185535"/>
                  </a:lnTo>
                  <a:lnTo>
                    <a:pt x="808914" y="2376430"/>
                  </a:lnTo>
                  <a:lnTo>
                    <a:pt x="772833" y="23947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43547" y="6964373"/>
              <a:ext cx="3751156" cy="332251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89540" y="5138845"/>
              <a:ext cx="15109190" cy="0"/>
            </a:xfrm>
            <a:custGeom>
              <a:avLst/>
              <a:gdLst/>
              <a:ahLst/>
              <a:cxnLst/>
              <a:rect l="l" t="t" r="r" b="b"/>
              <a:pathLst>
                <a:path w="15109190">
                  <a:moveTo>
                    <a:pt x="0" y="0"/>
                  </a:moveTo>
                  <a:lnTo>
                    <a:pt x="15108917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07824" y="4869255"/>
              <a:ext cx="501650" cy="501650"/>
            </a:xfrm>
            <a:custGeom>
              <a:avLst/>
              <a:gdLst/>
              <a:ahLst/>
              <a:cxnLst/>
              <a:rect l="l" t="t" r="r" b="b"/>
              <a:pathLst>
                <a:path w="501650" h="501650">
                  <a:moveTo>
                    <a:pt x="250541" y="501081"/>
                  </a:moveTo>
                  <a:lnTo>
                    <a:pt x="205505" y="497045"/>
                  </a:lnTo>
                  <a:lnTo>
                    <a:pt x="163119" y="485407"/>
                  </a:lnTo>
                  <a:lnTo>
                    <a:pt x="124088" y="466875"/>
                  </a:lnTo>
                  <a:lnTo>
                    <a:pt x="89120" y="442157"/>
                  </a:lnTo>
                  <a:lnTo>
                    <a:pt x="58924" y="411961"/>
                  </a:lnTo>
                  <a:lnTo>
                    <a:pt x="34206" y="376993"/>
                  </a:lnTo>
                  <a:lnTo>
                    <a:pt x="15674" y="337962"/>
                  </a:lnTo>
                  <a:lnTo>
                    <a:pt x="4036" y="295575"/>
                  </a:lnTo>
                  <a:lnTo>
                    <a:pt x="0" y="250541"/>
                  </a:lnTo>
                  <a:lnTo>
                    <a:pt x="4036" y="205505"/>
                  </a:lnTo>
                  <a:lnTo>
                    <a:pt x="15674" y="163118"/>
                  </a:lnTo>
                  <a:lnTo>
                    <a:pt x="34206" y="124087"/>
                  </a:lnTo>
                  <a:lnTo>
                    <a:pt x="58924" y="89120"/>
                  </a:lnTo>
                  <a:lnTo>
                    <a:pt x="89120" y="58923"/>
                  </a:lnTo>
                  <a:lnTo>
                    <a:pt x="124088" y="34205"/>
                  </a:lnTo>
                  <a:lnTo>
                    <a:pt x="163119" y="15674"/>
                  </a:lnTo>
                  <a:lnTo>
                    <a:pt x="205505" y="4036"/>
                  </a:lnTo>
                  <a:lnTo>
                    <a:pt x="250538" y="0"/>
                  </a:lnTo>
                  <a:lnTo>
                    <a:pt x="295575" y="4036"/>
                  </a:lnTo>
                  <a:lnTo>
                    <a:pt x="337962" y="15674"/>
                  </a:lnTo>
                  <a:lnTo>
                    <a:pt x="376993" y="34205"/>
                  </a:lnTo>
                  <a:lnTo>
                    <a:pt x="411961" y="58923"/>
                  </a:lnTo>
                  <a:lnTo>
                    <a:pt x="442157" y="89120"/>
                  </a:lnTo>
                  <a:lnTo>
                    <a:pt x="466875" y="124087"/>
                  </a:lnTo>
                  <a:lnTo>
                    <a:pt x="485407" y="163118"/>
                  </a:lnTo>
                  <a:lnTo>
                    <a:pt x="497045" y="205505"/>
                  </a:lnTo>
                  <a:lnTo>
                    <a:pt x="501081" y="250540"/>
                  </a:lnTo>
                  <a:lnTo>
                    <a:pt x="497045" y="295575"/>
                  </a:lnTo>
                  <a:lnTo>
                    <a:pt x="485407" y="337962"/>
                  </a:lnTo>
                  <a:lnTo>
                    <a:pt x="466875" y="376993"/>
                  </a:lnTo>
                  <a:lnTo>
                    <a:pt x="442157" y="411961"/>
                  </a:lnTo>
                  <a:lnTo>
                    <a:pt x="411961" y="442157"/>
                  </a:lnTo>
                  <a:lnTo>
                    <a:pt x="376993" y="466875"/>
                  </a:lnTo>
                  <a:lnTo>
                    <a:pt x="337962" y="485407"/>
                  </a:lnTo>
                  <a:lnTo>
                    <a:pt x="295575" y="497045"/>
                  </a:lnTo>
                  <a:lnTo>
                    <a:pt x="250541" y="501081"/>
                  </a:lnTo>
                  <a:close/>
                </a:path>
              </a:pathLst>
            </a:custGeom>
            <a:solidFill>
              <a:srgbClr val="1212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350891" y="2850630"/>
            <a:ext cx="760095" cy="789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000" b="1" spc="1270" dirty="0">
                <a:solidFill>
                  <a:srgbClr val="FFFAFA"/>
                </a:solidFill>
                <a:latin typeface="Arial"/>
                <a:cs typeface="Arial"/>
              </a:rPr>
              <a:t>0</a:t>
            </a:r>
            <a:r>
              <a:rPr sz="5000" b="1" spc="-1055" dirty="0">
                <a:solidFill>
                  <a:srgbClr val="FFFAFA"/>
                </a:solidFill>
                <a:latin typeface="Arial"/>
                <a:cs typeface="Arial"/>
              </a:rPr>
              <a:t>1</a:t>
            </a:r>
            <a:endParaRPr sz="5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9324" y="6001556"/>
            <a:ext cx="3530497" cy="9549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5575">
              <a:lnSpc>
                <a:spcPct val="113799"/>
              </a:lnSpc>
              <a:spcBef>
                <a:spcPts val="100"/>
              </a:spcBef>
            </a:pPr>
            <a:r>
              <a:rPr lang="en-US" sz="2800" spc="-70" dirty="0">
                <a:solidFill>
                  <a:srgbClr val="231F20"/>
                </a:solidFill>
                <a:latin typeface="Trebuchet MS"/>
                <a:cs typeface="Trebuchet MS"/>
              </a:rPr>
              <a:t>1.</a:t>
            </a:r>
            <a:r>
              <a:rPr sz="2800" spc="26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2800" spc="32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2800" spc="-114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2800" spc="17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2800" spc="-250" dirty="0">
                <a:solidFill>
                  <a:srgbClr val="231F20"/>
                </a:solidFill>
                <a:latin typeface="Trebuchet MS"/>
                <a:cs typeface="Trebuchet MS"/>
              </a:rPr>
              <a:t>’</a:t>
            </a:r>
            <a:r>
              <a:rPr sz="2800" spc="150" dirty="0">
                <a:solidFill>
                  <a:srgbClr val="231F20"/>
                </a:solidFill>
                <a:latin typeface="Trebuchet MS"/>
                <a:cs typeface="Trebuchet MS"/>
              </a:rPr>
              <a:t>M</a:t>
            </a:r>
            <a:r>
              <a:rPr sz="2800" spc="-6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lang="en-US" sz="2800" spc="95" dirty="0">
                <a:solidFill>
                  <a:srgbClr val="231F20"/>
                </a:solidFill>
                <a:latin typeface="Trebuchet MS"/>
                <a:cs typeface="Trebuchet MS"/>
              </a:rPr>
              <a:t>l</a:t>
            </a:r>
            <a:r>
              <a:rPr sz="2800" spc="-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2800" spc="-10" dirty="0">
                <a:solidFill>
                  <a:srgbClr val="231F20"/>
                </a:solidFill>
                <a:latin typeface="Trebuchet MS"/>
                <a:cs typeface="Trebuchet MS"/>
              </a:rPr>
              <a:t>H</a:t>
            </a:r>
            <a:r>
              <a:rPr lang="en-US" sz="2800" spc="-8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2800" spc="45" dirty="0">
                <a:solidFill>
                  <a:srgbClr val="231F20"/>
                </a:solidFill>
                <a:latin typeface="Trebuchet MS"/>
                <a:cs typeface="Trebuchet MS"/>
              </a:rPr>
              <a:t>LAR</a:t>
            </a:r>
            <a:r>
              <a:rPr lang="en-US" sz="2800" spc="45" dirty="0">
                <a:solidFill>
                  <a:srgbClr val="231F20"/>
                </a:solidFill>
                <a:latin typeface="Trebuchet MS"/>
                <a:cs typeface="Trebuchet MS"/>
              </a:rPr>
              <a:t> -</a:t>
            </a:r>
            <a:r>
              <a:rPr sz="2800" spc="45" dirty="0">
                <a:solidFill>
                  <a:srgbClr val="231F20"/>
                </a:solidFill>
                <a:latin typeface="Trebuchet MS"/>
                <a:cs typeface="Trebuchet MS"/>
              </a:rPr>
              <a:t>NING</a:t>
            </a:r>
            <a:r>
              <a:rPr lang="en-US" sz="2800" spc="3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2800" spc="110" dirty="0">
                <a:solidFill>
                  <a:srgbClr val="231F20"/>
                </a:solidFill>
                <a:latin typeface="Trebuchet MS"/>
                <a:cs typeface="Trebuchet MS"/>
              </a:rPr>
              <a:t>DIDLARI</a:t>
            </a:r>
            <a:endParaRPr sz="2800" dirty="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449494" y="2506947"/>
            <a:ext cx="4460875" cy="2830195"/>
            <a:chOff x="5449494" y="2506947"/>
            <a:chExt cx="4460875" cy="2830195"/>
          </a:xfrm>
        </p:grpSpPr>
        <p:sp>
          <p:nvSpPr>
            <p:cNvPr id="11" name="object 11"/>
            <p:cNvSpPr/>
            <p:nvPr/>
          </p:nvSpPr>
          <p:spPr>
            <a:xfrm>
              <a:off x="9442222" y="4869255"/>
              <a:ext cx="467995" cy="467995"/>
            </a:xfrm>
            <a:custGeom>
              <a:avLst/>
              <a:gdLst/>
              <a:ahLst/>
              <a:cxnLst/>
              <a:rect l="l" t="t" r="r" b="b"/>
              <a:pathLst>
                <a:path w="467995" h="467995">
                  <a:moveTo>
                    <a:pt x="233858" y="467715"/>
                  </a:moveTo>
                  <a:lnTo>
                    <a:pt x="186726" y="462964"/>
                  </a:lnTo>
                  <a:lnTo>
                    <a:pt x="142829" y="449338"/>
                  </a:lnTo>
                  <a:lnTo>
                    <a:pt x="103105" y="427776"/>
                  </a:lnTo>
                  <a:lnTo>
                    <a:pt x="68494" y="399220"/>
                  </a:lnTo>
                  <a:lnTo>
                    <a:pt x="39938" y="364610"/>
                  </a:lnTo>
                  <a:lnTo>
                    <a:pt x="18377" y="324885"/>
                  </a:lnTo>
                  <a:lnTo>
                    <a:pt x="4750" y="280988"/>
                  </a:lnTo>
                  <a:lnTo>
                    <a:pt x="0" y="233851"/>
                  </a:lnTo>
                  <a:lnTo>
                    <a:pt x="4750" y="186727"/>
                  </a:lnTo>
                  <a:lnTo>
                    <a:pt x="18377" y="142829"/>
                  </a:lnTo>
                  <a:lnTo>
                    <a:pt x="39938" y="103105"/>
                  </a:lnTo>
                  <a:lnTo>
                    <a:pt x="68494" y="68495"/>
                  </a:lnTo>
                  <a:lnTo>
                    <a:pt x="103105" y="39939"/>
                  </a:lnTo>
                  <a:lnTo>
                    <a:pt x="142829" y="18377"/>
                  </a:lnTo>
                  <a:lnTo>
                    <a:pt x="186726" y="4750"/>
                  </a:lnTo>
                  <a:lnTo>
                    <a:pt x="233855" y="0"/>
                  </a:lnTo>
                  <a:lnTo>
                    <a:pt x="280987" y="4750"/>
                  </a:lnTo>
                  <a:lnTo>
                    <a:pt x="324885" y="18377"/>
                  </a:lnTo>
                  <a:lnTo>
                    <a:pt x="364609" y="39939"/>
                  </a:lnTo>
                  <a:lnTo>
                    <a:pt x="399219" y="68495"/>
                  </a:lnTo>
                  <a:lnTo>
                    <a:pt x="427775" y="103105"/>
                  </a:lnTo>
                  <a:lnTo>
                    <a:pt x="449337" y="142829"/>
                  </a:lnTo>
                  <a:lnTo>
                    <a:pt x="462964" y="186727"/>
                  </a:lnTo>
                  <a:lnTo>
                    <a:pt x="467713" y="233857"/>
                  </a:lnTo>
                  <a:lnTo>
                    <a:pt x="462964" y="280988"/>
                  </a:lnTo>
                  <a:lnTo>
                    <a:pt x="449337" y="324885"/>
                  </a:lnTo>
                  <a:lnTo>
                    <a:pt x="427775" y="364610"/>
                  </a:lnTo>
                  <a:lnTo>
                    <a:pt x="399219" y="399220"/>
                  </a:lnTo>
                  <a:lnTo>
                    <a:pt x="364609" y="427776"/>
                  </a:lnTo>
                  <a:lnTo>
                    <a:pt x="324885" y="449338"/>
                  </a:lnTo>
                  <a:lnTo>
                    <a:pt x="280987" y="462964"/>
                  </a:lnTo>
                  <a:lnTo>
                    <a:pt x="233858" y="467715"/>
                  </a:lnTo>
                  <a:close/>
                </a:path>
              </a:pathLst>
            </a:custGeom>
            <a:solidFill>
              <a:srgbClr val="1212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49494" y="2506947"/>
              <a:ext cx="1536700" cy="2395220"/>
            </a:xfrm>
            <a:custGeom>
              <a:avLst/>
              <a:gdLst/>
              <a:ahLst/>
              <a:cxnLst/>
              <a:rect l="l" t="t" r="r" b="b"/>
              <a:pathLst>
                <a:path w="1536700" h="2395220">
                  <a:moveTo>
                    <a:pt x="772833" y="2394771"/>
                  </a:moveTo>
                  <a:lnTo>
                    <a:pt x="734158" y="2382855"/>
                  </a:lnTo>
                  <a:lnTo>
                    <a:pt x="484370" y="1954763"/>
                  </a:lnTo>
                  <a:lnTo>
                    <a:pt x="365237" y="1732038"/>
                  </a:lnTo>
                  <a:lnTo>
                    <a:pt x="274985" y="1553568"/>
                  </a:lnTo>
                  <a:lnTo>
                    <a:pt x="217234" y="1433004"/>
                  </a:lnTo>
                  <a:lnTo>
                    <a:pt x="163188" y="1313574"/>
                  </a:lnTo>
                  <a:lnTo>
                    <a:pt x="114365" y="1197335"/>
                  </a:lnTo>
                  <a:lnTo>
                    <a:pt x="92386" y="1141055"/>
                  </a:lnTo>
                  <a:lnTo>
                    <a:pt x="72283" y="1086345"/>
                  </a:lnTo>
                  <a:lnTo>
                    <a:pt x="54244" y="1033461"/>
                  </a:lnTo>
                  <a:lnTo>
                    <a:pt x="38459" y="982661"/>
                  </a:lnTo>
                  <a:lnTo>
                    <a:pt x="25119" y="934202"/>
                  </a:lnTo>
                  <a:lnTo>
                    <a:pt x="14414" y="888340"/>
                  </a:lnTo>
                  <a:lnTo>
                    <a:pt x="6532" y="845335"/>
                  </a:lnTo>
                  <a:lnTo>
                    <a:pt x="1663" y="805441"/>
                  </a:lnTo>
                  <a:lnTo>
                    <a:pt x="0" y="768918"/>
                  </a:lnTo>
                  <a:lnTo>
                    <a:pt x="924" y="731178"/>
                  </a:lnTo>
                  <a:lnTo>
                    <a:pt x="5777" y="674760"/>
                  </a:lnTo>
                  <a:lnTo>
                    <a:pt x="14761" y="618864"/>
                  </a:lnTo>
                  <a:lnTo>
                    <a:pt x="27825" y="563781"/>
                  </a:lnTo>
                  <a:lnTo>
                    <a:pt x="44906" y="509799"/>
                  </a:lnTo>
                  <a:lnTo>
                    <a:pt x="65907" y="457221"/>
                  </a:lnTo>
                  <a:lnTo>
                    <a:pt x="90710" y="406343"/>
                  </a:lnTo>
                  <a:lnTo>
                    <a:pt x="119182" y="357429"/>
                  </a:lnTo>
                  <a:lnTo>
                    <a:pt x="151178" y="310736"/>
                  </a:lnTo>
                  <a:lnTo>
                    <a:pt x="186519" y="266526"/>
                  </a:lnTo>
                  <a:lnTo>
                    <a:pt x="225005" y="225047"/>
                  </a:lnTo>
                  <a:lnTo>
                    <a:pt x="266434" y="186514"/>
                  </a:lnTo>
                  <a:lnTo>
                    <a:pt x="310590" y="151130"/>
                  </a:lnTo>
                  <a:lnTo>
                    <a:pt x="357227" y="119096"/>
                  </a:lnTo>
                  <a:lnTo>
                    <a:pt x="406082" y="90588"/>
                  </a:lnTo>
                  <a:lnTo>
                    <a:pt x="456898" y="65756"/>
                  </a:lnTo>
                  <a:lnTo>
                    <a:pt x="509412" y="44729"/>
                  </a:lnTo>
                  <a:lnTo>
                    <a:pt x="563329" y="27628"/>
                  </a:lnTo>
                  <a:lnTo>
                    <a:pt x="618345" y="14547"/>
                  </a:lnTo>
                  <a:lnTo>
                    <a:pt x="674173" y="5553"/>
                  </a:lnTo>
                  <a:lnTo>
                    <a:pt x="730523" y="694"/>
                  </a:lnTo>
                  <a:lnTo>
                    <a:pt x="787076" y="0"/>
                  </a:lnTo>
                  <a:lnTo>
                    <a:pt x="843516" y="3472"/>
                  </a:lnTo>
                  <a:lnTo>
                    <a:pt x="899548" y="11090"/>
                  </a:lnTo>
                  <a:lnTo>
                    <a:pt x="954879" y="22818"/>
                  </a:lnTo>
                  <a:lnTo>
                    <a:pt x="1009199" y="38590"/>
                  </a:lnTo>
                  <a:lnTo>
                    <a:pt x="1062201" y="58316"/>
                  </a:lnTo>
                  <a:lnTo>
                    <a:pt x="1113612" y="81892"/>
                  </a:lnTo>
                  <a:lnTo>
                    <a:pt x="1163160" y="109196"/>
                  </a:lnTo>
                  <a:lnTo>
                    <a:pt x="1210568" y="140076"/>
                  </a:lnTo>
                  <a:lnTo>
                    <a:pt x="1255569" y="174357"/>
                  </a:lnTo>
                  <a:lnTo>
                    <a:pt x="1297931" y="211859"/>
                  </a:lnTo>
                  <a:lnTo>
                    <a:pt x="1337430" y="252388"/>
                  </a:lnTo>
                  <a:lnTo>
                    <a:pt x="1373843" y="295717"/>
                  </a:lnTo>
                  <a:lnTo>
                    <a:pt x="1406967" y="341601"/>
                  </a:lnTo>
                  <a:lnTo>
                    <a:pt x="1436631" y="389800"/>
                  </a:lnTo>
                  <a:lnTo>
                    <a:pt x="1462678" y="440064"/>
                  </a:lnTo>
                  <a:lnTo>
                    <a:pt x="1484961" y="492110"/>
                  </a:lnTo>
                  <a:lnTo>
                    <a:pt x="1503356" y="545646"/>
                  </a:lnTo>
                  <a:lnTo>
                    <a:pt x="1517768" y="600391"/>
                  </a:lnTo>
                  <a:lnTo>
                    <a:pt x="1528121" y="656060"/>
                  </a:lnTo>
                  <a:lnTo>
                    <a:pt x="1534354" y="712341"/>
                  </a:lnTo>
                  <a:lnTo>
                    <a:pt x="1536435" y="768918"/>
                  </a:lnTo>
                  <a:lnTo>
                    <a:pt x="1534770" y="805441"/>
                  </a:lnTo>
                  <a:lnTo>
                    <a:pt x="1529902" y="845335"/>
                  </a:lnTo>
                  <a:lnTo>
                    <a:pt x="1522020" y="888340"/>
                  </a:lnTo>
                  <a:lnTo>
                    <a:pt x="1511315" y="934202"/>
                  </a:lnTo>
                  <a:lnTo>
                    <a:pt x="1497975" y="982661"/>
                  </a:lnTo>
                  <a:lnTo>
                    <a:pt x="1482192" y="1033461"/>
                  </a:lnTo>
                  <a:lnTo>
                    <a:pt x="1464153" y="1086345"/>
                  </a:lnTo>
                  <a:lnTo>
                    <a:pt x="1444051" y="1141055"/>
                  </a:lnTo>
                  <a:lnTo>
                    <a:pt x="1422073" y="1197335"/>
                  </a:lnTo>
                  <a:lnTo>
                    <a:pt x="1398409" y="1254927"/>
                  </a:lnTo>
                  <a:lnTo>
                    <a:pt x="1346786" y="1373019"/>
                  </a:lnTo>
                  <a:lnTo>
                    <a:pt x="1290700" y="1493273"/>
                  </a:lnTo>
                  <a:lnTo>
                    <a:pt x="1231667" y="1613632"/>
                  </a:lnTo>
                  <a:lnTo>
                    <a:pt x="1140916" y="1789866"/>
                  </a:lnTo>
                  <a:lnTo>
                    <a:pt x="1052075" y="1954763"/>
                  </a:lnTo>
                  <a:lnTo>
                    <a:pt x="922171" y="2185535"/>
                  </a:lnTo>
                  <a:lnTo>
                    <a:pt x="808914" y="2376430"/>
                  </a:lnTo>
                  <a:lnTo>
                    <a:pt x="772833" y="23947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773912" y="2883620"/>
            <a:ext cx="904240" cy="789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000" b="1" spc="1270" dirty="0">
                <a:solidFill>
                  <a:srgbClr val="FFFAFA"/>
                </a:solidFill>
                <a:latin typeface="Arial"/>
                <a:cs typeface="Arial"/>
              </a:rPr>
              <a:t>0</a:t>
            </a:r>
            <a:r>
              <a:rPr sz="5000" b="1" spc="80" dirty="0">
                <a:solidFill>
                  <a:srgbClr val="FFFAFA"/>
                </a:solidFill>
                <a:latin typeface="Arial"/>
                <a:cs typeface="Arial"/>
              </a:rPr>
              <a:t>2</a:t>
            </a:r>
            <a:endParaRPr sz="50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891423" y="2473955"/>
            <a:ext cx="3869054" cy="2863215"/>
            <a:chOff x="8891423" y="2473955"/>
            <a:chExt cx="3869054" cy="2863215"/>
          </a:xfrm>
        </p:grpSpPr>
        <p:sp>
          <p:nvSpPr>
            <p:cNvPr id="15" name="object 15"/>
            <p:cNvSpPr/>
            <p:nvPr/>
          </p:nvSpPr>
          <p:spPr>
            <a:xfrm>
              <a:off x="12259149" y="4835889"/>
              <a:ext cx="501650" cy="501650"/>
            </a:xfrm>
            <a:custGeom>
              <a:avLst/>
              <a:gdLst/>
              <a:ahLst/>
              <a:cxnLst/>
              <a:rect l="l" t="t" r="r" b="b"/>
              <a:pathLst>
                <a:path w="501650" h="501650">
                  <a:moveTo>
                    <a:pt x="250541" y="501081"/>
                  </a:moveTo>
                  <a:lnTo>
                    <a:pt x="205505" y="497045"/>
                  </a:lnTo>
                  <a:lnTo>
                    <a:pt x="163118" y="485407"/>
                  </a:lnTo>
                  <a:lnTo>
                    <a:pt x="124087" y="466875"/>
                  </a:lnTo>
                  <a:lnTo>
                    <a:pt x="89120" y="442157"/>
                  </a:lnTo>
                  <a:lnTo>
                    <a:pt x="58923" y="411961"/>
                  </a:lnTo>
                  <a:lnTo>
                    <a:pt x="34205" y="376993"/>
                  </a:lnTo>
                  <a:lnTo>
                    <a:pt x="15674" y="337962"/>
                  </a:lnTo>
                  <a:lnTo>
                    <a:pt x="4036" y="295575"/>
                  </a:lnTo>
                  <a:lnTo>
                    <a:pt x="0" y="250544"/>
                  </a:lnTo>
                  <a:lnTo>
                    <a:pt x="4036" y="205505"/>
                  </a:lnTo>
                  <a:lnTo>
                    <a:pt x="15674" y="163119"/>
                  </a:lnTo>
                  <a:lnTo>
                    <a:pt x="34205" y="124088"/>
                  </a:lnTo>
                  <a:lnTo>
                    <a:pt x="58923" y="89120"/>
                  </a:lnTo>
                  <a:lnTo>
                    <a:pt x="89120" y="58924"/>
                  </a:lnTo>
                  <a:lnTo>
                    <a:pt x="124087" y="34206"/>
                  </a:lnTo>
                  <a:lnTo>
                    <a:pt x="163118" y="15674"/>
                  </a:lnTo>
                  <a:lnTo>
                    <a:pt x="205505" y="4036"/>
                  </a:lnTo>
                  <a:lnTo>
                    <a:pt x="250539" y="0"/>
                  </a:lnTo>
                  <a:lnTo>
                    <a:pt x="295575" y="4036"/>
                  </a:lnTo>
                  <a:lnTo>
                    <a:pt x="337962" y="15674"/>
                  </a:lnTo>
                  <a:lnTo>
                    <a:pt x="376993" y="34206"/>
                  </a:lnTo>
                  <a:lnTo>
                    <a:pt x="411960" y="58924"/>
                  </a:lnTo>
                  <a:lnTo>
                    <a:pt x="442157" y="89120"/>
                  </a:lnTo>
                  <a:lnTo>
                    <a:pt x="466874" y="124088"/>
                  </a:lnTo>
                  <a:lnTo>
                    <a:pt x="485406" y="163119"/>
                  </a:lnTo>
                  <a:lnTo>
                    <a:pt x="497044" y="205505"/>
                  </a:lnTo>
                  <a:lnTo>
                    <a:pt x="501080" y="250537"/>
                  </a:lnTo>
                  <a:lnTo>
                    <a:pt x="497044" y="295575"/>
                  </a:lnTo>
                  <a:lnTo>
                    <a:pt x="485406" y="337962"/>
                  </a:lnTo>
                  <a:lnTo>
                    <a:pt x="466874" y="376993"/>
                  </a:lnTo>
                  <a:lnTo>
                    <a:pt x="442157" y="411961"/>
                  </a:lnTo>
                  <a:lnTo>
                    <a:pt x="411960" y="442157"/>
                  </a:lnTo>
                  <a:lnTo>
                    <a:pt x="376993" y="466875"/>
                  </a:lnTo>
                  <a:lnTo>
                    <a:pt x="337962" y="485407"/>
                  </a:lnTo>
                  <a:lnTo>
                    <a:pt x="295575" y="497045"/>
                  </a:lnTo>
                  <a:lnTo>
                    <a:pt x="250541" y="501081"/>
                  </a:lnTo>
                  <a:close/>
                </a:path>
              </a:pathLst>
            </a:custGeom>
            <a:solidFill>
              <a:srgbClr val="1212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891423" y="2473955"/>
              <a:ext cx="1536700" cy="2395220"/>
            </a:xfrm>
            <a:custGeom>
              <a:avLst/>
              <a:gdLst/>
              <a:ahLst/>
              <a:cxnLst/>
              <a:rect l="l" t="t" r="r" b="b"/>
              <a:pathLst>
                <a:path w="1536700" h="2395220">
                  <a:moveTo>
                    <a:pt x="772833" y="2394771"/>
                  </a:moveTo>
                  <a:lnTo>
                    <a:pt x="734158" y="2382855"/>
                  </a:lnTo>
                  <a:lnTo>
                    <a:pt x="484370" y="1954763"/>
                  </a:lnTo>
                  <a:lnTo>
                    <a:pt x="365237" y="1732038"/>
                  </a:lnTo>
                  <a:lnTo>
                    <a:pt x="274985" y="1553568"/>
                  </a:lnTo>
                  <a:lnTo>
                    <a:pt x="217234" y="1433004"/>
                  </a:lnTo>
                  <a:lnTo>
                    <a:pt x="163188" y="1313574"/>
                  </a:lnTo>
                  <a:lnTo>
                    <a:pt x="114365" y="1197335"/>
                  </a:lnTo>
                  <a:lnTo>
                    <a:pt x="92386" y="1141055"/>
                  </a:lnTo>
                  <a:lnTo>
                    <a:pt x="72283" y="1086345"/>
                  </a:lnTo>
                  <a:lnTo>
                    <a:pt x="54244" y="1033461"/>
                  </a:lnTo>
                  <a:lnTo>
                    <a:pt x="38459" y="982661"/>
                  </a:lnTo>
                  <a:lnTo>
                    <a:pt x="25119" y="934202"/>
                  </a:lnTo>
                  <a:lnTo>
                    <a:pt x="14414" y="888340"/>
                  </a:lnTo>
                  <a:lnTo>
                    <a:pt x="6532" y="845335"/>
                  </a:lnTo>
                  <a:lnTo>
                    <a:pt x="1663" y="805441"/>
                  </a:lnTo>
                  <a:lnTo>
                    <a:pt x="0" y="768918"/>
                  </a:lnTo>
                  <a:lnTo>
                    <a:pt x="924" y="731178"/>
                  </a:lnTo>
                  <a:lnTo>
                    <a:pt x="5777" y="674760"/>
                  </a:lnTo>
                  <a:lnTo>
                    <a:pt x="14761" y="618864"/>
                  </a:lnTo>
                  <a:lnTo>
                    <a:pt x="27825" y="563781"/>
                  </a:lnTo>
                  <a:lnTo>
                    <a:pt x="44906" y="509799"/>
                  </a:lnTo>
                  <a:lnTo>
                    <a:pt x="65907" y="457221"/>
                  </a:lnTo>
                  <a:lnTo>
                    <a:pt x="90710" y="406343"/>
                  </a:lnTo>
                  <a:lnTo>
                    <a:pt x="119182" y="357429"/>
                  </a:lnTo>
                  <a:lnTo>
                    <a:pt x="151178" y="310736"/>
                  </a:lnTo>
                  <a:lnTo>
                    <a:pt x="186519" y="266526"/>
                  </a:lnTo>
                  <a:lnTo>
                    <a:pt x="225005" y="225047"/>
                  </a:lnTo>
                  <a:lnTo>
                    <a:pt x="266434" y="186514"/>
                  </a:lnTo>
                  <a:lnTo>
                    <a:pt x="310590" y="151130"/>
                  </a:lnTo>
                  <a:lnTo>
                    <a:pt x="357227" y="119096"/>
                  </a:lnTo>
                  <a:lnTo>
                    <a:pt x="406082" y="90588"/>
                  </a:lnTo>
                  <a:lnTo>
                    <a:pt x="456898" y="65756"/>
                  </a:lnTo>
                  <a:lnTo>
                    <a:pt x="509412" y="44729"/>
                  </a:lnTo>
                  <a:lnTo>
                    <a:pt x="563329" y="27628"/>
                  </a:lnTo>
                  <a:lnTo>
                    <a:pt x="618345" y="14547"/>
                  </a:lnTo>
                  <a:lnTo>
                    <a:pt x="674173" y="5553"/>
                  </a:lnTo>
                  <a:lnTo>
                    <a:pt x="730523" y="694"/>
                  </a:lnTo>
                  <a:lnTo>
                    <a:pt x="787076" y="0"/>
                  </a:lnTo>
                  <a:lnTo>
                    <a:pt x="843516" y="3472"/>
                  </a:lnTo>
                  <a:lnTo>
                    <a:pt x="899548" y="11090"/>
                  </a:lnTo>
                  <a:lnTo>
                    <a:pt x="954879" y="22818"/>
                  </a:lnTo>
                  <a:lnTo>
                    <a:pt x="1009199" y="38590"/>
                  </a:lnTo>
                  <a:lnTo>
                    <a:pt x="1062201" y="58316"/>
                  </a:lnTo>
                  <a:lnTo>
                    <a:pt x="1113612" y="81892"/>
                  </a:lnTo>
                  <a:lnTo>
                    <a:pt x="1163160" y="109196"/>
                  </a:lnTo>
                  <a:lnTo>
                    <a:pt x="1210568" y="140076"/>
                  </a:lnTo>
                  <a:lnTo>
                    <a:pt x="1255569" y="174357"/>
                  </a:lnTo>
                  <a:lnTo>
                    <a:pt x="1297931" y="211859"/>
                  </a:lnTo>
                  <a:lnTo>
                    <a:pt x="1337430" y="252388"/>
                  </a:lnTo>
                  <a:lnTo>
                    <a:pt x="1373843" y="295717"/>
                  </a:lnTo>
                  <a:lnTo>
                    <a:pt x="1406967" y="341601"/>
                  </a:lnTo>
                  <a:lnTo>
                    <a:pt x="1436631" y="389800"/>
                  </a:lnTo>
                  <a:lnTo>
                    <a:pt x="1462678" y="440064"/>
                  </a:lnTo>
                  <a:lnTo>
                    <a:pt x="1484961" y="492110"/>
                  </a:lnTo>
                  <a:lnTo>
                    <a:pt x="1503356" y="545646"/>
                  </a:lnTo>
                  <a:lnTo>
                    <a:pt x="1517768" y="600391"/>
                  </a:lnTo>
                  <a:lnTo>
                    <a:pt x="1528121" y="656060"/>
                  </a:lnTo>
                  <a:lnTo>
                    <a:pt x="1534354" y="712341"/>
                  </a:lnTo>
                  <a:lnTo>
                    <a:pt x="1536435" y="768918"/>
                  </a:lnTo>
                  <a:lnTo>
                    <a:pt x="1534770" y="805441"/>
                  </a:lnTo>
                  <a:lnTo>
                    <a:pt x="1529902" y="845335"/>
                  </a:lnTo>
                  <a:lnTo>
                    <a:pt x="1522020" y="888340"/>
                  </a:lnTo>
                  <a:lnTo>
                    <a:pt x="1511315" y="934202"/>
                  </a:lnTo>
                  <a:lnTo>
                    <a:pt x="1497975" y="982661"/>
                  </a:lnTo>
                  <a:lnTo>
                    <a:pt x="1482192" y="1033461"/>
                  </a:lnTo>
                  <a:lnTo>
                    <a:pt x="1464153" y="1086345"/>
                  </a:lnTo>
                  <a:lnTo>
                    <a:pt x="1444051" y="1141055"/>
                  </a:lnTo>
                  <a:lnTo>
                    <a:pt x="1422073" y="1197335"/>
                  </a:lnTo>
                  <a:lnTo>
                    <a:pt x="1398409" y="1254927"/>
                  </a:lnTo>
                  <a:lnTo>
                    <a:pt x="1346786" y="1373019"/>
                  </a:lnTo>
                  <a:lnTo>
                    <a:pt x="1290700" y="1493273"/>
                  </a:lnTo>
                  <a:lnTo>
                    <a:pt x="1231667" y="1613632"/>
                  </a:lnTo>
                  <a:lnTo>
                    <a:pt x="1140916" y="1789866"/>
                  </a:lnTo>
                  <a:lnTo>
                    <a:pt x="1052075" y="1954763"/>
                  </a:lnTo>
                  <a:lnTo>
                    <a:pt x="922171" y="2185535"/>
                  </a:lnTo>
                  <a:lnTo>
                    <a:pt x="808914" y="2376430"/>
                  </a:lnTo>
                  <a:lnTo>
                    <a:pt x="772833" y="23947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216228" y="2850630"/>
            <a:ext cx="920115" cy="789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000" b="1" spc="1270" dirty="0">
                <a:solidFill>
                  <a:srgbClr val="FFFAFA"/>
                </a:solidFill>
                <a:latin typeface="Arial"/>
                <a:cs typeface="Arial"/>
              </a:rPr>
              <a:t>0</a:t>
            </a:r>
            <a:r>
              <a:rPr sz="5000" b="1" spc="204" dirty="0">
                <a:solidFill>
                  <a:srgbClr val="FFFAFA"/>
                </a:solidFill>
                <a:latin typeface="Arial"/>
                <a:cs typeface="Arial"/>
              </a:rPr>
              <a:t>3</a:t>
            </a:r>
            <a:endParaRPr sz="50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1762128" y="2410109"/>
            <a:ext cx="3848735" cy="2927350"/>
            <a:chOff x="11762128" y="2410109"/>
            <a:chExt cx="3848735" cy="2927350"/>
          </a:xfrm>
        </p:grpSpPr>
        <p:sp>
          <p:nvSpPr>
            <p:cNvPr id="19" name="object 19"/>
            <p:cNvSpPr/>
            <p:nvPr/>
          </p:nvSpPr>
          <p:spPr>
            <a:xfrm>
              <a:off x="15109448" y="4835889"/>
              <a:ext cx="501650" cy="501650"/>
            </a:xfrm>
            <a:custGeom>
              <a:avLst/>
              <a:gdLst/>
              <a:ahLst/>
              <a:cxnLst/>
              <a:rect l="l" t="t" r="r" b="b"/>
              <a:pathLst>
                <a:path w="501650" h="501650">
                  <a:moveTo>
                    <a:pt x="250539" y="501081"/>
                  </a:moveTo>
                  <a:lnTo>
                    <a:pt x="205503" y="497045"/>
                  </a:lnTo>
                  <a:lnTo>
                    <a:pt x="163116" y="485407"/>
                  </a:lnTo>
                  <a:lnTo>
                    <a:pt x="124085" y="466875"/>
                  </a:lnTo>
                  <a:lnTo>
                    <a:pt x="89118" y="442157"/>
                  </a:lnTo>
                  <a:lnTo>
                    <a:pt x="58922" y="411961"/>
                  </a:lnTo>
                  <a:lnTo>
                    <a:pt x="34204" y="376993"/>
                  </a:lnTo>
                  <a:lnTo>
                    <a:pt x="15672" y="337962"/>
                  </a:lnTo>
                  <a:lnTo>
                    <a:pt x="4034" y="295575"/>
                  </a:lnTo>
                  <a:lnTo>
                    <a:pt x="0" y="250522"/>
                  </a:lnTo>
                  <a:lnTo>
                    <a:pt x="4034" y="205505"/>
                  </a:lnTo>
                  <a:lnTo>
                    <a:pt x="15672" y="163119"/>
                  </a:lnTo>
                  <a:lnTo>
                    <a:pt x="34204" y="124088"/>
                  </a:lnTo>
                  <a:lnTo>
                    <a:pt x="58922" y="89120"/>
                  </a:lnTo>
                  <a:lnTo>
                    <a:pt x="89118" y="58924"/>
                  </a:lnTo>
                  <a:lnTo>
                    <a:pt x="124085" y="34206"/>
                  </a:lnTo>
                  <a:lnTo>
                    <a:pt x="163116" y="15674"/>
                  </a:lnTo>
                  <a:lnTo>
                    <a:pt x="205503" y="4036"/>
                  </a:lnTo>
                  <a:lnTo>
                    <a:pt x="250537" y="0"/>
                  </a:lnTo>
                  <a:lnTo>
                    <a:pt x="295573" y="4036"/>
                  </a:lnTo>
                  <a:lnTo>
                    <a:pt x="337960" y="15674"/>
                  </a:lnTo>
                  <a:lnTo>
                    <a:pt x="376991" y="34206"/>
                  </a:lnTo>
                  <a:lnTo>
                    <a:pt x="411959" y="58924"/>
                  </a:lnTo>
                  <a:lnTo>
                    <a:pt x="442155" y="89120"/>
                  </a:lnTo>
                  <a:lnTo>
                    <a:pt x="466874" y="124088"/>
                  </a:lnTo>
                  <a:lnTo>
                    <a:pt x="485405" y="163119"/>
                  </a:lnTo>
                  <a:lnTo>
                    <a:pt x="497043" y="205505"/>
                  </a:lnTo>
                  <a:lnTo>
                    <a:pt x="501077" y="250540"/>
                  </a:lnTo>
                  <a:lnTo>
                    <a:pt x="497043" y="295575"/>
                  </a:lnTo>
                  <a:lnTo>
                    <a:pt x="485405" y="337962"/>
                  </a:lnTo>
                  <a:lnTo>
                    <a:pt x="466874" y="376993"/>
                  </a:lnTo>
                  <a:lnTo>
                    <a:pt x="442155" y="411961"/>
                  </a:lnTo>
                  <a:lnTo>
                    <a:pt x="411959" y="442157"/>
                  </a:lnTo>
                  <a:lnTo>
                    <a:pt x="376991" y="466875"/>
                  </a:lnTo>
                  <a:lnTo>
                    <a:pt x="337960" y="485407"/>
                  </a:lnTo>
                  <a:lnTo>
                    <a:pt x="295573" y="497045"/>
                  </a:lnTo>
                  <a:lnTo>
                    <a:pt x="250539" y="501081"/>
                  </a:lnTo>
                  <a:close/>
                </a:path>
              </a:pathLst>
            </a:custGeom>
            <a:solidFill>
              <a:srgbClr val="1212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762128" y="2410109"/>
              <a:ext cx="1536700" cy="2395220"/>
            </a:xfrm>
            <a:custGeom>
              <a:avLst/>
              <a:gdLst/>
              <a:ahLst/>
              <a:cxnLst/>
              <a:rect l="l" t="t" r="r" b="b"/>
              <a:pathLst>
                <a:path w="1536700" h="2395220">
                  <a:moveTo>
                    <a:pt x="772833" y="2394771"/>
                  </a:moveTo>
                  <a:lnTo>
                    <a:pt x="734158" y="2382855"/>
                  </a:lnTo>
                  <a:lnTo>
                    <a:pt x="484370" y="1954763"/>
                  </a:lnTo>
                  <a:lnTo>
                    <a:pt x="365237" y="1732038"/>
                  </a:lnTo>
                  <a:lnTo>
                    <a:pt x="274985" y="1553568"/>
                  </a:lnTo>
                  <a:lnTo>
                    <a:pt x="217234" y="1433004"/>
                  </a:lnTo>
                  <a:lnTo>
                    <a:pt x="163188" y="1313574"/>
                  </a:lnTo>
                  <a:lnTo>
                    <a:pt x="114365" y="1197335"/>
                  </a:lnTo>
                  <a:lnTo>
                    <a:pt x="92386" y="1141055"/>
                  </a:lnTo>
                  <a:lnTo>
                    <a:pt x="72283" y="1086345"/>
                  </a:lnTo>
                  <a:lnTo>
                    <a:pt x="54244" y="1033461"/>
                  </a:lnTo>
                  <a:lnTo>
                    <a:pt x="38459" y="982661"/>
                  </a:lnTo>
                  <a:lnTo>
                    <a:pt x="25119" y="934202"/>
                  </a:lnTo>
                  <a:lnTo>
                    <a:pt x="14414" y="888340"/>
                  </a:lnTo>
                  <a:lnTo>
                    <a:pt x="6532" y="845335"/>
                  </a:lnTo>
                  <a:lnTo>
                    <a:pt x="1663" y="805441"/>
                  </a:lnTo>
                  <a:lnTo>
                    <a:pt x="0" y="768918"/>
                  </a:lnTo>
                  <a:lnTo>
                    <a:pt x="924" y="731178"/>
                  </a:lnTo>
                  <a:lnTo>
                    <a:pt x="5777" y="674760"/>
                  </a:lnTo>
                  <a:lnTo>
                    <a:pt x="14761" y="618864"/>
                  </a:lnTo>
                  <a:lnTo>
                    <a:pt x="27825" y="563781"/>
                  </a:lnTo>
                  <a:lnTo>
                    <a:pt x="44906" y="509799"/>
                  </a:lnTo>
                  <a:lnTo>
                    <a:pt x="65907" y="457221"/>
                  </a:lnTo>
                  <a:lnTo>
                    <a:pt x="90710" y="406343"/>
                  </a:lnTo>
                  <a:lnTo>
                    <a:pt x="119182" y="357429"/>
                  </a:lnTo>
                  <a:lnTo>
                    <a:pt x="151178" y="310736"/>
                  </a:lnTo>
                  <a:lnTo>
                    <a:pt x="186519" y="266526"/>
                  </a:lnTo>
                  <a:lnTo>
                    <a:pt x="225005" y="225047"/>
                  </a:lnTo>
                  <a:lnTo>
                    <a:pt x="266434" y="186514"/>
                  </a:lnTo>
                  <a:lnTo>
                    <a:pt x="310590" y="151130"/>
                  </a:lnTo>
                  <a:lnTo>
                    <a:pt x="357227" y="119096"/>
                  </a:lnTo>
                  <a:lnTo>
                    <a:pt x="406082" y="90588"/>
                  </a:lnTo>
                  <a:lnTo>
                    <a:pt x="456898" y="65756"/>
                  </a:lnTo>
                  <a:lnTo>
                    <a:pt x="509412" y="44729"/>
                  </a:lnTo>
                  <a:lnTo>
                    <a:pt x="563329" y="27628"/>
                  </a:lnTo>
                  <a:lnTo>
                    <a:pt x="618345" y="14547"/>
                  </a:lnTo>
                  <a:lnTo>
                    <a:pt x="674173" y="5553"/>
                  </a:lnTo>
                  <a:lnTo>
                    <a:pt x="730523" y="694"/>
                  </a:lnTo>
                  <a:lnTo>
                    <a:pt x="787076" y="0"/>
                  </a:lnTo>
                  <a:lnTo>
                    <a:pt x="843516" y="3472"/>
                  </a:lnTo>
                  <a:lnTo>
                    <a:pt x="899548" y="11090"/>
                  </a:lnTo>
                  <a:lnTo>
                    <a:pt x="954879" y="22818"/>
                  </a:lnTo>
                  <a:lnTo>
                    <a:pt x="1009199" y="38590"/>
                  </a:lnTo>
                  <a:lnTo>
                    <a:pt x="1062201" y="58316"/>
                  </a:lnTo>
                  <a:lnTo>
                    <a:pt x="1113612" y="81892"/>
                  </a:lnTo>
                  <a:lnTo>
                    <a:pt x="1163160" y="109196"/>
                  </a:lnTo>
                  <a:lnTo>
                    <a:pt x="1210568" y="140076"/>
                  </a:lnTo>
                  <a:lnTo>
                    <a:pt x="1255569" y="174357"/>
                  </a:lnTo>
                  <a:lnTo>
                    <a:pt x="1297931" y="211859"/>
                  </a:lnTo>
                  <a:lnTo>
                    <a:pt x="1337430" y="252388"/>
                  </a:lnTo>
                  <a:lnTo>
                    <a:pt x="1373843" y="295717"/>
                  </a:lnTo>
                  <a:lnTo>
                    <a:pt x="1406967" y="341601"/>
                  </a:lnTo>
                  <a:lnTo>
                    <a:pt x="1436631" y="389800"/>
                  </a:lnTo>
                  <a:lnTo>
                    <a:pt x="1462678" y="440064"/>
                  </a:lnTo>
                  <a:lnTo>
                    <a:pt x="1484961" y="492110"/>
                  </a:lnTo>
                  <a:lnTo>
                    <a:pt x="1503356" y="545646"/>
                  </a:lnTo>
                  <a:lnTo>
                    <a:pt x="1517768" y="600391"/>
                  </a:lnTo>
                  <a:lnTo>
                    <a:pt x="1528121" y="656060"/>
                  </a:lnTo>
                  <a:lnTo>
                    <a:pt x="1534354" y="712341"/>
                  </a:lnTo>
                  <a:lnTo>
                    <a:pt x="1536435" y="768918"/>
                  </a:lnTo>
                  <a:lnTo>
                    <a:pt x="1534770" y="805441"/>
                  </a:lnTo>
                  <a:lnTo>
                    <a:pt x="1529902" y="845335"/>
                  </a:lnTo>
                  <a:lnTo>
                    <a:pt x="1522020" y="888340"/>
                  </a:lnTo>
                  <a:lnTo>
                    <a:pt x="1511315" y="934202"/>
                  </a:lnTo>
                  <a:lnTo>
                    <a:pt x="1497975" y="982661"/>
                  </a:lnTo>
                  <a:lnTo>
                    <a:pt x="1482192" y="1033461"/>
                  </a:lnTo>
                  <a:lnTo>
                    <a:pt x="1464153" y="1086345"/>
                  </a:lnTo>
                  <a:lnTo>
                    <a:pt x="1444051" y="1141055"/>
                  </a:lnTo>
                  <a:lnTo>
                    <a:pt x="1422073" y="1197335"/>
                  </a:lnTo>
                  <a:lnTo>
                    <a:pt x="1398409" y="1254927"/>
                  </a:lnTo>
                  <a:lnTo>
                    <a:pt x="1346786" y="1373019"/>
                  </a:lnTo>
                  <a:lnTo>
                    <a:pt x="1290700" y="1493273"/>
                  </a:lnTo>
                  <a:lnTo>
                    <a:pt x="1231667" y="1613632"/>
                  </a:lnTo>
                  <a:lnTo>
                    <a:pt x="1140916" y="1789866"/>
                  </a:lnTo>
                  <a:lnTo>
                    <a:pt x="1052075" y="1954763"/>
                  </a:lnTo>
                  <a:lnTo>
                    <a:pt x="922171" y="2185535"/>
                  </a:lnTo>
                  <a:lnTo>
                    <a:pt x="808914" y="2376430"/>
                  </a:lnTo>
                  <a:lnTo>
                    <a:pt x="772833" y="23947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2057984" y="2883620"/>
            <a:ext cx="948690" cy="789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000" b="1" spc="1270" dirty="0">
                <a:solidFill>
                  <a:srgbClr val="FFFAFA"/>
                </a:solidFill>
                <a:latin typeface="Arial"/>
                <a:cs typeface="Arial"/>
              </a:rPr>
              <a:t>0</a:t>
            </a:r>
            <a:r>
              <a:rPr sz="5000" b="1" spc="430" dirty="0">
                <a:solidFill>
                  <a:srgbClr val="FFFAFA"/>
                </a:solidFill>
                <a:latin typeface="Arial"/>
                <a:cs typeface="Arial"/>
              </a:rPr>
              <a:t>4</a:t>
            </a:r>
            <a:endParaRPr sz="5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554937" y="6001556"/>
            <a:ext cx="2790190" cy="148272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65"/>
              </a:spcBef>
            </a:pPr>
            <a:r>
              <a:rPr sz="2800" spc="-70" dirty="0">
                <a:solidFill>
                  <a:srgbClr val="231F20"/>
                </a:solidFill>
                <a:latin typeface="Trebuchet MS"/>
                <a:cs typeface="Trebuchet MS"/>
              </a:rPr>
              <a:t>2</a:t>
            </a:r>
            <a:r>
              <a:rPr sz="2800" spc="-5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2800" spc="-330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r>
              <a:rPr sz="2800" spc="-5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2800" spc="240" dirty="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sz="2800" spc="-6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2800" spc="-30" dirty="0">
                <a:solidFill>
                  <a:srgbClr val="231F20"/>
                </a:solidFill>
                <a:latin typeface="Trebuchet MS"/>
                <a:cs typeface="Trebuchet MS"/>
              </a:rPr>
              <a:t>Z</a:t>
            </a:r>
            <a:r>
              <a:rPr sz="2800" spc="-6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2800" spc="19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2800" spc="105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2800" spc="1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2800" spc="-70" dirty="0">
                <a:solidFill>
                  <a:srgbClr val="231F20"/>
                </a:solidFill>
                <a:latin typeface="Trebuchet MS"/>
                <a:cs typeface="Trebuchet MS"/>
              </a:rPr>
              <a:t>G</a:t>
            </a:r>
            <a:r>
              <a:rPr sz="2800" spc="-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endParaRPr sz="2800">
              <a:latin typeface="Trebuchet MS"/>
              <a:cs typeface="Trebuchet MS"/>
            </a:endParaRPr>
          </a:p>
          <a:p>
            <a:pPr marL="12065" marR="5080" algn="ctr">
              <a:lnSpc>
                <a:spcPct val="113799"/>
              </a:lnSpc>
            </a:pPr>
            <a:r>
              <a:rPr sz="2800" spc="26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2800" spc="32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2800" spc="-114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2800" spc="17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2800" spc="-250" dirty="0">
                <a:solidFill>
                  <a:srgbClr val="231F20"/>
                </a:solidFill>
                <a:latin typeface="Trebuchet MS"/>
                <a:cs typeface="Trebuchet MS"/>
              </a:rPr>
              <a:t>’</a:t>
            </a:r>
            <a:r>
              <a:rPr sz="2800" spc="-5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2800" spc="150" dirty="0">
                <a:solidFill>
                  <a:srgbClr val="231F20"/>
                </a:solidFill>
                <a:latin typeface="Trebuchet MS"/>
                <a:cs typeface="Trebuchet MS"/>
              </a:rPr>
              <a:t>M</a:t>
            </a:r>
            <a:r>
              <a:rPr sz="2800" spc="-6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2800" spc="95" dirty="0">
                <a:solidFill>
                  <a:srgbClr val="231F20"/>
                </a:solidFill>
                <a:latin typeface="Trebuchet MS"/>
                <a:cs typeface="Trebuchet MS"/>
              </a:rPr>
              <a:t>L</a:t>
            </a:r>
            <a:r>
              <a:rPr sz="2800" spc="-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2800" spc="-10" dirty="0">
                <a:solidFill>
                  <a:srgbClr val="231F20"/>
                </a:solidFill>
                <a:latin typeface="Trebuchet MS"/>
                <a:cs typeface="Trebuchet MS"/>
              </a:rPr>
              <a:t>H</a:t>
            </a:r>
            <a:r>
              <a:rPr sz="2800" spc="26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2800" spc="95" dirty="0">
                <a:solidFill>
                  <a:srgbClr val="231F20"/>
                </a:solidFill>
                <a:latin typeface="Trebuchet MS"/>
                <a:cs typeface="Trebuchet MS"/>
              </a:rPr>
              <a:t>L</a:t>
            </a:r>
            <a:r>
              <a:rPr sz="2800" spc="1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2800" spc="-50" dirty="0">
                <a:solidFill>
                  <a:srgbClr val="231F20"/>
                </a:solidFill>
                <a:latin typeface="Trebuchet MS"/>
                <a:cs typeface="Trebuchet MS"/>
              </a:rPr>
              <a:t>R  </a:t>
            </a:r>
            <a:r>
              <a:rPr sz="2800" spc="75" dirty="0">
                <a:solidFill>
                  <a:srgbClr val="231F20"/>
                </a:solidFill>
                <a:latin typeface="Trebuchet MS"/>
                <a:cs typeface="Trebuchet MS"/>
              </a:rPr>
              <a:t>SONI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817159" y="6001556"/>
            <a:ext cx="3283585" cy="99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9105" marR="5080" indent="-447040">
              <a:lnSpc>
                <a:spcPct val="113799"/>
              </a:lnSpc>
              <a:spcBef>
                <a:spcPts val="100"/>
              </a:spcBef>
            </a:pPr>
            <a:r>
              <a:rPr sz="2800" spc="-70" dirty="0">
                <a:solidFill>
                  <a:srgbClr val="231F20"/>
                </a:solidFill>
                <a:latin typeface="Trebuchet MS"/>
                <a:cs typeface="Trebuchet MS"/>
              </a:rPr>
              <a:t>3</a:t>
            </a:r>
            <a:r>
              <a:rPr sz="2800" spc="-5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2800" spc="-330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r>
              <a:rPr sz="2800" spc="-5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2800" spc="26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2800" spc="32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2800" spc="-114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2800" spc="17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2800" spc="-130" dirty="0">
                <a:solidFill>
                  <a:srgbClr val="231F20"/>
                </a:solidFill>
                <a:latin typeface="Lucida Sans Unicode"/>
                <a:cs typeface="Lucida Sans Unicode"/>
              </a:rPr>
              <a:t>ʼ</a:t>
            </a:r>
            <a:r>
              <a:rPr sz="2800" spc="150" dirty="0">
                <a:solidFill>
                  <a:srgbClr val="231F20"/>
                </a:solidFill>
                <a:latin typeface="Trebuchet MS"/>
                <a:cs typeface="Trebuchet MS"/>
              </a:rPr>
              <a:t>M</a:t>
            </a:r>
            <a:r>
              <a:rPr sz="2800" spc="-6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2800" spc="95" dirty="0">
                <a:solidFill>
                  <a:srgbClr val="231F20"/>
                </a:solidFill>
                <a:latin typeface="Trebuchet MS"/>
                <a:cs typeface="Trebuchet MS"/>
              </a:rPr>
              <a:t>L</a:t>
            </a:r>
            <a:r>
              <a:rPr sz="2800" spc="-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2800" spc="-10" dirty="0">
                <a:solidFill>
                  <a:srgbClr val="231F20"/>
                </a:solidFill>
                <a:latin typeface="Trebuchet MS"/>
                <a:cs typeface="Trebuchet MS"/>
              </a:rPr>
              <a:t>H</a:t>
            </a:r>
            <a:r>
              <a:rPr sz="2800" spc="26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2800" spc="35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2800" spc="26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2800" spc="35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2800" spc="-215" dirty="0">
                <a:solidFill>
                  <a:srgbClr val="231F20"/>
                </a:solidFill>
                <a:latin typeface="Trebuchet MS"/>
                <a:cs typeface="Trebuchet MS"/>
              </a:rPr>
              <a:t>G  </a:t>
            </a:r>
            <a:r>
              <a:rPr sz="2800" spc="75" dirty="0">
                <a:solidFill>
                  <a:srgbClr val="231F20"/>
                </a:solidFill>
                <a:latin typeface="Trebuchet MS"/>
                <a:cs typeface="Trebuchet MS"/>
              </a:rPr>
              <a:t>DAROMADLARI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270740" y="6029497"/>
            <a:ext cx="2522855" cy="196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1345" marR="137795" indent="-456565">
              <a:lnSpc>
                <a:spcPct val="113799"/>
              </a:lnSpc>
              <a:spcBef>
                <a:spcPts val="100"/>
              </a:spcBef>
            </a:pPr>
            <a:r>
              <a:rPr sz="2800" spc="-70" dirty="0">
                <a:solidFill>
                  <a:srgbClr val="231F20"/>
                </a:solidFill>
                <a:latin typeface="Trebuchet MS"/>
                <a:cs typeface="Trebuchet MS"/>
              </a:rPr>
              <a:t>4</a:t>
            </a:r>
            <a:r>
              <a:rPr sz="2800" spc="-5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2800" spc="-330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r>
              <a:rPr sz="2800" spc="-5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2800" spc="240" dirty="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sz="2800" spc="26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2800" spc="19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2800" spc="-100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2800" spc="-5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2800" spc="240" dirty="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sz="2800" spc="26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2800" spc="19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2800" spc="26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2800" spc="-70" dirty="0">
                <a:solidFill>
                  <a:srgbClr val="231F20"/>
                </a:solidFill>
                <a:latin typeface="Trebuchet MS"/>
                <a:cs typeface="Trebuchet MS"/>
              </a:rPr>
              <a:t>G</a:t>
            </a:r>
            <a:r>
              <a:rPr sz="2800" spc="-170" dirty="0">
                <a:solidFill>
                  <a:srgbClr val="231F20"/>
                </a:solidFill>
                <a:latin typeface="Trebuchet MS"/>
                <a:cs typeface="Trebuchet MS"/>
              </a:rPr>
              <a:t>A  </a:t>
            </a:r>
            <a:r>
              <a:rPr sz="2800" dirty="0">
                <a:solidFill>
                  <a:srgbClr val="231F20"/>
                </a:solidFill>
                <a:latin typeface="Trebuchet MS"/>
                <a:cs typeface="Trebuchet MS"/>
              </a:rPr>
              <a:t>BOG</a:t>
            </a:r>
            <a:r>
              <a:rPr sz="2800" dirty="0">
                <a:solidFill>
                  <a:srgbClr val="231F20"/>
                </a:solidFill>
                <a:latin typeface="Lucida Sans Unicode"/>
                <a:cs typeface="Lucida Sans Unicode"/>
              </a:rPr>
              <a:t>ʻ</a:t>
            </a:r>
            <a:r>
              <a:rPr sz="2800" dirty="0">
                <a:solidFill>
                  <a:srgbClr val="231F20"/>
                </a:solidFill>
                <a:latin typeface="Trebuchet MS"/>
                <a:cs typeface="Trebuchet MS"/>
              </a:rPr>
              <a:t>LIQ</a:t>
            </a:r>
            <a:endParaRPr sz="2800">
              <a:latin typeface="Trebuchet MS"/>
              <a:cs typeface="Trebuchet MS"/>
            </a:endParaRPr>
          </a:p>
          <a:p>
            <a:pPr marL="766445" marR="5080" indent="-754380">
              <a:lnSpc>
                <a:spcPct val="113799"/>
              </a:lnSpc>
            </a:pPr>
            <a:r>
              <a:rPr sz="2800" spc="-114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2800" spc="-6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2800" spc="-135" dirty="0">
                <a:solidFill>
                  <a:srgbClr val="231F20"/>
                </a:solidFill>
                <a:latin typeface="Trebuchet MS"/>
                <a:cs typeface="Trebuchet MS"/>
              </a:rPr>
              <a:t>V</a:t>
            </a:r>
            <a:r>
              <a:rPr sz="2800" spc="1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2800" spc="19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2800" spc="95" dirty="0">
                <a:solidFill>
                  <a:srgbClr val="231F20"/>
                </a:solidFill>
                <a:latin typeface="Trebuchet MS"/>
                <a:cs typeface="Trebuchet MS"/>
              </a:rPr>
              <a:t>L</a:t>
            </a:r>
            <a:r>
              <a:rPr sz="2800" spc="1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2800" spc="19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2800" spc="35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2800" spc="26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2800" spc="35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2800" spc="-215" dirty="0">
                <a:solidFill>
                  <a:srgbClr val="231F20"/>
                </a:solidFill>
                <a:latin typeface="Trebuchet MS"/>
                <a:cs typeface="Trebuchet MS"/>
              </a:rPr>
              <a:t>G  </a:t>
            </a:r>
            <a:r>
              <a:rPr sz="2800" spc="70" dirty="0">
                <a:solidFill>
                  <a:srgbClr val="231F20"/>
                </a:solidFill>
                <a:latin typeface="Trebuchet MS"/>
                <a:cs typeface="Trebuchet MS"/>
              </a:rPr>
              <a:t>NARXI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0" y="8345"/>
            <a:ext cx="2668270" cy="1968500"/>
          </a:xfrm>
          <a:custGeom>
            <a:avLst/>
            <a:gdLst/>
            <a:ahLst/>
            <a:cxnLst/>
            <a:rect l="l" t="t" r="r" b="b"/>
            <a:pathLst>
              <a:path w="2668270" h="1968500">
                <a:moveTo>
                  <a:pt x="2657573" y="0"/>
                </a:moveTo>
                <a:lnTo>
                  <a:pt x="2668269" y="0"/>
                </a:lnTo>
                <a:lnTo>
                  <a:pt x="2661373" y="12700"/>
                </a:lnTo>
                <a:lnTo>
                  <a:pt x="2629546" y="50800"/>
                </a:lnTo>
                <a:lnTo>
                  <a:pt x="2597393" y="88899"/>
                </a:lnTo>
                <a:lnTo>
                  <a:pt x="2564916" y="126999"/>
                </a:lnTo>
                <a:lnTo>
                  <a:pt x="2532114" y="165099"/>
                </a:lnTo>
                <a:lnTo>
                  <a:pt x="2498988" y="203199"/>
                </a:lnTo>
                <a:lnTo>
                  <a:pt x="2465538" y="241299"/>
                </a:lnTo>
                <a:lnTo>
                  <a:pt x="2431766" y="279399"/>
                </a:lnTo>
                <a:lnTo>
                  <a:pt x="2397672" y="317499"/>
                </a:lnTo>
                <a:lnTo>
                  <a:pt x="2363256" y="355599"/>
                </a:lnTo>
                <a:lnTo>
                  <a:pt x="2328519" y="393699"/>
                </a:lnTo>
                <a:lnTo>
                  <a:pt x="2293462" y="431799"/>
                </a:lnTo>
                <a:lnTo>
                  <a:pt x="2258085" y="457199"/>
                </a:lnTo>
                <a:lnTo>
                  <a:pt x="2222389" y="495299"/>
                </a:lnTo>
                <a:lnTo>
                  <a:pt x="2150079" y="571499"/>
                </a:lnTo>
                <a:lnTo>
                  <a:pt x="2076766" y="647699"/>
                </a:lnTo>
                <a:lnTo>
                  <a:pt x="2039751" y="673099"/>
                </a:lnTo>
                <a:lnTo>
                  <a:pt x="1927284" y="787399"/>
                </a:lnTo>
                <a:lnTo>
                  <a:pt x="1889324" y="812799"/>
                </a:lnTo>
                <a:lnTo>
                  <a:pt x="1851130" y="850899"/>
                </a:lnTo>
                <a:lnTo>
                  <a:pt x="1812704" y="876299"/>
                </a:lnTo>
                <a:lnTo>
                  <a:pt x="1735158" y="952499"/>
                </a:lnTo>
                <a:lnTo>
                  <a:pt x="1696041" y="977899"/>
                </a:lnTo>
                <a:lnTo>
                  <a:pt x="1656695" y="1015999"/>
                </a:lnTo>
                <a:lnTo>
                  <a:pt x="1617122" y="1041399"/>
                </a:lnTo>
                <a:lnTo>
                  <a:pt x="1577323" y="1079499"/>
                </a:lnTo>
                <a:lnTo>
                  <a:pt x="1497051" y="1130299"/>
                </a:lnTo>
                <a:lnTo>
                  <a:pt x="1456580" y="1168399"/>
                </a:lnTo>
                <a:lnTo>
                  <a:pt x="1374973" y="1219199"/>
                </a:lnTo>
                <a:lnTo>
                  <a:pt x="1333840" y="1257299"/>
                </a:lnTo>
                <a:lnTo>
                  <a:pt x="1209131" y="1333499"/>
                </a:lnTo>
                <a:lnTo>
                  <a:pt x="1167129" y="1371599"/>
                </a:lnTo>
                <a:lnTo>
                  <a:pt x="1124913" y="1396999"/>
                </a:lnTo>
                <a:lnTo>
                  <a:pt x="867173" y="1549399"/>
                </a:lnTo>
                <a:lnTo>
                  <a:pt x="557076" y="1727199"/>
                </a:lnTo>
                <a:lnTo>
                  <a:pt x="511969" y="1739899"/>
                </a:lnTo>
                <a:lnTo>
                  <a:pt x="375465" y="1816099"/>
                </a:lnTo>
                <a:lnTo>
                  <a:pt x="329571" y="1828799"/>
                </a:lnTo>
                <a:lnTo>
                  <a:pt x="237203" y="1879599"/>
                </a:lnTo>
                <a:lnTo>
                  <a:pt x="190730" y="1892299"/>
                </a:lnTo>
                <a:lnTo>
                  <a:pt x="144066" y="1917699"/>
                </a:lnTo>
                <a:lnTo>
                  <a:pt x="97520" y="1930399"/>
                </a:lnTo>
                <a:lnTo>
                  <a:pt x="50861" y="1955799"/>
                </a:lnTo>
                <a:lnTo>
                  <a:pt x="4090" y="1968499"/>
                </a:lnTo>
                <a:lnTo>
                  <a:pt x="2209" y="1968499"/>
                </a:lnTo>
                <a:lnTo>
                  <a:pt x="48969" y="1955799"/>
                </a:lnTo>
                <a:lnTo>
                  <a:pt x="95622" y="1930399"/>
                </a:lnTo>
                <a:lnTo>
                  <a:pt x="142167" y="1917699"/>
                </a:lnTo>
                <a:lnTo>
                  <a:pt x="235294" y="1866899"/>
                </a:lnTo>
                <a:lnTo>
                  <a:pt x="281563" y="1854199"/>
                </a:lnTo>
                <a:lnTo>
                  <a:pt x="373509" y="1803399"/>
                </a:lnTo>
                <a:lnTo>
                  <a:pt x="419185" y="1790699"/>
                </a:lnTo>
                <a:lnTo>
                  <a:pt x="555007" y="1714499"/>
                </a:lnTo>
                <a:lnTo>
                  <a:pt x="599877" y="1701799"/>
                </a:lnTo>
                <a:lnTo>
                  <a:pt x="908226" y="1523999"/>
                </a:lnTo>
                <a:lnTo>
                  <a:pt x="1122208" y="1396999"/>
                </a:lnTo>
                <a:lnTo>
                  <a:pt x="1164367" y="1358899"/>
                </a:lnTo>
                <a:lnTo>
                  <a:pt x="1289550" y="1282699"/>
                </a:lnTo>
                <a:lnTo>
                  <a:pt x="1330845" y="1244599"/>
                </a:lnTo>
                <a:lnTo>
                  <a:pt x="1412778" y="1193799"/>
                </a:lnTo>
                <a:lnTo>
                  <a:pt x="1453415" y="1155699"/>
                </a:lnTo>
                <a:lnTo>
                  <a:pt x="1534026" y="1104899"/>
                </a:lnTo>
                <a:lnTo>
                  <a:pt x="1573998" y="1066799"/>
                </a:lnTo>
                <a:lnTo>
                  <a:pt x="1613747" y="1041399"/>
                </a:lnTo>
                <a:lnTo>
                  <a:pt x="1653271" y="1003299"/>
                </a:lnTo>
                <a:lnTo>
                  <a:pt x="1692571" y="977899"/>
                </a:lnTo>
                <a:lnTo>
                  <a:pt x="1731644" y="939799"/>
                </a:lnTo>
                <a:lnTo>
                  <a:pt x="1770490" y="914399"/>
                </a:lnTo>
                <a:lnTo>
                  <a:pt x="1847499" y="838199"/>
                </a:lnTo>
                <a:lnTo>
                  <a:pt x="1885659" y="812799"/>
                </a:lnTo>
                <a:lnTo>
                  <a:pt x="1923589" y="774699"/>
                </a:lnTo>
                <a:lnTo>
                  <a:pt x="1961287" y="749299"/>
                </a:lnTo>
                <a:lnTo>
                  <a:pt x="2072987" y="634999"/>
                </a:lnTo>
                <a:lnTo>
                  <a:pt x="2109752" y="609599"/>
                </a:lnTo>
                <a:lnTo>
                  <a:pt x="2182574" y="533399"/>
                </a:lnTo>
                <a:lnTo>
                  <a:pt x="2254285" y="457199"/>
                </a:lnTo>
                <a:lnTo>
                  <a:pt x="2324719" y="380999"/>
                </a:lnTo>
                <a:lnTo>
                  <a:pt x="2359456" y="342899"/>
                </a:lnTo>
                <a:lnTo>
                  <a:pt x="2393872" y="317499"/>
                </a:lnTo>
                <a:lnTo>
                  <a:pt x="2427966" y="279399"/>
                </a:lnTo>
                <a:lnTo>
                  <a:pt x="2461739" y="241299"/>
                </a:lnTo>
                <a:lnTo>
                  <a:pt x="2495188" y="203199"/>
                </a:lnTo>
                <a:lnTo>
                  <a:pt x="2528314" y="165099"/>
                </a:lnTo>
                <a:lnTo>
                  <a:pt x="2561116" y="114299"/>
                </a:lnTo>
                <a:lnTo>
                  <a:pt x="2593594" y="76200"/>
                </a:lnTo>
                <a:lnTo>
                  <a:pt x="2625746" y="38100"/>
                </a:lnTo>
                <a:lnTo>
                  <a:pt x="2657573" y="0"/>
                </a:lnTo>
                <a:close/>
              </a:path>
              <a:path w="2668270" h="1968500">
                <a:moveTo>
                  <a:pt x="2419451" y="0"/>
                </a:moveTo>
                <a:lnTo>
                  <a:pt x="2426596" y="0"/>
                </a:lnTo>
                <a:lnTo>
                  <a:pt x="2397672" y="25400"/>
                </a:lnTo>
                <a:lnTo>
                  <a:pt x="2363256" y="63500"/>
                </a:lnTo>
                <a:lnTo>
                  <a:pt x="2328519" y="101599"/>
                </a:lnTo>
                <a:lnTo>
                  <a:pt x="2293462" y="139699"/>
                </a:lnTo>
                <a:lnTo>
                  <a:pt x="2222389" y="215899"/>
                </a:lnTo>
                <a:lnTo>
                  <a:pt x="2150079" y="292099"/>
                </a:lnTo>
                <a:lnTo>
                  <a:pt x="2113543" y="317499"/>
                </a:lnTo>
                <a:lnTo>
                  <a:pt x="2002499" y="431799"/>
                </a:lnTo>
                <a:lnTo>
                  <a:pt x="1965009" y="457199"/>
                </a:lnTo>
                <a:lnTo>
                  <a:pt x="1889324" y="533399"/>
                </a:lnTo>
                <a:lnTo>
                  <a:pt x="1851130" y="558799"/>
                </a:lnTo>
                <a:lnTo>
                  <a:pt x="1774046" y="634999"/>
                </a:lnTo>
                <a:lnTo>
                  <a:pt x="1735158" y="660399"/>
                </a:lnTo>
                <a:lnTo>
                  <a:pt x="1696041" y="698499"/>
                </a:lnTo>
                <a:lnTo>
                  <a:pt x="1656695" y="723899"/>
                </a:lnTo>
                <a:lnTo>
                  <a:pt x="1617122" y="761999"/>
                </a:lnTo>
                <a:lnTo>
                  <a:pt x="1577323" y="787399"/>
                </a:lnTo>
                <a:lnTo>
                  <a:pt x="1537299" y="825499"/>
                </a:lnTo>
                <a:lnTo>
                  <a:pt x="1456580" y="876299"/>
                </a:lnTo>
                <a:lnTo>
                  <a:pt x="1415887" y="914399"/>
                </a:lnTo>
                <a:lnTo>
                  <a:pt x="1333840" y="965199"/>
                </a:lnTo>
                <a:lnTo>
                  <a:pt x="1292487" y="1003299"/>
                </a:lnTo>
                <a:lnTo>
                  <a:pt x="1124913" y="1104899"/>
                </a:lnTo>
                <a:lnTo>
                  <a:pt x="1082484" y="1142999"/>
                </a:lnTo>
                <a:lnTo>
                  <a:pt x="1039842" y="1168399"/>
                </a:lnTo>
                <a:lnTo>
                  <a:pt x="953926" y="1219199"/>
                </a:lnTo>
                <a:lnTo>
                  <a:pt x="646688" y="1396999"/>
                </a:lnTo>
                <a:lnTo>
                  <a:pt x="601982" y="1409699"/>
                </a:lnTo>
                <a:lnTo>
                  <a:pt x="421163" y="1511299"/>
                </a:lnTo>
                <a:lnTo>
                  <a:pt x="375465" y="1523999"/>
                </a:lnTo>
                <a:lnTo>
                  <a:pt x="283484" y="1574799"/>
                </a:lnTo>
                <a:lnTo>
                  <a:pt x="237203" y="1587499"/>
                </a:lnTo>
                <a:lnTo>
                  <a:pt x="190730" y="1612899"/>
                </a:lnTo>
                <a:lnTo>
                  <a:pt x="144066" y="1625599"/>
                </a:lnTo>
                <a:lnTo>
                  <a:pt x="97520" y="1650999"/>
                </a:lnTo>
                <a:lnTo>
                  <a:pt x="50861" y="1663699"/>
                </a:lnTo>
                <a:lnTo>
                  <a:pt x="4090" y="1689099"/>
                </a:lnTo>
                <a:lnTo>
                  <a:pt x="2209" y="1689099"/>
                </a:lnTo>
                <a:lnTo>
                  <a:pt x="48969" y="1663699"/>
                </a:lnTo>
                <a:lnTo>
                  <a:pt x="95622" y="1650999"/>
                </a:lnTo>
                <a:lnTo>
                  <a:pt x="142167" y="1625599"/>
                </a:lnTo>
                <a:lnTo>
                  <a:pt x="188828" y="1612899"/>
                </a:lnTo>
                <a:lnTo>
                  <a:pt x="281563" y="1562099"/>
                </a:lnTo>
                <a:lnTo>
                  <a:pt x="327635" y="1549399"/>
                </a:lnTo>
                <a:lnTo>
                  <a:pt x="464660" y="1473199"/>
                </a:lnTo>
                <a:lnTo>
                  <a:pt x="509934" y="1460499"/>
                </a:lnTo>
                <a:lnTo>
                  <a:pt x="733264" y="1333499"/>
                </a:lnTo>
                <a:lnTo>
                  <a:pt x="777316" y="1320799"/>
                </a:lnTo>
                <a:lnTo>
                  <a:pt x="951445" y="1219199"/>
                </a:lnTo>
                <a:lnTo>
                  <a:pt x="994453" y="1181099"/>
                </a:lnTo>
                <a:lnTo>
                  <a:pt x="1015852" y="1168399"/>
                </a:lnTo>
                <a:lnTo>
                  <a:pt x="1248039" y="1028699"/>
                </a:lnTo>
                <a:lnTo>
                  <a:pt x="1289550" y="990599"/>
                </a:lnTo>
                <a:lnTo>
                  <a:pt x="1371921" y="939799"/>
                </a:lnTo>
                <a:lnTo>
                  <a:pt x="1412778" y="901699"/>
                </a:lnTo>
                <a:lnTo>
                  <a:pt x="1493832" y="850899"/>
                </a:lnTo>
                <a:lnTo>
                  <a:pt x="1534026" y="812799"/>
                </a:lnTo>
                <a:lnTo>
                  <a:pt x="1573999" y="787399"/>
                </a:lnTo>
                <a:lnTo>
                  <a:pt x="1613747" y="749299"/>
                </a:lnTo>
                <a:lnTo>
                  <a:pt x="1653272" y="723899"/>
                </a:lnTo>
                <a:lnTo>
                  <a:pt x="1692571" y="685799"/>
                </a:lnTo>
                <a:lnTo>
                  <a:pt x="1731644" y="660399"/>
                </a:lnTo>
                <a:lnTo>
                  <a:pt x="1770490" y="622299"/>
                </a:lnTo>
                <a:lnTo>
                  <a:pt x="1809109" y="596899"/>
                </a:lnTo>
                <a:lnTo>
                  <a:pt x="1885659" y="520699"/>
                </a:lnTo>
                <a:lnTo>
                  <a:pt x="1923589" y="495299"/>
                </a:lnTo>
                <a:lnTo>
                  <a:pt x="1998754" y="419099"/>
                </a:lnTo>
                <a:lnTo>
                  <a:pt x="2035988" y="393699"/>
                </a:lnTo>
                <a:lnTo>
                  <a:pt x="2146281" y="279399"/>
                </a:lnTo>
                <a:lnTo>
                  <a:pt x="2182574" y="241299"/>
                </a:lnTo>
                <a:lnTo>
                  <a:pt x="2218589" y="215899"/>
                </a:lnTo>
                <a:lnTo>
                  <a:pt x="2289662" y="139699"/>
                </a:lnTo>
                <a:lnTo>
                  <a:pt x="2324719" y="101599"/>
                </a:lnTo>
                <a:lnTo>
                  <a:pt x="2359456" y="63500"/>
                </a:lnTo>
                <a:lnTo>
                  <a:pt x="2393872" y="25400"/>
                </a:lnTo>
                <a:lnTo>
                  <a:pt x="2419451" y="0"/>
                </a:lnTo>
                <a:close/>
              </a:path>
              <a:path w="2668270" h="1968500">
                <a:moveTo>
                  <a:pt x="2160298" y="0"/>
                </a:moveTo>
                <a:lnTo>
                  <a:pt x="2167927" y="0"/>
                </a:lnTo>
                <a:lnTo>
                  <a:pt x="2150079" y="12700"/>
                </a:lnTo>
                <a:lnTo>
                  <a:pt x="2113543" y="50800"/>
                </a:lnTo>
                <a:lnTo>
                  <a:pt x="2039751" y="126999"/>
                </a:lnTo>
                <a:lnTo>
                  <a:pt x="2002499" y="152399"/>
                </a:lnTo>
                <a:lnTo>
                  <a:pt x="1927284" y="228599"/>
                </a:lnTo>
                <a:lnTo>
                  <a:pt x="1889323" y="253999"/>
                </a:lnTo>
                <a:lnTo>
                  <a:pt x="1812704" y="330199"/>
                </a:lnTo>
                <a:lnTo>
                  <a:pt x="1774046" y="355599"/>
                </a:lnTo>
                <a:lnTo>
                  <a:pt x="1735158" y="393699"/>
                </a:lnTo>
                <a:lnTo>
                  <a:pt x="1696040" y="419099"/>
                </a:lnTo>
                <a:lnTo>
                  <a:pt x="1656695" y="457199"/>
                </a:lnTo>
                <a:lnTo>
                  <a:pt x="1617122" y="482599"/>
                </a:lnTo>
                <a:lnTo>
                  <a:pt x="1577323" y="520699"/>
                </a:lnTo>
                <a:lnTo>
                  <a:pt x="1537299" y="546099"/>
                </a:lnTo>
                <a:lnTo>
                  <a:pt x="1497051" y="584199"/>
                </a:lnTo>
                <a:lnTo>
                  <a:pt x="1415887" y="634999"/>
                </a:lnTo>
                <a:lnTo>
                  <a:pt x="1374973" y="673099"/>
                </a:lnTo>
                <a:lnTo>
                  <a:pt x="1292487" y="723899"/>
                </a:lnTo>
                <a:lnTo>
                  <a:pt x="1250917" y="761999"/>
                </a:lnTo>
                <a:lnTo>
                  <a:pt x="996989" y="914399"/>
                </a:lnTo>
                <a:lnTo>
                  <a:pt x="953925" y="952499"/>
                </a:lnTo>
                <a:lnTo>
                  <a:pt x="779592" y="1054099"/>
                </a:lnTo>
                <a:lnTo>
                  <a:pt x="735494" y="1066799"/>
                </a:lnTo>
                <a:lnTo>
                  <a:pt x="557075" y="1168399"/>
                </a:lnTo>
                <a:lnTo>
                  <a:pt x="466665" y="1219199"/>
                </a:lnTo>
                <a:lnTo>
                  <a:pt x="421163" y="1231899"/>
                </a:lnTo>
                <a:lnTo>
                  <a:pt x="329571" y="1282699"/>
                </a:lnTo>
                <a:lnTo>
                  <a:pt x="283484" y="1295399"/>
                </a:lnTo>
                <a:lnTo>
                  <a:pt x="190730" y="1346199"/>
                </a:lnTo>
                <a:lnTo>
                  <a:pt x="144066" y="1358899"/>
                </a:lnTo>
                <a:lnTo>
                  <a:pt x="97412" y="1384299"/>
                </a:lnTo>
                <a:lnTo>
                  <a:pt x="50654" y="1396999"/>
                </a:lnTo>
                <a:lnTo>
                  <a:pt x="3793" y="1422399"/>
                </a:lnTo>
                <a:lnTo>
                  <a:pt x="0" y="1422399"/>
                </a:lnTo>
                <a:lnTo>
                  <a:pt x="0" y="1409699"/>
                </a:lnTo>
                <a:lnTo>
                  <a:pt x="2209" y="1409699"/>
                </a:lnTo>
                <a:lnTo>
                  <a:pt x="48969" y="1396999"/>
                </a:lnTo>
                <a:lnTo>
                  <a:pt x="95622" y="1371599"/>
                </a:lnTo>
                <a:lnTo>
                  <a:pt x="142167" y="1358899"/>
                </a:lnTo>
                <a:lnTo>
                  <a:pt x="188828" y="1333499"/>
                </a:lnTo>
                <a:lnTo>
                  <a:pt x="235294" y="1320799"/>
                </a:lnTo>
                <a:lnTo>
                  <a:pt x="327635" y="1269999"/>
                </a:lnTo>
                <a:lnTo>
                  <a:pt x="373509" y="1257299"/>
                </a:lnTo>
                <a:lnTo>
                  <a:pt x="509934" y="1181099"/>
                </a:lnTo>
                <a:lnTo>
                  <a:pt x="555007" y="1168399"/>
                </a:lnTo>
                <a:lnTo>
                  <a:pt x="864798" y="990599"/>
                </a:lnTo>
                <a:lnTo>
                  <a:pt x="1122208" y="838199"/>
                </a:lnTo>
                <a:lnTo>
                  <a:pt x="1164367" y="812799"/>
                </a:lnTo>
                <a:lnTo>
                  <a:pt x="1206310" y="774699"/>
                </a:lnTo>
                <a:lnTo>
                  <a:pt x="1330845" y="698499"/>
                </a:lnTo>
                <a:lnTo>
                  <a:pt x="1371921" y="660399"/>
                </a:lnTo>
                <a:lnTo>
                  <a:pt x="1453415" y="609599"/>
                </a:lnTo>
                <a:lnTo>
                  <a:pt x="1493832" y="571499"/>
                </a:lnTo>
                <a:lnTo>
                  <a:pt x="1534026" y="546099"/>
                </a:lnTo>
                <a:lnTo>
                  <a:pt x="1573999" y="507999"/>
                </a:lnTo>
                <a:lnTo>
                  <a:pt x="1653272" y="457199"/>
                </a:lnTo>
                <a:lnTo>
                  <a:pt x="1731644" y="380999"/>
                </a:lnTo>
                <a:lnTo>
                  <a:pt x="1770490" y="355599"/>
                </a:lnTo>
                <a:lnTo>
                  <a:pt x="1809109" y="317499"/>
                </a:lnTo>
                <a:lnTo>
                  <a:pt x="1847499" y="292099"/>
                </a:lnTo>
                <a:lnTo>
                  <a:pt x="1923589" y="215899"/>
                </a:lnTo>
                <a:lnTo>
                  <a:pt x="1961288" y="190499"/>
                </a:lnTo>
                <a:lnTo>
                  <a:pt x="2035988" y="114299"/>
                </a:lnTo>
                <a:lnTo>
                  <a:pt x="2072987" y="88899"/>
                </a:lnTo>
                <a:lnTo>
                  <a:pt x="2146281" y="12700"/>
                </a:lnTo>
                <a:lnTo>
                  <a:pt x="2160298" y="0"/>
                </a:lnTo>
                <a:close/>
              </a:path>
              <a:path w="2668270" h="1968500">
                <a:moveTo>
                  <a:pt x="1886315" y="0"/>
                </a:moveTo>
                <a:lnTo>
                  <a:pt x="1889324" y="0"/>
                </a:lnTo>
                <a:lnTo>
                  <a:pt x="1812704" y="76199"/>
                </a:lnTo>
                <a:lnTo>
                  <a:pt x="1774046" y="101599"/>
                </a:lnTo>
                <a:lnTo>
                  <a:pt x="1735158" y="139699"/>
                </a:lnTo>
                <a:lnTo>
                  <a:pt x="1696041" y="165099"/>
                </a:lnTo>
                <a:lnTo>
                  <a:pt x="1656695" y="203199"/>
                </a:lnTo>
                <a:lnTo>
                  <a:pt x="1617122" y="228599"/>
                </a:lnTo>
                <a:lnTo>
                  <a:pt x="1577323" y="266699"/>
                </a:lnTo>
                <a:lnTo>
                  <a:pt x="1537299" y="292099"/>
                </a:lnTo>
                <a:lnTo>
                  <a:pt x="1497051" y="330199"/>
                </a:lnTo>
                <a:lnTo>
                  <a:pt x="1415887" y="380999"/>
                </a:lnTo>
                <a:lnTo>
                  <a:pt x="1374973" y="419099"/>
                </a:lnTo>
                <a:lnTo>
                  <a:pt x="1250918" y="495299"/>
                </a:lnTo>
                <a:lnTo>
                  <a:pt x="1209131" y="533399"/>
                </a:lnTo>
                <a:lnTo>
                  <a:pt x="1082484" y="609599"/>
                </a:lnTo>
                <a:lnTo>
                  <a:pt x="823486" y="761999"/>
                </a:lnTo>
                <a:lnTo>
                  <a:pt x="511969" y="939799"/>
                </a:lnTo>
                <a:lnTo>
                  <a:pt x="466665" y="952499"/>
                </a:lnTo>
                <a:lnTo>
                  <a:pt x="375465" y="1003299"/>
                </a:lnTo>
                <a:lnTo>
                  <a:pt x="329571" y="1015999"/>
                </a:lnTo>
                <a:lnTo>
                  <a:pt x="237203" y="1066799"/>
                </a:lnTo>
                <a:lnTo>
                  <a:pt x="190730" y="1079499"/>
                </a:lnTo>
                <a:lnTo>
                  <a:pt x="97412" y="1130299"/>
                </a:lnTo>
                <a:lnTo>
                  <a:pt x="3793" y="1155699"/>
                </a:lnTo>
                <a:lnTo>
                  <a:pt x="0" y="1168399"/>
                </a:lnTo>
                <a:lnTo>
                  <a:pt x="0" y="1155699"/>
                </a:lnTo>
                <a:lnTo>
                  <a:pt x="2209" y="1155699"/>
                </a:lnTo>
                <a:lnTo>
                  <a:pt x="48969" y="1142999"/>
                </a:lnTo>
                <a:lnTo>
                  <a:pt x="95622" y="1117599"/>
                </a:lnTo>
                <a:lnTo>
                  <a:pt x="142167" y="1104899"/>
                </a:lnTo>
                <a:lnTo>
                  <a:pt x="235294" y="1054099"/>
                </a:lnTo>
                <a:lnTo>
                  <a:pt x="281563" y="1041399"/>
                </a:lnTo>
                <a:lnTo>
                  <a:pt x="373509" y="990599"/>
                </a:lnTo>
                <a:lnTo>
                  <a:pt x="419185" y="977899"/>
                </a:lnTo>
                <a:lnTo>
                  <a:pt x="599877" y="876299"/>
                </a:lnTo>
                <a:lnTo>
                  <a:pt x="644544" y="863599"/>
                </a:lnTo>
                <a:lnTo>
                  <a:pt x="951445" y="685799"/>
                </a:lnTo>
                <a:lnTo>
                  <a:pt x="1122208" y="584199"/>
                </a:lnTo>
                <a:lnTo>
                  <a:pt x="1164367" y="546099"/>
                </a:lnTo>
                <a:lnTo>
                  <a:pt x="1289550" y="469899"/>
                </a:lnTo>
                <a:lnTo>
                  <a:pt x="1330845" y="431799"/>
                </a:lnTo>
                <a:lnTo>
                  <a:pt x="1412778" y="380999"/>
                </a:lnTo>
                <a:lnTo>
                  <a:pt x="1453415" y="342899"/>
                </a:lnTo>
                <a:lnTo>
                  <a:pt x="1534026" y="292099"/>
                </a:lnTo>
                <a:lnTo>
                  <a:pt x="1573999" y="253999"/>
                </a:lnTo>
                <a:lnTo>
                  <a:pt x="1613747" y="228599"/>
                </a:lnTo>
                <a:lnTo>
                  <a:pt x="1653272" y="190499"/>
                </a:lnTo>
                <a:lnTo>
                  <a:pt x="1692571" y="165099"/>
                </a:lnTo>
                <a:lnTo>
                  <a:pt x="1731644" y="126999"/>
                </a:lnTo>
                <a:lnTo>
                  <a:pt x="1770490" y="101599"/>
                </a:lnTo>
                <a:lnTo>
                  <a:pt x="1809109" y="63499"/>
                </a:lnTo>
                <a:lnTo>
                  <a:pt x="1847499" y="38100"/>
                </a:lnTo>
                <a:lnTo>
                  <a:pt x="1886315" y="0"/>
                </a:lnTo>
                <a:close/>
              </a:path>
              <a:path w="2668270" h="1968500">
                <a:moveTo>
                  <a:pt x="1534026" y="0"/>
                </a:moveTo>
                <a:lnTo>
                  <a:pt x="1537299" y="0"/>
                </a:lnTo>
                <a:lnTo>
                  <a:pt x="1497051" y="38100"/>
                </a:lnTo>
                <a:lnTo>
                  <a:pt x="1415887" y="88899"/>
                </a:lnTo>
                <a:lnTo>
                  <a:pt x="1374973" y="126999"/>
                </a:lnTo>
                <a:lnTo>
                  <a:pt x="1292487" y="177799"/>
                </a:lnTo>
                <a:lnTo>
                  <a:pt x="1250918" y="215899"/>
                </a:lnTo>
                <a:lnTo>
                  <a:pt x="996989" y="368299"/>
                </a:lnTo>
                <a:lnTo>
                  <a:pt x="953926" y="406399"/>
                </a:lnTo>
                <a:lnTo>
                  <a:pt x="823486" y="482599"/>
                </a:lnTo>
                <a:lnTo>
                  <a:pt x="779592" y="495299"/>
                </a:lnTo>
                <a:lnTo>
                  <a:pt x="511969" y="647699"/>
                </a:lnTo>
                <a:lnTo>
                  <a:pt x="466665" y="660399"/>
                </a:lnTo>
                <a:lnTo>
                  <a:pt x="329571" y="736599"/>
                </a:lnTo>
                <a:lnTo>
                  <a:pt x="283484" y="749299"/>
                </a:lnTo>
                <a:lnTo>
                  <a:pt x="237203" y="774699"/>
                </a:lnTo>
                <a:lnTo>
                  <a:pt x="190730" y="787399"/>
                </a:lnTo>
                <a:lnTo>
                  <a:pt x="97520" y="838199"/>
                </a:lnTo>
                <a:lnTo>
                  <a:pt x="50861" y="850899"/>
                </a:lnTo>
                <a:lnTo>
                  <a:pt x="4090" y="876299"/>
                </a:lnTo>
                <a:lnTo>
                  <a:pt x="0" y="876299"/>
                </a:lnTo>
                <a:lnTo>
                  <a:pt x="0" y="863599"/>
                </a:lnTo>
                <a:lnTo>
                  <a:pt x="2209" y="863599"/>
                </a:lnTo>
                <a:lnTo>
                  <a:pt x="48969" y="850899"/>
                </a:lnTo>
                <a:lnTo>
                  <a:pt x="95622" y="825499"/>
                </a:lnTo>
                <a:lnTo>
                  <a:pt x="142167" y="812799"/>
                </a:lnTo>
                <a:lnTo>
                  <a:pt x="188828" y="787399"/>
                </a:lnTo>
                <a:lnTo>
                  <a:pt x="235294" y="774699"/>
                </a:lnTo>
                <a:lnTo>
                  <a:pt x="327635" y="723899"/>
                </a:lnTo>
                <a:lnTo>
                  <a:pt x="373509" y="711199"/>
                </a:lnTo>
                <a:lnTo>
                  <a:pt x="509934" y="634999"/>
                </a:lnTo>
                <a:lnTo>
                  <a:pt x="555007" y="622299"/>
                </a:lnTo>
                <a:lnTo>
                  <a:pt x="864798" y="444499"/>
                </a:lnTo>
                <a:lnTo>
                  <a:pt x="1122208" y="292099"/>
                </a:lnTo>
                <a:lnTo>
                  <a:pt x="1164367" y="266699"/>
                </a:lnTo>
                <a:lnTo>
                  <a:pt x="1206310" y="228599"/>
                </a:lnTo>
                <a:lnTo>
                  <a:pt x="1330845" y="152399"/>
                </a:lnTo>
                <a:lnTo>
                  <a:pt x="1371921" y="114299"/>
                </a:lnTo>
                <a:lnTo>
                  <a:pt x="1453415" y="63499"/>
                </a:lnTo>
                <a:lnTo>
                  <a:pt x="1493832" y="25400"/>
                </a:lnTo>
                <a:lnTo>
                  <a:pt x="1534026" y="0"/>
                </a:lnTo>
                <a:close/>
              </a:path>
              <a:path w="2668270" h="1968500">
                <a:moveTo>
                  <a:pt x="1111659" y="0"/>
                </a:moveTo>
                <a:lnTo>
                  <a:pt x="1082484" y="25399"/>
                </a:lnTo>
                <a:lnTo>
                  <a:pt x="867173" y="152399"/>
                </a:lnTo>
                <a:lnTo>
                  <a:pt x="557076" y="330199"/>
                </a:lnTo>
                <a:lnTo>
                  <a:pt x="511969" y="342899"/>
                </a:lnTo>
                <a:lnTo>
                  <a:pt x="375465" y="419099"/>
                </a:lnTo>
                <a:lnTo>
                  <a:pt x="329571" y="431799"/>
                </a:lnTo>
                <a:lnTo>
                  <a:pt x="237203" y="482599"/>
                </a:lnTo>
                <a:lnTo>
                  <a:pt x="190730" y="495299"/>
                </a:lnTo>
                <a:lnTo>
                  <a:pt x="144066" y="520699"/>
                </a:lnTo>
                <a:lnTo>
                  <a:pt x="97412" y="533399"/>
                </a:lnTo>
                <a:lnTo>
                  <a:pt x="50654" y="558799"/>
                </a:lnTo>
                <a:lnTo>
                  <a:pt x="3793" y="571499"/>
                </a:lnTo>
                <a:lnTo>
                  <a:pt x="2209" y="571499"/>
                </a:lnTo>
                <a:lnTo>
                  <a:pt x="48969" y="546099"/>
                </a:lnTo>
                <a:lnTo>
                  <a:pt x="95622" y="533399"/>
                </a:lnTo>
                <a:lnTo>
                  <a:pt x="142167" y="507999"/>
                </a:lnTo>
                <a:lnTo>
                  <a:pt x="188828" y="495299"/>
                </a:lnTo>
                <a:lnTo>
                  <a:pt x="281563" y="444499"/>
                </a:lnTo>
                <a:lnTo>
                  <a:pt x="327635" y="431799"/>
                </a:lnTo>
                <a:lnTo>
                  <a:pt x="419185" y="380999"/>
                </a:lnTo>
                <a:lnTo>
                  <a:pt x="464660" y="368299"/>
                </a:lnTo>
                <a:lnTo>
                  <a:pt x="644544" y="266699"/>
                </a:lnTo>
                <a:lnTo>
                  <a:pt x="689007" y="253999"/>
                </a:lnTo>
                <a:lnTo>
                  <a:pt x="994453" y="76199"/>
                </a:lnTo>
                <a:lnTo>
                  <a:pt x="1037251" y="50799"/>
                </a:lnTo>
                <a:lnTo>
                  <a:pt x="1079836" y="12700"/>
                </a:lnTo>
                <a:lnTo>
                  <a:pt x="1111659" y="0"/>
                </a:lnTo>
                <a:close/>
              </a:path>
              <a:path w="2668270" h="1968500">
                <a:moveTo>
                  <a:pt x="580000" y="0"/>
                </a:moveTo>
                <a:lnTo>
                  <a:pt x="589457" y="0"/>
                </a:lnTo>
                <a:lnTo>
                  <a:pt x="557076" y="12699"/>
                </a:lnTo>
                <a:lnTo>
                  <a:pt x="466665" y="63499"/>
                </a:lnTo>
                <a:lnTo>
                  <a:pt x="421163" y="76199"/>
                </a:lnTo>
                <a:lnTo>
                  <a:pt x="283484" y="152399"/>
                </a:lnTo>
                <a:lnTo>
                  <a:pt x="237203" y="165099"/>
                </a:lnTo>
                <a:lnTo>
                  <a:pt x="190730" y="190499"/>
                </a:lnTo>
                <a:lnTo>
                  <a:pt x="144066" y="203199"/>
                </a:lnTo>
                <a:lnTo>
                  <a:pt x="97412" y="228599"/>
                </a:lnTo>
                <a:lnTo>
                  <a:pt x="50654" y="241299"/>
                </a:lnTo>
                <a:lnTo>
                  <a:pt x="3793" y="266699"/>
                </a:lnTo>
                <a:lnTo>
                  <a:pt x="2209" y="266699"/>
                </a:lnTo>
                <a:lnTo>
                  <a:pt x="48969" y="241299"/>
                </a:lnTo>
                <a:lnTo>
                  <a:pt x="95622" y="228599"/>
                </a:lnTo>
                <a:lnTo>
                  <a:pt x="188828" y="177799"/>
                </a:lnTo>
                <a:lnTo>
                  <a:pt x="235294" y="165099"/>
                </a:lnTo>
                <a:lnTo>
                  <a:pt x="281563" y="139699"/>
                </a:lnTo>
                <a:lnTo>
                  <a:pt x="327635" y="126999"/>
                </a:lnTo>
                <a:lnTo>
                  <a:pt x="464660" y="50799"/>
                </a:lnTo>
                <a:lnTo>
                  <a:pt x="509934" y="38099"/>
                </a:lnTo>
                <a:lnTo>
                  <a:pt x="555007" y="12699"/>
                </a:lnTo>
                <a:lnTo>
                  <a:pt x="580000" y="0"/>
                </a:lnTo>
                <a:close/>
              </a:path>
            </a:pathLst>
          </a:custGeom>
          <a:solidFill>
            <a:srgbClr val="727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359532" y="822994"/>
            <a:ext cx="15411450" cy="734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50" spc="-100" dirty="0">
                <a:solidFill>
                  <a:srgbClr val="000000"/>
                </a:solidFill>
                <a:latin typeface="Microsoft Sans Serif"/>
                <a:cs typeface="Microsoft Sans Serif"/>
              </a:rPr>
              <a:t>Talabga</a:t>
            </a:r>
            <a:r>
              <a:rPr sz="4650" spc="49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4650" spc="-10" dirty="0">
                <a:solidFill>
                  <a:srgbClr val="000000"/>
                </a:solidFill>
                <a:latin typeface="Microsoft Sans Serif"/>
                <a:cs typeface="Microsoft Sans Serif"/>
              </a:rPr>
              <a:t>narxdan</a:t>
            </a:r>
            <a:r>
              <a:rPr sz="4650" spc="49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4650" spc="90" dirty="0">
                <a:solidFill>
                  <a:srgbClr val="000000"/>
                </a:solidFill>
                <a:latin typeface="Microsoft Sans Serif"/>
                <a:cs typeface="Microsoft Sans Serif"/>
              </a:rPr>
              <a:t>tashqari</a:t>
            </a:r>
            <a:r>
              <a:rPr sz="4650" spc="49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4650" spc="55" dirty="0">
                <a:solidFill>
                  <a:srgbClr val="000000"/>
                </a:solidFill>
                <a:latin typeface="Microsoft Sans Serif"/>
                <a:cs typeface="Microsoft Sans Serif"/>
              </a:rPr>
              <a:t>ta</a:t>
            </a:r>
            <a:r>
              <a:rPr sz="4650" spc="55" dirty="0">
                <a:solidFill>
                  <a:srgbClr val="000000"/>
                </a:solidFill>
                <a:latin typeface="Lucida Sans Unicode"/>
                <a:cs typeface="Lucida Sans Unicode"/>
              </a:rPr>
              <a:t>ʼ</a:t>
            </a:r>
            <a:r>
              <a:rPr sz="4650" spc="55" dirty="0">
                <a:solidFill>
                  <a:srgbClr val="000000"/>
                </a:solidFill>
                <a:latin typeface="Microsoft Sans Serif"/>
                <a:cs typeface="Microsoft Sans Serif"/>
              </a:rPr>
              <a:t>sir</a:t>
            </a:r>
            <a:r>
              <a:rPr sz="4650" spc="49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4650" spc="-105" dirty="0">
                <a:solidFill>
                  <a:srgbClr val="000000"/>
                </a:solidFill>
                <a:latin typeface="Microsoft Sans Serif"/>
                <a:cs typeface="Microsoft Sans Serif"/>
              </a:rPr>
              <a:t>ko</a:t>
            </a:r>
            <a:r>
              <a:rPr sz="4650" spc="-105" dirty="0">
                <a:solidFill>
                  <a:srgbClr val="000000"/>
                </a:solidFill>
                <a:latin typeface="Lucida Sans Unicode"/>
                <a:cs typeface="Lucida Sans Unicode"/>
              </a:rPr>
              <a:t>ʻ</a:t>
            </a:r>
            <a:r>
              <a:rPr sz="4650" spc="-105" dirty="0">
                <a:solidFill>
                  <a:srgbClr val="000000"/>
                </a:solidFill>
                <a:latin typeface="Microsoft Sans Serif"/>
                <a:cs typeface="Microsoft Sans Serif"/>
              </a:rPr>
              <a:t>rsatuvchi</a:t>
            </a:r>
            <a:r>
              <a:rPr sz="4650" spc="49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4650" spc="-204" dirty="0">
                <a:solidFill>
                  <a:srgbClr val="000000"/>
                </a:solidFill>
                <a:latin typeface="Microsoft Sans Serif"/>
                <a:cs typeface="Microsoft Sans Serif"/>
              </a:rPr>
              <a:t>asosiy</a:t>
            </a:r>
            <a:r>
              <a:rPr sz="4650" spc="49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4650" spc="50" dirty="0">
                <a:solidFill>
                  <a:srgbClr val="000000"/>
                </a:solidFill>
                <a:latin typeface="Microsoft Sans Serif"/>
                <a:cs typeface="Microsoft Sans Serif"/>
              </a:rPr>
              <a:t>omillar</a:t>
            </a:r>
            <a:endParaRPr sz="4650">
              <a:latin typeface="Microsoft Sans Serif"/>
              <a:cs typeface="Microsoft Sans Serif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950064" y="2473955"/>
            <a:ext cx="10176510" cy="2896870"/>
            <a:chOff x="5950064" y="2473955"/>
            <a:chExt cx="10176510" cy="2896870"/>
          </a:xfrm>
        </p:grpSpPr>
        <p:sp>
          <p:nvSpPr>
            <p:cNvPr id="28" name="object 28"/>
            <p:cNvSpPr/>
            <p:nvPr/>
          </p:nvSpPr>
          <p:spPr>
            <a:xfrm>
              <a:off x="5950064" y="4869255"/>
              <a:ext cx="539115" cy="501650"/>
            </a:xfrm>
            <a:custGeom>
              <a:avLst/>
              <a:gdLst/>
              <a:ahLst/>
              <a:cxnLst/>
              <a:rect l="l" t="t" r="r" b="b"/>
              <a:pathLst>
                <a:path w="539114" h="501650">
                  <a:moveTo>
                    <a:pt x="269486" y="501081"/>
                  </a:moveTo>
                  <a:lnTo>
                    <a:pt x="221045" y="497045"/>
                  </a:lnTo>
                  <a:lnTo>
                    <a:pt x="175453" y="485407"/>
                  </a:lnTo>
                  <a:lnTo>
                    <a:pt x="133470" y="466875"/>
                  </a:lnTo>
                  <a:lnTo>
                    <a:pt x="95859" y="442157"/>
                  </a:lnTo>
                  <a:lnTo>
                    <a:pt x="63379" y="411961"/>
                  </a:lnTo>
                  <a:lnTo>
                    <a:pt x="36792" y="376993"/>
                  </a:lnTo>
                  <a:lnTo>
                    <a:pt x="16859" y="337962"/>
                  </a:lnTo>
                  <a:lnTo>
                    <a:pt x="4341" y="295575"/>
                  </a:lnTo>
                  <a:lnTo>
                    <a:pt x="0" y="250540"/>
                  </a:lnTo>
                  <a:lnTo>
                    <a:pt x="4341" y="205505"/>
                  </a:lnTo>
                  <a:lnTo>
                    <a:pt x="16859" y="163118"/>
                  </a:lnTo>
                  <a:lnTo>
                    <a:pt x="36792" y="124087"/>
                  </a:lnTo>
                  <a:lnTo>
                    <a:pt x="63379" y="89120"/>
                  </a:lnTo>
                  <a:lnTo>
                    <a:pt x="95859" y="58923"/>
                  </a:lnTo>
                  <a:lnTo>
                    <a:pt x="133470" y="34206"/>
                  </a:lnTo>
                  <a:lnTo>
                    <a:pt x="175453" y="15674"/>
                  </a:lnTo>
                  <a:lnTo>
                    <a:pt x="221045" y="4036"/>
                  </a:lnTo>
                  <a:lnTo>
                    <a:pt x="269483" y="0"/>
                  </a:lnTo>
                  <a:lnTo>
                    <a:pt x="317925" y="4036"/>
                  </a:lnTo>
                  <a:lnTo>
                    <a:pt x="363517" y="15674"/>
                  </a:lnTo>
                  <a:lnTo>
                    <a:pt x="405499" y="34206"/>
                  </a:lnTo>
                  <a:lnTo>
                    <a:pt x="443111" y="58923"/>
                  </a:lnTo>
                  <a:lnTo>
                    <a:pt x="475591" y="89120"/>
                  </a:lnTo>
                  <a:lnTo>
                    <a:pt x="502178" y="124087"/>
                  </a:lnTo>
                  <a:lnTo>
                    <a:pt x="522111" y="163118"/>
                  </a:lnTo>
                  <a:lnTo>
                    <a:pt x="534629" y="205505"/>
                  </a:lnTo>
                  <a:lnTo>
                    <a:pt x="538970" y="250540"/>
                  </a:lnTo>
                  <a:lnTo>
                    <a:pt x="534629" y="295575"/>
                  </a:lnTo>
                  <a:lnTo>
                    <a:pt x="522111" y="337962"/>
                  </a:lnTo>
                  <a:lnTo>
                    <a:pt x="502178" y="376993"/>
                  </a:lnTo>
                  <a:lnTo>
                    <a:pt x="475591" y="411961"/>
                  </a:lnTo>
                  <a:lnTo>
                    <a:pt x="443111" y="442157"/>
                  </a:lnTo>
                  <a:lnTo>
                    <a:pt x="405499" y="466875"/>
                  </a:lnTo>
                  <a:lnTo>
                    <a:pt x="363517" y="485407"/>
                  </a:lnTo>
                  <a:lnTo>
                    <a:pt x="317925" y="497045"/>
                  </a:lnTo>
                  <a:lnTo>
                    <a:pt x="269486" y="501081"/>
                  </a:lnTo>
                  <a:close/>
                </a:path>
              </a:pathLst>
            </a:custGeom>
            <a:solidFill>
              <a:srgbClr val="1212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589930" y="2473955"/>
              <a:ext cx="1536700" cy="2395220"/>
            </a:xfrm>
            <a:custGeom>
              <a:avLst/>
              <a:gdLst/>
              <a:ahLst/>
              <a:cxnLst/>
              <a:rect l="l" t="t" r="r" b="b"/>
              <a:pathLst>
                <a:path w="1536700" h="2395220">
                  <a:moveTo>
                    <a:pt x="772833" y="2394771"/>
                  </a:moveTo>
                  <a:lnTo>
                    <a:pt x="734158" y="2382855"/>
                  </a:lnTo>
                  <a:lnTo>
                    <a:pt x="484370" y="1954763"/>
                  </a:lnTo>
                  <a:lnTo>
                    <a:pt x="365237" y="1732038"/>
                  </a:lnTo>
                  <a:lnTo>
                    <a:pt x="274985" y="1553568"/>
                  </a:lnTo>
                  <a:lnTo>
                    <a:pt x="217234" y="1433004"/>
                  </a:lnTo>
                  <a:lnTo>
                    <a:pt x="163188" y="1313574"/>
                  </a:lnTo>
                  <a:lnTo>
                    <a:pt x="114365" y="1197335"/>
                  </a:lnTo>
                  <a:lnTo>
                    <a:pt x="92386" y="1141055"/>
                  </a:lnTo>
                  <a:lnTo>
                    <a:pt x="72283" y="1086345"/>
                  </a:lnTo>
                  <a:lnTo>
                    <a:pt x="54244" y="1033461"/>
                  </a:lnTo>
                  <a:lnTo>
                    <a:pt x="38459" y="982661"/>
                  </a:lnTo>
                  <a:lnTo>
                    <a:pt x="25119" y="934202"/>
                  </a:lnTo>
                  <a:lnTo>
                    <a:pt x="14414" y="888340"/>
                  </a:lnTo>
                  <a:lnTo>
                    <a:pt x="6532" y="845335"/>
                  </a:lnTo>
                  <a:lnTo>
                    <a:pt x="1663" y="805441"/>
                  </a:lnTo>
                  <a:lnTo>
                    <a:pt x="0" y="768918"/>
                  </a:lnTo>
                  <a:lnTo>
                    <a:pt x="924" y="731178"/>
                  </a:lnTo>
                  <a:lnTo>
                    <a:pt x="5777" y="674760"/>
                  </a:lnTo>
                  <a:lnTo>
                    <a:pt x="14761" y="618864"/>
                  </a:lnTo>
                  <a:lnTo>
                    <a:pt x="27825" y="563781"/>
                  </a:lnTo>
                  <a:lnTo>
                    <a:pt x="44906" y="509799"/>
                  </a:lnTo>
                  <a:lnTo>
                    <a:pt x="65907" y="457221"/>
                  </a:lnTo>
                  <a:lnTo>
                    <a:pt x="90710" y="406343"/>
                  </a:lnTo>
                  <a:lnTo>
                    <a:pt x="119182" y="357429"/>
                  </a:lnTo>
                  <a:lnTo>
                    <a:pt x="151178" y="310736"/>
                  </a:lnTo>
                  <a:lnTo>
                    <a:pt x="186519" y="266526"/>
                  </a:lnTo>
                  <a:lnTo>
                    <a:pt x="225005" y="225047"/>
                  </a:lnTo>
                  <a:lnTo>
                    <a:pt x="266434" y="186514"/>
                  </a:lnTo>
                  <a:lnTo>
                    <a:pt x="310590" y="151130"/>
                  </a:lnTo>
                  <a:lnTo>
                    <a:pt x="357227" y="119096"/>
                  </a:lnTo>
                  <a:lnTo>
                    <a:pt x="406082" y="90588"/>
                  </a:lnTo>
                  <a:lnTo>
                    <a:pt x="456898" y="65756"/>
                  </a:lnTo>
                  <a:lnTo>
                    <a:pt x="509412" y="44729"/>
                  </a:lnTo>
                  <a:lnTo>
                    <a:pt x="563329" y="27628"/>
                  </a:lnTo>
                  <a:lnTo>
                    <a:pt x="618345" y="14547"/>
                  </a:lnTo>
                  <a:lnTo>
                    <a:pt x="674173" y="5553"/>
                  </a:lnTo>
                  <a:lnTo>
                    <a:pt x="730523" y="694"/>
                  </a:lnTo>
                  <a:lnTo>
                    <a:pt x="787076" y="0"/>
                  </a:lnTo>
                  <a:lnTo>
                    <a:pt x="843516" y="3472"/>
                  </a:lnTo>
                  <a:lnTo>
                    <a:pt x="899548" y="11090"/>
                  </a:lnTo>
                  <a:lnTo>
                    <a:pt x="954879" y="22818"/>
                  </a:lnTo>
                  <a:lnTo>
                    <a:pt x="1009199" y="38590"/>
                  </a:lnTo>
                  <a:lnTo>
                    <a:pt x="1062201" y="58316"/>
                  </a:lnTo>
                  <a:lnTo>
                    <a:pt x="1113612" y="81892"/>
                  </a:lnTo>
                  <a:lnTo>
                    <a:pt x="1163160" y="109196"/>
                  </a:lnTo>
                  <a:lnTo>
                    <a:pt x="1210568" y="140076"/>
                  </a:lnTo>
                  <a:lnTo>
                    <a:pt x="1255569" y="174357"/>
                  </a:lnTo>
                  <a:lnTo>
                    <a:pt x="1297931" y="211859"/>
                  </a:lnTo>
                  <a:lnTo>
                    <a:pt x="1337430" y="252388"/>
                  </a:lnTo>
                  <a:lnTo>
                    <a:pt x="1373843" y="295717"/>
                  </a:lnTo>
                  <a:lnTo>
                    <a:pt x="1406967" y="341601"/>
                  </a:lnTo>
                  <a:lnTo>
                    <a:pt x="1436631" y="389800"/>
                  </a:lnTo>
                  <a:lnTo>
                    <a:pt x="1462678" y="440064"/>
                  </a:lnTo>
                  <a:lnTo>
                    <a:pt x="1484961" y="492110"/>
                  </a:lnTo>
                  <a:lnTo>
                    <a:pt x="1503356" y="545646"/>
                  </a:lnTo>
                  <a:lnTo>
                    <a:pt x="1517768" y="600391"/>
                  </a:lnTo>
                  <a:lnTo>
                    <a:pt x="1528121" y="656060"/>
                  </a:lnTo>
                  <a:lnTo>
                    <a:pt x="1534354" y="712341"/>
                  </a:lnTo>
                  <a:lnTo>
                    <a:pt x="1536435" y="768918"/>
                  </a:lnTo>
                  <a:lnTo>
                    <a:pt x="1534770" y="805441"/>
                  </a:lnTo>
                  <a:lnTo>
                    <a:pt x="1529902" y="845335"/>
                  </a:lnTo>
                  <a:lnTo>
                    <a:pt x="1522020" y="888340"/>
                  </a:lnTo>
                  <a:lnTo>
                    <a:pt x="1511315" y="934202"/>
                  </a:lnTo>
                  <a:lnTo>
                    <a:pt x="1497975" y="982661"/>
                  </a:lnTo>
                  <a:lnTo>
                    <a:pt x="1482192" y="1033461"/>
                  </a:lnTo>
                  <a:lnTo>
                    <a:pt x="1464153" y="1086345"/>
                  </a:lnTo>
                  <a:lnTo>
                    <a:pt x="1444051" y="1141055"/>
                  </a:lnTo>
                  <a:lnTo>
                    <a:pt x="1422073" y="1197335"/>
                  </a:lnTo>
                  <a:lnTo>
                    <a:pt x="1398409" y="1254927"/>
                  </a:lnTo>
                  <a:lnTo>
                    <a:pt x="1346786" y="1373019"/>
                  </a:lnTo>
                  <a:lnTo>
                    <a:pt x="1290700" y="1493273"/>
                  </a:lnTo>
                  <a:lnTo>
                    <a:pt x="1231667" y="1613632"/>
                  </a:lnTo>
                  <a:lnTo>
                    <a:pt x="1140916" y="1789866"/>
                  </a:lnTo>
                  <a:lnTo>
                    <a:pt x="1052075" y="1954763"/>
                  </a:lnTo>
                  <a:lnTo>
                    <a:pt x="922171" y="2185535"/>
                  </a:lnTo>
                  <a:lnTo>
                    <a:pt x="808914" y="2376430"/>
                  </a:lnTo>
                  <a:lnTo>
                    <a:pt x="772833" y="23947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4943802" y="2883620"/>
            <a:ext cx="935355" cy="789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000" b="1" spc="1270" dirty="0">
                <a:solidFill>
                  <a:srgbClr val="FFFAFA"/>
                </a:solidFill>
                <a:latin typeface="Arial"/>
                <a:cs typeface="Arial"/>
              </a:rPr>
              <a:t>0</a:t>
            </a:r>
            <a:r>
              <a:rPr sz="5000" b="1" spc="325" dirty="0">
                <a:solidFill>
                  <a:srgbClr val="FFFAFA"/>
                </a:solidFill>
                <a:latin typeface="Arial"/>
                <a:cs typeface="Arial"/>
              </a:rPr>
              <a:t>5</a:t>
            </a:r>
            <a:endParaRPr sz="5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188710" y="6025561"/>
            <a:ext cx="3178175" cy="20262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8630" marR="461009" algn="ctr">
              <a:lnSpc>
                <a:spcPct val="115199"/>
              </a:lnSpc>
              <a:spcBef>
                <a:spcPts val="90"/>
              </a:spcBef>
            </a:pPr>
            <a:r>
              <a:rPr sz="2850" spc="-55" dirty="0">
                <a:solidFill>
                  <a:srgbClr val="231F20"/>
                </a:solidFill>
                <a:latin typeface="Trebuchet MS"/>
                <a:cs typeface="Trebuchet MS"/>
              </a:rPr>
              <a:t>5</a:t>
            </a:r>
            <a:r>
              <a:rPr sz="2850" spc="-5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2850" spc="-330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r>
              <a:rPr sz="2850" spc="-5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2850" spc="80" dirty="0">
                <a:solidFill>
                  <a:srgbClr val="231F20"/>
                </a:solidFill>
                <a:latin typeface="Trebuchet MS"/>
                <a:cs typeface="Trebuchet MS"/>
              </a:rPr>
              <a:t>K</a:t>
            </a:r>
            <a:r>
              <a:rPr sz="2850" spc="19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2850" spc="114" dirty="0">
                <a:solidFill>
                  <a:srgbClr val="231F20"/>
                </a:solidFill>
                <a:latin typeface="Trebuchet MS"/>
                <a:cs typeface="Trebuchet MS"/>
              </a:rPr>
              <a:t>L</a:t>
            </a:r>
            <a:r>
              <a:rPr sz="2850" spc="40" dirty="0">
                <a:solidFill>
                  <a:srgbClr val="231F20"/>
                </a:solidFill>
                <a:latin typeface="Trebuchet MS"/>
                <a:cs typeface="Trebuchet MS"/>
              </a:rPr>
              <a:t>AJA</a:t>
            </a:r>
            <a:r>
              <a:rPr sz="2850" spc="80" dirty="0">
                <a:solidFill>
                  <a:srgbClr val="231F20"/>
                </a:solidFill>
                <a:latin typeface="Trebuchet MS"/>
                <a:cs typeface="Trebuchet MS"/>
              </a:rPr>
              <a:t>K</a:t>
            </a:r>
            <a:r>
              <a:rPr sz="2850" spc="135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2850" spc="-165" dirty="0">
                <a:solidFill>
                  <a:srgbClr val="231F20"/>
                </a:solidFill>
                <a:latin typeface="Trebuchet MS"/>
                <a:cs typeface="Trebuchet MS"/>
              </a:rPr>
              <a:t>A  </a:t>
            </a:r>
            <a:r>
              <a:rPr sz="2850" spc="45" dirty="0">
                <a:solidFill>
                  <a:srgbClr val="231F20"/>
                </a:solidFill>
                <a:latin typeface="Trebuchet MS"/>
                <a:cs typeface="Trebuchet MS"/>
              </a:rPr>
              <a:t>NARX</a:t>
            </a:r>
            <a:r>
              <a:rPr sz="2850" spc="409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2850" spc="-180" dirty="0">
                <a:solidFill>
                  <a:srgbClr val="231F20"/>
                </a:solidFill>
                <a:latin typeface="Trebuchet MS"/>
                <a:cs typeface="Trebuchet MS"/>
              </a:rPr>
              <a:t>VA</a:t>
            </a:r>
            <a:endParaRPr sz="2850">
              <a:latin typeface="Trebuchet MS"/>
              <a:cs typeface="Trebuchet MS"/>
            </a:endParaRPr>
          </a:p>
          <a:p>
            <a:pPr marL="12700" marR="5080" algn="ctr">
              <a:lnSpc>
                <a:spcPts val="3940"/>
              </a:lnSpc>
              <a:spcBef>
                <a:spcPts val="105"/>
              </a:spcBef>
            </a:pPr>
            <a:r>
              <a:rPr sz="2850" spc="135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2850" spc="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2850" spc="22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2850" spc="-4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2850" spc="180" dirty="0">
                <a:solidFill>
                  <a:srgbClr val="231F20"/>
                </a:solidFill>
                <a:latin typeface="Trebuchet MS"/>
                <a:cs typeface="Trebuchet MS"/>
              </a:rPr>
              <a:t>M</a:t>
            </a:r>
            <a:r>
              <a:rPr sz="2850" spc="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2850" spc="135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2850" spc="114" dirty="0">
                <a:solidFill>
                  <a:srgbClr val="231F20"/>
                </a:solidFill>
                <a:latin typeface="Trebuchet MS"/>
                <a:cs typeface="Trebuchet MS"/>
              </a:rPr>
              <a:t>L</a:t>
            </a:r>
            <a:r>
              <a:rPr sz="2850" spc="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2850" spc="22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2850" spc="6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2850" spc="28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2850" spc="6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2850" spc="-204" dirty="0">
                <a:solidFill>
                  <a:srgbClr val="231F20"/>
                </a:solidFill>
                <a:latin typeface="Trebuchet MS"/>
                <a:cs typeface="Trebuchet MS"/>
              </a:rPr>
              <a:t>G  </a:t>
            </a:r>
            <a:r>
              <a:rPr sz="2850" spc="-4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2850" spc="-245" dirty="0">
                <a:solidFill>
                  <a:srgbClr val="231F20"/>
                </a:solidFill>
                <a:latin typeface="Trebuchet MS"/>
                <a:cs typeface="Trebuchet MS"/>
              </a:rPr>
              <a:t>’</a:t>
            </a:r>
            <a:r>
              <a:rPr sz="2850" spc="-5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231F20"/>
                </a:solidFill>
                <a:latin typeface="Trebuchet MS"/>
                <a:cs typeface="Trebuchet MS"/>
              </a:rPr>
              <a:t>Z</a:t>
            </a:r>
            <a:r>
              <a:rPr sz="2850" spc="-45" dirty="0">
                <a:solidFill>
                  <a:srgbClr val="231F20"/>
                </a:solidFill>
                <a:latin typeface="Trebuchet MS"/>
                <a:cs typeface="Trebuchet MS"/>
              </a:rPr>
              <a:t>G</a:t>
            </a:r>
            <a:r>
              <a:rPr sz="2850" spc="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2850" spc="22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2850" spc="28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2850" spc="35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2850" spc="15" dirty="0">
                <a:solidFill>
                  <a:srgbClr val="231F20"/>
                </a:solidFill>
                <a:latin typeface="Trebuchet MS"/>
                <a:cs typeface="Trebuchet MS"/>
              </a:rPr>
              <a:t>H</a:t>
            </a:r>
            <a:r>
              <a:rPr sz="2850" spc="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endParaRPr sz="28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199131" y="2683072"/>
            <a:ext cx="11889740" cy="5892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88340" marR="680720" algn="ctr">
              <a:lnSpc>
                <a:spcPct val="116700"/>
              </a:lnSpc>
              <a:spcBef>
                <a:spcPts val="95"/>
              </a:spcBef>
            </a:pPr>
            <a:r>
              <a:rPr sz="3000" b="1" spc="100" dirty="0">
                <a:solidFill>
                  <a:srgbClr val="FFFFFF"/>
                </a:solidFill>
                <a:latin typeface="Arial"/>
                <a:cs typeface="Arial"/>
              </a:rPr>
              <a:t>Daromadning</a:t>
            </a:r>
            <a:r>
              <a:rPr sz="3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0" dirty="0">
                <a:solidFill>
                  <a:srgbClr val="FFFFFF"/>
                </a:solidFill>
                <a:latin typeface="Arial"/>
                <a:cs typeface="Arial"/>
              </a:rPr>
              <a:t>oʻzgarishi</a:t>
            </a:r>
            <a:r>
              <a:rPr sz="3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00" dirty="0">
                <a:solidFill>
                  <a:srgbClr val="FFFFFF"/>
                </a:solidFill>
                <a:latin typeface="Arial"/>
                <a:cs typeface="Arial"/>
              </a:rPr>
              <a:t>bilan</a:t>
            </a:r>
            <a:r>
              <a:rPr sz="3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45" dirty="0">
                <a:solidFill>
                  <a:srgbClr val="FFFFFF"/>
                </a:solidFill>
                <a:latin typeface="Arial"/>
                <a:cs typeface="Arial"/>
              </a:rPr>
              <a:t>talab</a:t>
            </a:r>
            <a:r>
              <a:rPr sz="3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10" dirty="0">
                <a:solidFill>
                  <a:srgbClr val="FFFFFF"/>
                </a:solidFill>
                <a:latin typeface="Arial"/>
                <a:cs typeface="Arial"/>
              </a:rPr>
              <a:t>miqdori</a:t>
            </a:r>
            <a:r>
              <a:rPr sz="3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45" dirty="0">
                <a:solidFill>
                  <a:srgbClr val="FFFFFF"/>
                </a:solidFill>
                <a:latin typeface="Arial"/>
                <a:cs typeface="Arial"/>
              </a:rPr>
              <a:t>bogʻliqlikda </a:t>
            </a:r>
            <a:r>
              <a:rPr sz="3000" b="1" spc="-81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35" dirty="0">
                <a:solidFill>
                  <a:srgbClr val="FFFFFF"/>
                </a:solidFill>
                <a:latin typeface="Arial"/>
                <a:cs typeface="Arial"/>
              </a:rPr>
              <a:t>oʻzgaradigan</a:t>
            </a:r>
            <a:r>
              <a:rPr sz="3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40" dirty="0">
                <a:solidFill>
                  <a:srgbClr val="FFFFFF"/>
                </a:solidFill>
                <a:latin typeface="Arial"/>
                <a:cs typeface="Arial"/>
              </a:rPr>
              <a:t>tovarlar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55" dirty="0">
                <a:solidFill>
                  <a:srgbClr val="FFFFFF"/>
                </a:solidFill>
                <a:latin typeface="Arial"/>
                <a:cs typeface="Arial"/>
              </a:rPr>
              <a:t>oliy</a:t>
            </a:r>
            <a:r>
              <a:rPr sz="3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25" dirty="0">
                <a:solidFill>
                  <a:srgbClr val="FFFFFF"/>
                </a:solidFill>
                <a:latin typeface="Arial"/>
                <a:cs typeface="Arial"/>
              </a:rPr>
              <a:t>toifali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40" dirty="0">
                <a:solidFill>
                  <a:srgbClr val="FFFFFF"/>
                </a:solidFill>
                <a:latin typeface="Arial"/>
                <a:cs typeface="Arial"/>
              </a:rPr>
              <a:t>tovarlar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80" dirty="0">
                <a:solidFill>
                  <a:srgbClr val="FFFFFF"/>
                </a:solidFill>
                <a:latin typeface="Arial"/>
                <a:cs typeface="Arial"/>
              </a:rPr>
              <a:t>deyiladi</a:t>
            </a:r>
            <a:r>
              <a:rPr sz="3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3000">
              <a:latin typeface="Arial"/>
              <a:cs typeface="Arial"/>
            </a:endParaRPr>
          </a:p>
          <a:p>
            <a:pPr marL="12700" marR="5080" algn="ctr">
              <a:lnSpc>
                <a:spcPts val="4200"/>
              </a:lnSpc>
              <a:spcBef>
                <a:spcPts val="240"/>
              </a:spcBef>
            </a:pPr>
            <a:r>
              <a:rPr sz="3000" b="1" spc="130" dirty="0">
                <a:solidFill>
                  <a:srgbClr val="FFFFFF"/>
                </a:solidFill>
                <a:latin typeface="Arial"/>
                <a:cs typeface="Arial"/>
              </a:rPr>
              <a:t>Daromadalar</a:t>
            </a:r>
            <a:r>
              <a:rPr sz="3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0" dirty="0">
                <a:solidFill>
                  <a:srgbClr val="FFFFFF"/>
                </a:solidFill>
                <a:latin typeface="Arial"/>
                <a:cs typeface="Arial"/>
              </a:rPr>
              <a:t>oʻzgarishi</a:t>
            </a:r>
            <a:r>
              <a:rPr sz="3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00" dirty="0">
                <a:solidFill>
                  <a:srgbClr val="FFFFFF"/>
                </a:solidFill>
                <a:latin typeface="Arial"/>
                <a:cs typeface="Arial"/>
              </a:rPr>
              <a:t>bilan</a:t>
            </a:r>
            <a:r>
              <a:rPr sz="3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45" dirty="0">
                <a:solidFill>
                  <a:srgbClr val="FFFFFF"/>
                </a:solidFill>
                <a:latin typeface="Arial"/>
                <a:cs typeface="Arial"/>
              </a:rPr>
              <a:t>talab</a:t>
            </a:r>
            <a:r>
              <a:rPr sz="3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10" dirty="0">
                <a:solidFill>
                  <a:srgbClr val="FFFFFF"/>
                </a:solidFill>
                <a:latin typeface="Arial"/>
                <a:cs typeface="Arial"/>
              </a:rPr>
              <a:t>miqdori</a:t>
            </a:r>
            <a:r>
              <a:rPr sz="3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20" dirty="0">
                <a:solidFill>
                  <a:srgbClr val="FFFFFF"/>
                </a:solidFill>
                <a:latin typeface="Arial"/>
                <a:cs typeface="Arial"/>
              </a:rPr>
              <a:t>teskari</a:t>
            </a:r>
            <a:r>
              <a:rPr sz="3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45" dirty="0">
                <a:solidFill>
                  <a:srgbClr val="FFFFFF"/>
                </a:solidFill>
                <a:latin typeface="Arial"/>
                <a:cs typeface="Arial"/>
              </a:rPr>
              <a:t>bogʻliqlikda </a:t>
            </a:r>
            <a:r>
              <a:rPr sz="3000" b="1" spc="-8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35" dirty="0">
                <a:solidFill>
                  <a:srgbClr val="FFFFFF"/>
                </a:solidFill>
                <a:latin typeface="Arial"/>
                <a:cs typeface="Arial"/>
              </a:rPr>
              <a:t>oʻzgaradigan</a:t>
            </a:r>
            <a:r>
              <a:rPr sz="3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40" dirty="0">
                <a:solidFill>
                  <a:srgbClr val="FFFFFF"/>
                </a:solidFill>
                <a:latin typeface="Arial"/>
                <a:cs typeface="Arial"/>
              </a:rPr>
              <a:t>tovarlar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80" dirty="0">
                <a:solidFill>
                  <a:srgbClr val="FFFFFF"/>
                </a:solidFill>
                <a:latin typeface="Arial"/>
                <a:cs typeface="Arial"/>
              </a:rPr>
              <a:t>past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25" dirty="0">
                <a:solidFill>
                  <a:srgbClr val="FFFFFF"/>
                </a:solidFill>
                <a:latin typeface="Arial"/>
                <a:cs typeface="Arial"/>
              </a:rPr>
              <a:t>toifali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40" dirty="0">
                <a:solidFill>
                  <a:srgbClr val="FFFFFF"/>
                </a:solidFill>
                <a:latin typeface="Arial"/>
                <a:cs typeface="Arial"/>
              </a:rPr>
              <a:t>tovarlar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80" dirty="0">
                <a:solidFill>
                  <a:srgbClr val="FFFFFF"/>
                </a:solidFill>
                <a:latin typeface="Arial"/>
                <a:cs typeface="Arial"/>
              </a:rPr>
              <a:t>deyiladi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400">
              <a:latin typeface="Arial"/>
              <a:cs typeface="Arial"/>
            </a:endParaRPr>
          </a:p>
          <a:p>
            <a:pPr marL="295275" marR="287020" algn="ctr">
              <a:lnSpc>
                <a:spcPct val="116700"/>
              </a:lnSpc>
            </a:pPr>
            <a:r>
              <a:rPr sz="3000" b="1" spc="75" dirty="0">
                <a:solidFill>
                  <a:srgbClr val="FFFFFF"/>
                </a:solidFill>
                <a:latin typeface="Arial"/>
                <a:cs typeface="Arial"/>
              </a:rPr>
              <a:t>Isteʼmolchilar</a:t>
            </a:r>
            <a:r>
              <a:rPr sz="3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20" dirty="0">
                <a:solidFill>
                  <a:srgbClr val="FFFFFF"/>
                </a:solidFill>
                <a:latin typeface="Arial"/>
                <a:cs typeface="Arial"/>
              </a:rPr>
              <a:t>daromadi</a:t>
            </a:r>
            <a:r>
              <a:rPr sz="3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90" dirty="0">
                <a:solidFill>
                  <a:srgbClr val="FFFFFF"/>
                </a:solidFill>
                <a:latin typeface="Arial"/>
                <a:cs typeface="Arial"/>
              </a:rPr>
              <a:t>va</a:t>
            </a:r>
            <a:r>
              <a:rPr sz="3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35" dirty="0">
                <a:solidFill>
                  <a:srgbClr val="FFFFFF"/>
                </a:solidFill>
                <a:latin typeface="Arial"/>
                <a:cs typeface="Arial"/>
              </a:rPr>
              <a:t>ular</a:t>
            </a:r>
            <a:r>
              <a:rPr sz="3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30" dirty="0">
                <a:solidFill>
                  <a:srgbClr val="FFFFFF"/>
                </a:solidFill>
                <a:latin typeface="Arial"/>
                <a:cs typeface="Arial"/>
              </a:rPr>
              <a:t>tomonidan</a:t>
            </a:r>
            <a:r>
              <a:rPr sz="3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55" dirty="0">
                <a:solidFill>
                  <a:srgbClr val="FFFFFF"/>
                </a:solidFill>
                <a:latin typeface="Arial"/>
                <a:cs typeface="Arial"/>
              </a:rPr>
              <a:t>sotib</a:t>
            </a:r>
            <a:r>
              <a:rPr sz="3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75" dirty="0">
                <a:solidFill>
                  <a:srgbClr val="FFFFFF"/>
                </a:solidFill>
                <a:latin typeface="Arial"/>
                <a:cs typeface="Arial"/>
              </a:rPr>
              <a:t>olinadigan </a:t>
            </a:r>
            <a:r>
              <a:rPr sz="3000" b="1" spc="-81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40" dirty="0">
                <a:solidFill>
                  <a:srgbClr val="FFFFFF"/>
                </a:solidFill>
                <a:latin typeface="Arial"/>
                <a:cs typeface="Arial"/>
              </a:rPr>
              <a:t>tovarlar </a:t>
            </a:r>
            <a:r>
              <a:rPr sz="3000" b="1" spc="110" dirty="0">
                <a:solidFill>
                  <a:srgbClr val="FFFFFF"/>
                </a:solidFill>
                <a:latin typeface="Arial"/>
                <a:cs typeface="Arial"/>
              </a:rPr>
              <a:t>miqdori </a:t>
            </a:r>
            <a:r>
              <a:rPr sz="3000" b="1" spc="45" dirty="0">
                <a:solidFill>
                  <a:srgbClr val="FFFFFF"/>
                </a:solidFill>
                <a:latin typeface="Arial"/>
                <a:cs typeface="Arial"/>
              </a:rPr>
              <a:t>oʻrtasidagi </a:t>
            </a:r>
            <a:r>
              <a:rPr sz="3000" b="1" spc="35" dirty="0">
                <a:solidFill>
                  <a:srgbClr val="FFFFFF"/>
                </a:solidFill>
                <a:latin typeface="Arial"/>
                <a:cs typeface="Arial"/>
              </a:rPr>
              <a:t>bogʻliqlik </a:t>
            </a:r>
            <a:r>
              <a:rPr sz="3000" b="1" spc="85" dirty="0">
                <a:solidFill>
                  <a:srgbClr val="FFFFFF"/>
                </a:solidFill>
                <a:latin typeface="Arial"/>
                <a:cs typeface="Arial"/>
              </a:rPr>
              <a:t>nemis </a:t>
            </a:r>
            <a:r>
              <a:rPr sz="3000" b="1" spc="35" dirty="0">
                <a:solidFill>
                  <a:srgbClr val="FFFFFF"/>
                </a:solidFill>
                <a:latin typeface="Arial"/>
                <a:cs typeface="Arial"/>
              </a:rPr>
              <a:t>iqtisodchisi </a:t>
            </a:r>
            <a:r>
              <a:rPr sz="3000" b="1" spc="90" dirty="0">
                <a:solidFill>
                  <a:srgbClr val="FFFFFF"/>
                </a:solidFill>
                <a:latin typeface="Arial"/>
                <a:cs typeface="Arial"/>
              </a:rPr>
              <a:t>va </a:t>
            </a:r>
            <a:r>
              <a:rPr sz="3000" b="1" spc="-81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05" dirty="0">
                <a:solidFill>
                  <a:srgbClr val="FFFFFF"/>
                </a:solidFill>
                <a:latin typeface="Arial"/>
                <a:cs typeface="Arial"/>
              </a:rPr>
              <a:t>statisti </a:t>
            </a:r>
            <a:r>
              <a:rPr sz="3000" b="1" spc="-140" dirty="0">
                <a:solidFill>
                  <a:srgbClr val="FFFFFF"/>
                </a:solidFill>
                <a:latin typeface="Arial"/>
                <a:cs typeface="Arial"/>
              </a:rPr>
              <a:t>ERNST </a:t>
            </a:r>
            <a:r>
              <a:rPr sz="3000" b="1" spc="-135" dirty="0">
                <a:solidFill>
                  <a:srgbClr val="FFFFFF"/>
                </a:solidFill>
                <a:latin typeface="Arial"/>
                <a:cs typeface="Arial"/>
              </a:rPr>
              <a:t>ENGEL </a:t>
            </a:r>
            <a:r>
              <a:rPr sz="3000" b="1" spc="30" dirty="0">
                <a:solidFill>
                  <a:srgbClr val="FFFFFF"/>
                </a:solidFill>
                <a:latin typeface="Arial"/>
                <a:cs typeface="Arial"/>
              </a:rPr>
              <a:t>(1821-1896) </a:t>
            </a:r>
            <a:r>
              <a:rPr sz="3000" b="1" spc="130" dirty="0">
                <a:solidFill>
                  <a:srgbClr val="FFFFFF"/>
                </a:solidFill>
                <a:latin typeface="Arial"/>
                <a:cs typeface="Arial"/>
              </a:rPr>
              <a:t>tomonidan </a:t>
            </a:r>
            <a:r>
              <a:rPr sz="3000" b="1" spc="90" dirty="0">
                <a:solidFill>
                  <a:srgbClr val="FFFFFF"/>
                </a:solidFill>
                <a:latin typeface="Arial"/>
                <a:cs typeface="Arial"/>
              </a:rPr>
              <a:t>chuqur </a:t>
            </a:r>
            <a:r>
              <a:rPr sz="3000" b="1" spc="120" dirty="0">
                <a:solidFill>
                  <a:srgbClr val="FFFFFF"/>
                </a:solidFill>
                <a:latin typeface="Arial"/>
                <a:cs typeface="Arial"/>
              </a:rPr>
              <a:t>tadqiq </a:t>
            </a:r>
            <a:r>
              <a:rPr sz="3000" b="1" spc="-81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00" dirty="0">
                <a:solidFill>
                  <a:srgbClr val="FFFFFF"/>
                </a:solidFill>
                <a:latin typeface="Arial"/>
                <a:cs typeface="Arial"/>
              </a:rPr>
              <a:t>etilgan </a:t>
            </a:r>
            <a:r>
              <a:rPr sz="3000" b="1" spc="20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3000" b="1" spc="10" dirty="0">
                <a:solidFill>
                  <a:srgbClr val="FFFFFF"/>
                </a:solidFill>
                <a:latin typeface="Arial"/>
                <a:cs typeface="Arial"/>
              </a:rPr>
              <a:t>Shunga </a:t>
            </a:r>
            <a:r>
              <a:rPr sz="3000" b="1" spc="70" dirty="0">
                <a:solidFill>
                  <a:srgbClr val="FFFFFF"/>
                </a:solidFill>
                <a:latin typeface="Arial"/>
                <a:cs typeface="Arial"/>
              </a:rPr>
              <a:t>koʻra </a:t>
            </a:r>
            <a:r>
              <a:rPr sz="3000" b="1" spc="3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3000" b="1" spc="55" dirty="0">
                <a:solidFill>
                  <a:srgbClr val="FFFFFF"/>
                </a:solidFill>
                <a:latin typeface="Arial"/>
                <a:cs typeface="Arial"/>
              </a:rPr>
              <a:t>isteʼmolchi </a:t>
            </a:r>
            <a:r>
              <a:rPr sz="3000" b="1" spc="120" dirty="0">
                <a:solidFill>
                  <a:srgbClr val="FFFFFF"/>
                </a:solidFill>
                <a:latin typeface="Arial"/>
                <a:cs typeface="Arial"/>
              </a:rPr>
              <a:t>daromadi </a:t>
            </a:r>
            <a:r>
              <a:rPr sz="3000" b="1" spc="100" dirty="0">
                <a:solidFill>
                  <a:srgbClr val="FFFFFF"/>
                </a:solidFill>
                <a:latin typeface="Arial"/>
                <a:cs typeface="Arial"/>
              </a:rPr>
              <a:t>bilan </a:t>
            </a:r>
            <a:r>
              <a:rPr sz="3000" b="1" spc="135" dirty="0">
                <a:solidFill>
                  <a:srgbClr val="FFFFFF"/>
                </a:solidFill>
                <a:latin typeface="Arial"/>
                <a:cs typeface="Arial"/>
              </a:rPr>
              <a:t>ular </a:t>
            </a:r>
            <a:r>
              <a:rPr sz="3000" b="1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30" dirty="0">
                <a:solidFill>
                  <a:srgbClr val="FFFFFF"/>
                </a:solidFill>
                <a:latin typeface="Arial"/>
                <a:cs typeface="Arial"/>
              </a:rPr>
              <a:t>tomonidan </a:t>
            </a:r>
            <a:r>
              <a:rPr sz="3000" b="1" spc="55" dirty="0">
                <a:solidFill>
                  <a:srgbClr val="FFFFFF"/>
                </a:solidFill>
                <a:latin typeface="Arial"/>
                <a:cs typeface="Arial"/>
              </a:rPr>
              <a:t>sotib olinishi </a:t>
            </a:r>
            <a:r>
              <a:rPr sz="3000" b="1" spc="180" dirty="0">
                <a:solidFill>
                  <a:srgbClr val="FFFFFF"/>
                </a:solidFill>
                <a:latin typeface="Arial"/>
                <a:cs typeface="Arial"/>
              </a:rPr>
              <a:t>mumkin </a:t>
            </a:r>
            <a:r>
              <a:rPr sz="3000" b="1" spc="15" dirty="0">
                <a:solidFill>
                  <a:srgbClr val="FFFFFF"/>
                </a:solidFill>
                <a:latin typeface="Arial"/>
                <a:cs typeface="Arial"/>
              </a:rPr>
              <a:t>boʻlgan </a:t>
            </a:r>
            <a:r>
              <a:rPr sz="3000" b="1" spc="140" dirty="0">
                <a:solidFill>
                  <a:srgbClr val="FFFFFF"/>
                </a:solidFill>
                <a:latin typeface="Arial"/>
                <a:cs typeface="Arial"/>
              </a:rPr>
              <a:t>tovarlar </a:t>
            </a:r>
            <a:r>
              <a:rPr sz="3000" b="1" spc="110" dirty="0">
                <a:solidFill>
                  <a:srgbClr val="FFFFFF"/>
                </a:solidFill>
                <a:latin typeface="Arial"/>
                <a:cs typeface="Arial"/>
              </a:rPr>
              <a:t>miqdori </a:t>
            </a:r>
            <a:r>
              <a:rPr sz="3000" b="1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45" dirty="0">
                <a:solidFill>
                  <a:srgbClr val="FFFFFF"/>
                </a:solidFill>
                <a:latin typeface="Arial"/>
                <a:cs typeface="Arial"/>
              </a:rPr>
              <a:t>oʻrtasidagi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5" dirty="0">
                <a:solidFill>
                  <a:srgbClr val="FFFFFF"/>
                </a:solidFill>
                <a:latin typeface="Arial"/>
                <a:cs typeface="Arial"/>
              </a:rPr>
              <a:t>oʻzaro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35" dirty="0">
                <a:solidFill>
                  <a:srgbClr val="FFFFFF"/>
                </a:solidFill>
                <a:latin typeface="Arial"/>
                <a:cs typeface="Arial"/>
              </a:rPr>
              <a:t>bogʻliqlik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-135" dirty="0">
                <a:solidFill>
                  <a:srgbClr val="FFFFFF"/>
                </a:solidFill>
                <a:latin typeface="Arial"/>
                <a:cs typeface="Arial"/>
              </a:rPr>
              <a:t>ENGEL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50" dirty="0">
                <a:solidFill>
                  <a:srgbClr val="FFFFFF"/>
                </a:solidFill>
                <a:latin typeface="Arial"/>
                <a:cs typeface="Arial"/>
              </a:rPr>
              <a:t>QONUNI</a:t>
            </a:r>
            <a:r>
              <a:rPr sz="3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80" dirty="0">
                <a:solidFill>
                  <a:srgbClr val="FFFFFF"/>
                </a:solidFill>
                <a:latin typeface="Arial"/>
                <a:cs typeface="Arial"/>
              </a:rPr>
              <a:t>deyiladi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2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335670" cy="10286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56142" y="0"/>
            <a:ext cx="6527799" cy="272009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28784" y="2904395"/>
            <a:ext cx="8810624" cy="597217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55439" y="2626824"/>
            <a:ext cx="6288405" cy="6258560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sz="4500" b="1" i="1" spc="-90" dirty="0" err="1">
                <a:latin typeface="Verdana"/>
                <a:cs typeface="Verdana"/>
              </a:rPr>
              <a:t>M</a:t>
            </a:r>
            <a:r>
              <a:rPr sz="4500" b="1" i="1" spc="-355" dirty="0" err="1">
                <a:latin typeface="Verdana"/>
                <a:cs typeface="Verdana"/>
              </a:rPr>
              <a:t>a</a:t>
            </a:r>
            <a:r>
              <a:rPr lang="en-US" sz="4500" b="1" i="1" spc="-355" dirty="0" err="1">
                <a:latin typeface="Verdana"/>
                <a:cs typeface="Verdana"/>
              </a:rPr>
              <a:t>'</a:t>
            </a:r>
            <a:r>
              <a:rPr sz="4500" b="1" i="1" spc="-185" dirty="0" err="1">
                <a:latin typeface="Verdana"/>
                <a:cs typeface="Verdana"/>
              </a:rPr>
              <a:t>l</a:t>
            </a:r>
            <a:r>
              <a:rPr sz="4500" b="1" i="1" spc="-484" dirty="0" err="1">
                <a:latin typeface="Verdana"/>
                <a:cs typeface="Verdana"/>
              </a:rPr>
              <a:t>u</a:t>
            </a:r>
            <a:r>
              <a:rPr sz="4500" b="1" i="1" spc="-705" dirty="0" err="1">
                <a:latin typeface="Verdana"/>
                <a:cs typeface="Verdana"/>
              </a:rPr>
              <a:t>m</a:t>
            </a:r>
            <a:r>
              <a:rPr sz="4500" b="1" i="1" spc="-160" dirty="0" err="1">
                <a:latin typeface="Verdana"/>
                <a:cs typeface="Verdana"/>
              </a:rPr>
              <a:t>o</a:t>
            </a:r>
            <a:r>
              <a:rPr sz="4500" b="1" i="1" spc="-330" dirty="0" err="1">
                <a:latin typeface="Verdana"/>
                <a:cs typeface="Verdana"/>
              </a:rPr>
              <a:t>t</a:t>
            </a:r>
            <a:r>
              <a:rPr sz="4500" b="1" i="1" spc="-335" dirty="0">
                <a:latin typeface="Verdana"/>
                <a:cs typeface="Verdana"/>
              </a:rPr>
              <a:t> </a:t>
            </a:r>
            <a:r>
              <a:rPr sz="4500" b="1" i="1" spc="-484" dirty="0">
                <a:latin typeface="Verdana"/>
                <a:cs typeface="Verdana"/>
              </a:rPr>
              <a:t>u</a:t>
            </a:r>
            <a:r>
              <a:rPr sz="4500" b="1" i="1" spc="140" dirty="0">
                <a:latin typeface="Verdana"/>
                <a:cs typeface="Verdana"/>
              </a:rPr>
              <a:t>c</a:t>
            </a:r>
            <a:r>
              <a:rPr sz="4500" b="1" i="1" spc="-490" dirty="0">
                <a:latin typeface="Verdana"/>
                <a:cs typeface="Verdana"/>
              </a:rPr>
              <a:t>h</a:t>
            </a:r>
            <a:r>
              <a:rPr sz="4500" b="1" i="1" spc="-484" dirty="0">
                <a:latin typeface="Verdana"/>
                <a:cs typeface="Verdana"/>
              </a:rPr>
              <a:t>un</a:t>
            </a:r>
            <a:endParaRPr sz="4500" dirty="0">
              <a:latin typeface="Verdana"/>
              <a:cs typeface="Verdana"/>
            </a:endParaRPr>
          </a:p>
          <a:p>
            <a:pPr marL="81280" marR="73660" algn="ctr">
              <a:lnSpc>
                <a:spcPct val="108000"/>
              </a:lnSpc>
              <a:spcBef>
                <a:spcPts val="209"/>
              </a:spcBef>
            </a:pPr>
            <a:r>
              <a:rPr sz="3300" spc="-5" dirty="0">
                <a:latin typeface="Comic Sans MS"/>
                <a:cs typeface="Comic Sans MS"/>
              </a:rPr>
              <a:t>Oliy toifali yoki normal tovarlar </a:t>
            </a:r>
            <a:r>
              <a:rPr sz="3300" spc="-975" dirty="0">
                <a:latin typeface="Comic Sans MS"/>
                <a:cs typeface="Comic Sans MS"/>
              </a:rPr>
              <a:t> </a:t>
            </a:r>
            <a:r>
              <a:rPr sz="3300" spc="-5" dirty="0">
                <a:latin typeface="Comic Sans MS"/>
                <a:cs typeface="Comic Sans MS"/>
              </a:rPr>
              <a:t>uchun Engel egri chizig’i </a:t>
            </a:r>
            <a:r>
              <a:rPr sz="3300" dirty="0">
                <a:latin typeface="Comic Sans MS"/>
                <a:cs typeface="Comic Sans MS"/>
              </a:rPr>
              <a:t> </a:t>
            </a:r>
            <a:r>
              <a:rPr sz="3300" spc="-5" dirty="0">
                <a:latin typeface="Comic Sans MS"/>
                <a:cs typeface="Comic Sans MS"/>
              </a:rPr>
              <a:t>o’suvchan</a:t>
            </a:r>
            <a:r>
              <a:rPr sz="3300" spc="-20" dirty="0">
                <a:latin typeface="Comic Sans MS"/>
                <a:cs typeface="Comic Sans MS"/>
              </a:rPr>
              <a:t> </a:t>
            </a:r>
            <a:r>
              <a:rPr sz="3300" spc="-5" dirty="0">
                <a:latin typeface="Comic Sans MS"/>
                <a:cs typeface="Comic Sans MS"/>
              </a:rPr>
              <a:t>ko’rinishda</a:t>
            </a:r>
            <a:r>
              <a:rPr sz="3300" spc="-15" dirty="0">
                <a:latin typeface="Comic Sans MS"/>
                <a:cs typeface="Comic Sans MS"/>
              </a:rPr>
              <a:t> </a:t>
            </a:r>
            <a:r>
              <a:rPr sz="3300" spc="-5" dirty="0">
                <a:latin typeface="Comic Sans MS"/>
                <a:cs typeface="Comic Sans MS"/>
              </a:rPr>
              <a:t>bo’ladi.</a:t>
            </a:r>
            <a:endParaRPr sz="33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050" dirty="0">
              <a:latin typeface="Comic Sans MS"/>
              <a:cs typeface="Comic Sans MS"/>
            </a:endParaRPr>
          </a:p>
          <a:p>
            <a:pPr marL="12700" marR="5080" algn="ctr">
              <a:lnSpc>
                <a:spcPct val="108000"/>
              </a:lnSpc>
            </a:pPr>
            <a:r>
              <a:rPr sz="3300" spc="-5" dirty="0">
                <a:latin typeface="Comic Sans MS"/>
                <a:cs typeface="Comic Sans MS"/>
              </a:rPr>
              <a:t>Past toifali tovarlar uchun Engel </a:t>
            </a:r>
            <a:r>
              <a:rPr sz="3300" spc="-975" dirty="0">
                <a:latin typeface="Comic Sans MS"/>
                <a:cs typeface="Comic Sans MS"/>
              </a:rPr>
              <a:t> </a:t>
            </a:r>
            <a:r>
              <a:rPr sz="3300" spc="-5" dirty="0">
                <a:latin typeface="Comic Sans MS"/>
                <a:cs typeface="Comic Sans MS"/>
              </a:rPr>
              <a:t>egri chizig’i pasayuvchan </a:t>
            </a:r>
            <a:r>
              <a:rPr sz="3300" dirty="0">
                <a:latin typeface="Comic Sans MS"/>
                <a:cs typeface="Comic Sans MS"/>
              </a:rPr>
              <a:t> </a:t>
            </a:r>
            <a:r>
              <a:rPr sz="3300" spc="-5" dirty="0">
                <a:latin typeface="Comic Sans MS"/>
                <a:cs typeface="Comic Sans MS"/>
              </a:rPr>
              <a:t>ko’rinishda bo’lib, daromadlar </a:t>
            </a:r>
            <a:r>
              <a:rPr sz="3300" dirty="0">
                <a:latin typeface="Comic Sans MS"/>
                <a:cs typeface="Comic Sans MS"/>
              </a:rPr>
              <a:t> </a:t>
            </a:r>
            <a:r>
              <a:rPr sz="3300" spc="-5" dirty="0">
                <a:latin typeface="Comic Sans MS"/>
                <a:cs typeface="Comic Sans MS"/>
              </a:rPr>
              <a:t>oshib borishi bilan iste’molchilar </a:t>
            </a:r>
            <a:r>
              <a:rPr sz="3300" spc="-975" dirty="0">
                <a:latin typeface="Comic Sans MS"/>
                <a:cs typeface="Comic Sans MS"/>
              </a:rPr>
              <a:t> </a:t>
            </a:r>
            <a:r>
              <a:rPr sz="3300" spc="-5" dirty="0">
                <a:latin typeface="Comic Sans MS"/>
                <a:cs typeface="Comic Sans MS"/>
              </a:rPr>
              <a:t>ularni kamroq miqdorda sotib </a:t>
            </a:r>
            <a:r>
              <a:rPr sz="3300" dirty="0">
                <a:latin typeface="Comic Sans MS"/>
                <a:cs typeface="Comic Sans MS"/>
              </a:rPr>
              <a:t> </a:t>
            </a:r>
            <a:r>
              <a:rPr sz="3300" spc="-5" dirty="0">
                <a:latin typeface="Comic Sans MS"/>
                <a:cs typeface="Comic Sans MS"/>
              </a:rPr>
              <a:t>oladilar.</a:t>
            </a:r>
            <a:endParaRPr sz="3300" dirty="0">
              <a:latin typeface="Comic Sans MS"/>
              <a:cs typeface="Comic Sans M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7796B8-38A7-4009-BBAE-4FA8CF3F1FF5}"/>
              </a:ext>
            </a:extLst>
          </p:cNvPr>
          <p:cNvSpPr txBox="1"/>
          <p:nvPr/>
        </p:nvSpPr>
        <p:spPr>
          <a:xfrm>
            <a:off x="1752600" y="497804"/>
            <a:ext cx="150868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latin typeface="Verdana" panose="020B0604030504040204" pitchFamily="34" charset="0"/>
                <a:ea typeface="Verdana" panose="020B0604030504040204" pitchFamily="34" charset="0"/>
              </a:rPr>
              <a:t>Engel </a:t>
            </a:r>
            <a:r>
              <a:rPr lang="en-US" sz="5000" dirty="0" err="1">
                <a:latin typeface="Verdana" panose="020B0604030504040204" pitchFamily="34" charset="0"/>
                <a:ea typeface="Verdana" panose="020B0604030504040204" pitchFamily="34" charset="0"/>
              </a:rPr>
              <a:t>qonunining</a:t>
            </a:r>
            <a:r>
              <a:rPr lang="en-US" sz="5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000" dirty="0" err="1">
                <a:latin typeface="Verdana" panose="020B0604030504040204" pitchFamily="34" charset="0"/>
                <a:ea typeface="Verdana" panose="020B0604030504040204" pitchFamily="34" charset="0"/>
              </a:rPr>
              <a:t>amal</a:t>
            </a:r>
            <a:r>
              <a:rPr lang="en-US" sz="5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000" dirty="0" err="1">
                <a:latin typeface="Verdana" panose="020B0604030504040204" pitchFamily="34" charset="0"/>
                <a:ea typeface="Verdana" panose="020B0604030504040204" pitchFamily="34" charset="0"/>
              </a:rPr>
              <a:t>qilishini</a:t>
            </a:r>
            <a:r>
              <a:rPr lang="en-US" sz="5000" dirty="0">
                <a:latin typeface="Verdana" panose="020B0604030504040204" pitchFamily="34" charset="0"/>
                <a:ea typeface="Verdana" panose="020B0604030504040204" pitchFamily="34" charset="0"/>
              </a:rPr>
              <a:t> Engel </a:t>
            </a:r>
            <a:r>
              <a:rPr lang="en-US" sz="5000" dirty="0" err="1">
                <a:latin typeface="Verdana" panose="020B0604030504040204" pitchFamily="34" charset="0"/>
                <a:ea typeface="Verdana" panose="020B0604030504040204" pitchFamily="34" charset="0"/>
              </a:rPr>
              <a:t>egri</a:t>
            </a:r>
            <a:r>
              <a:rPr lang="en-US" sz="5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000" dirty="0" err="1">
                <a:latin typeface="Verdana" panose="020B0604030504040204" pitchFamily="34" charset="0"/>
                <a:ea typeface="Verdana" panose="020B0604030504040204" pitchFamily="34" charset="0"/>
              </a:rPr>
              <a:t>chizig’i</a:t>
            </a:r>
            <a:r>
              <a:rPr lang="en-US" sz="5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000" dirty="0" err="1">
                <a:latin typeface="Verdana" panose="020B0604030504040204" pitchFamily="34" charset="0"/>
                <a:ea typeface="Verdana" panose="020B0604030504040204" pitchFamily="34" charset="0"/>
              </a:rPr>
              <a:t>orqali</a:t>
            </a:r>
            <a:r>
              <a:rPr lang="en-US" sz="5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000" dirty="0" err="1">
                <a:latin typeface="Verdana" panose="020B0604030504040204" pitchFamily="34" charset="0"/>
                <a:ea typeface="Verdana" panose="020B0604030504040204" pitchFamily="34" charset="0"/>
              </a:rPr>
              <a:t>ifodalash</a:t>
            </a:r>
            <a:r>
              <a:rPr lang="en-US" sz="5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000" dirty="0" err="1">
                <a:latin typeface="Verdana" panose="020B0604030504040204" pitchFamily="34" charset="0"/>
                <a:ea typeface="Verdana" panose="020B0604030504040204" pitchFamily="34" charset="0"/>
              </a:rPr>
              <a:t>mumkin</a:t>
            </a:r>
            <a:endParaRPr lang="ru-RU" sz="5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896</Words>
  <Application>Microsoft Office PowerPoint</Application>
  <PresentationFormat>Произвольный</PresentationFormat>
  <Paragraphs>81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Comic Sans MS</vt:lpstr>
      <vt:lpstr>Georgia</vt:lpstr>
      <vt:lpstr>Lucida Sans Unicode</vt:lpstr>
      <vt:lpstr>Microsoft Sans Serif</vt:lpstr>
      <vt:lpstr>Tahoma</vt:lpstr>
      <vt:lpstr>Trebuchet MS</vt:lpstr>
      <vt:lpstr>Verdana</vt:lpstr>
      <vt:lpstr>Office Theme</vt:lpstr>
      <vt:lpstr>Презентация PowerPoint</vt:lpstr>
      <vt:lpstr>Презентация PowerPoint</vt:lpstr>
      <vt:lpstr>7.1 Talab tushunchasi va uning miqdoriga taʼsir qiluvchi omillar . Talab qonuni .</vt:lpstr>
      <vt:lpstr>Yakka talab</vt:lpstr>
      <vt:lpstr>Talab miqdorining oʻzgarishiga bir qancha  omillar taʼsiri qiladi . Ularning ichida eng koʻp  taʼsir qiladigan omil narx omilidir .</vt:lpstr>
      <vt:lpstr>Narx va talab hajmining oʻzgarishi oʻrtasidagi teskari bogʻliqlikni koʻrsatuvchi chiziq talab egri chizigʻi deyiladi</vt:lpstr>
      <vt:lpstr>Talabga narxdan tashqari taʼsir koʻrsatuvchi asosiy omillar</vt:lpstr>
      <vt:lpstr>Презентация PowerPoint</vt:lpstr>
      <vt:lpstr>Презентация PowerPoint</vt:lpstr>
      <vt:lpstr>7.2 TAKLIF TUSHUNCHASI .TAKLIF MIQDORIGA  TAʼSIR QILUVCHI OMILLAR. TAKLIF QONUNI</vt:lpstr>
      <vt:lpstr>Narx darajasi va taklif miqdori  o’ rtasidagi to’ g’ ridan-  to’ g’ ri  bog’ liqlikni ko’ rsatuvchi ma’ lumotlarni grafikda ifodalab, taklif egri chizig’ ini tasvirlash mumkin.</vt:lpstr>
      <vt:lpstr>Bozorda taklif qilinadigan tovar hajmiga narxdan  tashqari bir qator omillar ham ta’sir qiladi. Bu  omillarning asosiylari quyidagilar:</vt:lpstr>
      <vt:lpstr>7 . 3 . TALAB MIQDORI VA TAKLIF MIQDORI O’ RTASIDAGI  NISBATNING O’ ZGARISHI.  BOZOR  MUVOZANATI</vt:lpstr>
      <vt:lpstr>Презентация PowerPoint</vt:lpstr>
      <vt:lpstr>TALAB EGILUVCHANLIGINI BELGILAB BERUVCHI OMILLAR</vt:lpstr>
      <vt:lpstr>Iste'molchi daromadining 1  foizga o'zgarishi talabning  necha foizga o'zgarishini ifodalovchi  ko'rsatkich talabning  daromad bo'yicha  egiluvchanligi korsatkichi  deyiladi va quyidagi formula  yordamida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tdiu ek-79 LiderLar</dc:title>
  <dc:creator>Saodat Abduraimova</dc:creator>
  <cp:keywords>DAFxHKqD85M,BAFxBDuV0U4</cp:keywords>
  <cp:lastModifiedBy>AliCom</cp:lastModifiedBy>
  <cp:revision>7</cp:revision>
  <dcterms:created xsi:type="dcterms:W3CDTF">2023-10-23T08:33:50Z</dcterms:created>
  <dcterms:modified xsi:type="dcterms:W3CDTF">2026-01-07T15:35:06Z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2023-10-20T00:00:00Z</vt:filetime>
  </property>
  <property fmtid="{D5CDD505-2E9C-101B-9397-08002B2CF9AE}" pid="3" name="Creator">
    <vt:lpwstr>Canva</vt:lpwstr>
  </property>
  <property fmtid="{D5CDD505-2E9C-101B-9397-08002B2CF9AE}" pid="4" name="LastSaved">
    <vt:filetime>2023-10-23T00:00:00Z</vt:filetime>
  </property>
</Properties>
</file>