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731520"/>
            <a:ext cx="8229600" cy="2286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>
              <a:defRPr sz="2200" b="1">
                <a:latin typeface="Arial"/>
              </a:defRPr>
            </a:pPr>
            <a:r>
              <a:t>G'afur G'ulom hayoti va ijodi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291840"/>
            <a:ext cx="8229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>
                <a:latin typeface="Arial"/>
              </a:defRPr>
            </a:pPr>
            <a:r>
              <a:t>KROSSVORD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3749039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>
                <a:latin typeface="Arial"/>
              </a:defRPr>
            </a:pPr>
            <a:r>
              <a:t>Yuldasheva Saida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2313432" y="731520"/>
            <a:ext cx="4864608" cy="5212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>
                <a:latin typeface="Arial"/>
              </a:defRPr>
            </a:pPr>
            <a:r>
              <a:t>Krossvord</a:t>
            </a:r>
          </a:p>
        </p:txBody>
      </p:sp>
      <p:sp>
        <p:nvSpPr>
          <p:cNvPr id="4" name="Rectangle 3"/>
          <p:cNvSpPr/>
          <p:nvPr/>
        </p:nvSpPr>
        <p:spPr>
          <a:xfrm>
            <a:off x="3355848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2313432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5093208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5440679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4398264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" name="Rectangle 8"/>
          <p:cNvSpPr/>
          <p:nvPr/>
        </p:nvSpPr>
        <p:spPr>
          <a:xfrm>
            <a:off x="3355848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98264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313432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93208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050791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703320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008376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830568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788152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830568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788152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745736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355848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313432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788152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40679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008376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35624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93208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050791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008376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313432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788152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703320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660904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830568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483096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40679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008376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703320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830568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745736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703320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313432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830568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093208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398264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6" name="Rectangle 45"/>
          <p:cNvSpPr/>
          <p:nvPr/>
        </p:nvSpPr>
        <p:spPr>
          <a:xfrm>
            <a:off x="3355848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135624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8" name="Rectangle 47"/>
          <p:cNvSpPr/>
          <p:nvPr/>
        </p:nvSpPr>
        <p:spPr>
          <a:xfrm>
            <a:off x="3703320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355848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483096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398264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830568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050791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745736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5" name="Rectangle 54"/>
          <p:cNvSpPr/>
          <p:nvPr/>
        </p:nvSpPr>
        <p:spPr>
          <a:xfrm>
            <a:off x="3703320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6" name="Rectangle 55"/>
          <p:cNvSpPr/>
          <p:nvPr/>
        </p:nvSpPr>
        <p:spPr>
          <a:xfrm>
            <a:off x="3008376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7" name="Rectangle 56"/>
          <p:cNvSpPr/>
          <p:nvPr/>
        </p:nvSpPr>
        <p:spPr>
          <a:xfrm>
            <a:off x="5788152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8" name="Rectangle 57"/>
          <p:cNvSpPr/>
          <p:nvPr/>
        </p:nvSpPr>
        <p:spPr>
          <a:xfrm>
            <a:off x="4745736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9" name="Rectangle 58"/>
          <p:cNvSpPr/>
          <p:nvPr/>
        </p:nvSpPr>
        <p:spPr>
          <a:xfrm>
            <a:off x="6830568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0" name="Rectangle 59"/>
          <p:cNvSpPr/>
          <p:nvPr/>
        </p:nvSpPr>
        <p:spPr>
          <a:xfrm>
            <a:off x="6830568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1" name="Rectangle 60"/>
          <p:cNvSpPr/>
          <p:nvPr/>
        </p:nvSpPr>
        <p:spPr>
          <a:xfrm>
            <a:off x="4398264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703320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830568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4" name="Rectangle 63"/>
          <p:cNvSpPr/>
          <p:nvPr/>
        </p:nvSpPr>
        <p:spPr>
          <a:xfrm>
            <a:off x="5093208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5" name="Rectangle 64"/>
          <p:cNvSpPr/>
          <p:nvPr/>
        </p:nvSpPr>
        <p:spPr>
          <a:xfrm>
            <a:off x="4050791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6" name="Rectangle 65"/>
          <p:cNvSpPr/>
          <p:nvPr/>
        </p:nvSpPr>
        <p:spPr>
          <a:xfrm>
            <a:off x="3703320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830568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8" name="Rectangle 67"/>
          <p:cNvSpPr/>
          <p:nvPr/>
        </p:nvSpPr>
        <p:spPr>
          <a:xfrm>
            <a:off x="5093208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9" name="Rectangle 68"/>
          <p:cNvSpPr/>
          <p:nvPr/>
        </p:nvSpPr>
        <p:spPr>
          <a:xfrm>
            <a:off x="5788152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0" name="Rectangle 69"/>
          <p:cNvSpPr/>
          <p:nvPr/>
        </p:nvSpPr>
        <p:spPr>
          <a:xfrm>
            <a:off x="4398264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1" name="Rectangle 70"/>
          <p:cNvSpPr/>
          <p:nvPr/>
        </p:nvSpPr>
        <p:spPr>
          <a:xfrm>
            <a:off x="2660904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2" name="Rectangle 71"/>
          <p:cNvSpPr/>
          <p:nvPr/>
        </p:nvSpPr>
        <p:spPr>
          <a:xfrm>
            <a:off x="2313432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830568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4" name="Rectangle 73"/>
          <p:cNvSpPr/>
          <p:nvPr/>
        </p:nvSpPr>
        <p:spPr>
          <a:xfrm>
            <a:off x="5788152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5" name="Rectangle 74"/>
          <p:cNvSpPr/>
          <p:nvPr/>
        </p:nvSpPr>
        <p:spPr>
          <a:xfrm>
            <a:off x="5440679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6" name="Rectangle 75"/>
          <p:cNvSpPr/>
          <p:nvPr/>
        </p:nvSpPr>
        <p:spPr>
          <a:xfrm>
            <a:off x="4745736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7" name="Rectangle 76"/>
          <p:cNvSpPr/>
          <p:nvPr/>
        </p:nvSpPr>
        <p:spPr>
          <a:xfrm>
            <a:off x="3703320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8" name="Rectangle 77"/>
          <p:cNvSpPr/>
          <p:nvPr/>
        </p:nvSpPr>
        <p:spPr>
          <a:xfrm>
            <a:off x="6830568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9" name="Rectangle 78"/>
          <p:cNvSpPr/>
          <p:nvPr/>
        </p:nvSpPr>
        <p:spPr>
          <a:xfrm>
            <a:off x="6483096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0" name="Rectangle 79"/>
          <p:cNvSpPr/>
          <p:nvPr/>
        </p:nvSpPr>
        <p:spPr>
          <a:xfrm>
            <a:off x="5093208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1" name="Rectangle 80"/>
          <p:cNvSpPr/>
          <p:nvPr/>
        </p:nvSpPr>
        <p:spPr>
          <a:xfrm>
            <a:off x="4398264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2" name="Rectangle 81"/>
          <p:cNvSpPr/>
          <p:nvPr/>
        </p:nvSpPr>
        <p:spPr>
          <a:xfrm>
            <a:off x="4050791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3" name="Rectangle 82"/>
          <p:cNvSpPr/>
          <p:nvPr/>
        </p:nvSpPr>
        <p:spPr>
          <a:xfrm>
            <a:off x="2660904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4" name="Rectangle 83"/>
          <p:cNvSpPr/>
          <p:nvPr/>
        </p:nvSpPr>
        <p:spPr>
          <a:xfrm>
            <a:off x="5788152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5" name="Rectangle 84"/>
          <p:cNvSpPr/>
          <p:nvPr/>
        </p:nvSpPr>
        <p:spPr>
          <a:xfrm>
            <a:off x="4745736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6" name="Rectangle 85"/>
          <p:cNvSpPr/>
          <p:nvPr/>
        </p:nvSpPr>
        <p:spPr>
          <a:xfrm>
            <a:off x="3703320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7" name="Rectangle 86"/>
          <p:cNvSpPr/>
          <p:nvPr/>
        </p:nvSpPr>
        <p:spPr>
          <a:xfrm>
            <a:off x="2660904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8" name="Rectangle 87"/>
          <p:cNvSpPr/>
          <p:nvPr/>
        </p:nvSpPr>
        <p:spPr>
          <a:xfrm>
            <a:off x="3703320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9" name="Rectangle 88"/>
          <p:cNvSpPr/>
          <p:nvPr/>
        </p:nvSpPr>
        <p:spPr>
          <a:xfrm>
            <a:off x="4398264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0" name="Rectangle 89"/>
          <p:cNvSpPr/>
          <p:nvPr/>
        </p:nvSpPr>
        <p:spPr>
          <a:xfrm>
            <a:off x="6830568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1" name="Rectangle 90"/>
          <p:cNvSpPr/>
          <p:nvPr/>
        </p:nvSpPr>
        <p:spPr>
          <a:xfrm>
            <a:off x="5788152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2" name="Rectangle 91"/>
          <p:cNvSpPr/>
          <p:nvPr/>
        </p:nvSpPr>
        <p:spPr>
          <a:xfrm>
            <a:off x="5093208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3" name="Rectangle 92"/>
          <p:cNvSpPr/>
          <p:nvPr/>
        </p:nvSpPr>
        <p:spPr>
          <a:xfrm>
            <a:off x="4398264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4" name="Rectangle 93"/>
          <p:cNvSpPr/>
          <p:nvPr/>
        </p:nvSpPr>
        <p:spPr>
          <a:xfrm>
            <a:off x="3355848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5" name="Rectangle 94"/>
          <p:cNvSpPr/>
          <p:nvPr/>
        </p:nvSpPr>
        <p:spPr>
          <a:xfrm>
            <a:off x="2313432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6" name="Rectangle 95"/>
          <p:cNvSpPr/>
          <p:nvPr/>
        </p:nvSpPr>
        <p:spPr>
          <a:xfrm>
            <a:off x="2313432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7" name="Rectangle 96"/>
          <p:cNvSpPr/>
          <p:nvPr/>
        </p:nvSpPr>
        <p:spPr>
          <a:xfrm>
            <a:off x="6135624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8" name="Rectangle 97"/>
          <p:cNvSpPr/>
          <p:nvPr/>
        </p:nvSpPr>
        <p:spPr>
          <a:xfrm>
            <a:off x="5093208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9" name="Rectangle 98"/>
          <p:cNvSpPr/>
          <p:nvPr/>
        </p:nvSpPr>
        <p:spPr>
          <a:xfrm>
            <a:off x="4398264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5788152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5093208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4745736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3721607" y="74980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4764023" y="74980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2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6848856" y="74980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3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2331720" y="1097280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4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5111496" y="144475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5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4416552" y="179222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6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5806440" y="2139696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7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2331720" y="248716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8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2331720" y="318211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9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3026664" y="318211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10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6848856" y="352958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11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2331720" y="4224527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12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764023" y="4224527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13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2331720" y="491947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14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4764023" y="491947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15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3374136" y="5614416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>
                <a:latin typeface="Arial"/>
              </a:defRPr>
            </a:pPr>
            <a:r>
              <a:t>Masalalar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22960"/>
            <a:ext cx="3840480" cy="5943600"/>
          </a:xfrm>
          <a:prstGeom prst="rect">
            <a:avLst/>
          </a:prstGeom>
          <a:noFill/>
        </p:spPr>
        <p:txBody>
          <a:bodyPr wrap="square" tIns="0"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defRPr sz="1500" b="1">
                <a:solidFill>
                  <a:srgbClr val="000000"/>
                </a:solidFill>
                <a:latin typeface="Arial"/>
              </a:defRPr>
            </a:pPr>
            <a:r>
              <a:t>Yotiq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2. → Shoirning kasbi, o'qituvchi. (7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4. → Lirik-epik she'riy asar janri. (7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5. → Shoirning ilk she'riy to'plami. (6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8. → Shoirning yaratgan ko'plab kitoblari. (7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10. → Shoirning musiqaga moslangan matnlari. (9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12. → Shoir tug'ilgan shahar. (8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14. → Yoshlikdan intilgan narsa. (5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15. → Shoir hamkasbi, taniqli shoira. (7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16. → Shoirning familiyasi. (5 harf)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26280" y="822960"/>
            <a:ext cx="3840480" cy="5943600"/>
          </a:xfrm>
          <a:prstGeom prst="rect">
            <a:avLst/>
          </a:prstGeom>
          <a:noFill/>
        </p:spPr>
        <p:txBody>
          <a:bodyPr wrap="square" tIns="0"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defRPr sz="1500" b="1">
                <a:solidFill>
                  <a:srgbClr val="000000"/>
                </a:solidFill>
                <a:latin typeface="Arial"/>
              </a:defRPr>
            </a:pPr>
            <a:r>
              <a:t>Tik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1. ↓ Otasi she'r yozganida qo'llagan. (8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3. ↓ Otasi tanigan o'zbek shoiri. (7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5. ↓ Qisqa hajmli nasriy asarlar. (8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6. ↓ Shekspir asarlarini o'girgan ijodkor. (8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7. ↓ Shoirning nazm namunalari. (7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9. ↓ Shoir tahsil olgan joy. (6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11. ↓ Otasi tanigan o'zbek shoiri. (6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13. ↓ Rus-tuzem maktabi nomi. (5 harf)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2313432" y="731520"/>
            <a:ext cx="4864608" cy="5212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>
                <a:latin typeface="Arial"/>
              </a:defRPr>
            </a:pPr>
            <a:r>
              <a:t>Javoblar</a:t>
            </a:r>
          </a:p>
        </p:txBody>
      </p:sp>
      <p:sp>
        <p:nvSpPr>
          <p:cNvPr id="4" name="Rectangle 3"/>
          <p:cNvSpPr/>
          <p:nvPr/>
        </p:nvSpPr>
        <p:spPr>
          <a:xfrm>
            <a:off x="3355848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5" name="Rectangle 4"/>
          <p:cNvSpPr/>
          <p:nvPr/>
        </p:nvSpPr>
        <p:spPr>
          <a:xfrm>
            <a:off x="2313432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B</a:t>
            </a:r>
          </a:p>
        </p:txBody>
      </p:sp>
      <p:sp>
        <p:nvSpPr>
          <p:cNvPr id="6" name="Rectangle 5"/>
          <p:cNvSpPr/>
          <p:nvPr/>
        </p:nvSpPr>
        <p:spPr>
          <a:xfrm>
            <a:off x="5093208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S</a:t>
            </a:r>
          </a:p>
        </p:txBody>
      </p:sp>
      <p:sp>
        <p:nvSpPr>
          <p:cNvPr id="7" name="Rectangle 6"/>
          <p:cNvSpPr/>
          <p:nvPr/>
        </p:nvSpPr>
        <p:spPr>
          <a:xfrm>
            <a:off x="5440679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L</a:t>
            </a:r>
          </a:p>
        </p:txBody>
      </p:sp>
      <p:sp>
        <p:nvSpPr>
          <p:cNvPr id="8" name="Rectangle 7"/>
          <p:cNvSpPr/>
          <p:nvPr/>
        </p:nvSpPr>
        <p:spPr>
          <a:xfrm>
            <a:off x="4398264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9" name="Rectangle 8"/>
          <p:cNvSpPr/>
          <p:nvPr/>
        </p:nvSpPr>
        <p:spPr>
          <a:xfrm>
            <a:off x="3355848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R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98264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313432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93208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050791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703320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008376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830568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M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788152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830568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Q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788152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L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745736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355848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O'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313432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M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788152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E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40679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008376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L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35624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93208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050791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008376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313432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K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788152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R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703320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K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660904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830568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R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483096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40679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O'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008376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Q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703320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M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830568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745736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M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703320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L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313432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830568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093208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U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398264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N</a:t>
            </a:r>
          </a:p>
        </p:txBody>
      </p:sp>
      <p:sp>
        <p:nvSpPr>
          <p:cNvPr id="46" name="Rectangle 45"/>
          <p:cNvSpPr/>
          <p:nvPr/>
        </p:nvSpPr>
        <p:spPr>
          <a:xfrm>
            <a:off x="3355848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L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135624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H</a:t>
            </a:r>
          </a:p>
        </p:txBody>
      </p:sp>
      <p:sp>
        <p:nvSpPr>
          <p:cNvPr id="48" name="Rectangle 47"/>
          <p:cNvSpPr/>
          <p:nvPr/>
        </p:nvSpPr>
        <p:spPr>
          <a:xfrm>
            <a:off x="3703320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S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355848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G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483096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Y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398264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R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830568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U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050791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D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745736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M</a:t>
            </a:r>
          </a:p>
        </p:txBody>
      </p:sp>
      <p:sp>
        <p:nvSpPr>
          <p:cNvPr id="55" name="Rectangle 54"/>
          <p:cNvSpPr/>
          <p:nvPr/>
        </p:nvSpPr>
        <p:spPr>
          <a:xfrm>
            <a:off x="3703320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X</a:t>
            </a:r>
          </a:p>
        </p:txBody>
      </p:sp>
      <p:sp>
        <p:nvSpPr>
          <p:cNvPr id="56" name="Rectangle 55"/>
          <p:cNvSpPr/>
          <p:nvPr/>
        </p:nvSpPr>
        <p:spPr>
          <a:xfrm>
            <a:off x="3008376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L</a:t>
            </a:r>
          </a:p>
        </p:txBody>
      </p:sp>
      <p:sp>
        <p:nvSpPr>
          <p:cNvPr id="57" name="Rectangle 56"/>
          <p:cNvSpPr/>
          <p:nvPr/>
        </p:nvSpPr>
        <p:spPr>
          <a:xfrm>
            <a:off x="5788152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L</a:t>
            </a:r>
          </a:p>
        </p:txBody>
      </p:sp>
      <p:sp>
        <p:nvSpPr>
          <p:cNvPr id="58" name="Rectangle 57"/>
          <p:cNvSpPr/>
          <p:nvPr/>
        </p:nvSpPr>
        <p:spPr>
          <a:xfrm>
            <a:off x="4745736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U</a:t>
            </a:r>
          </a:p>
        </p:txBody>
      </p:sp>
      <p:sp>
        <p:nvSpPr>
          <p:cNvPr id="59" name="Rectangle 58"/>
          <p:cNvSpPr/>
          <p:nvPr/>
        </p:nvSpPr>
        <p:spPr>
          <a:xfrm>
            <a:off x="6830568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Q</a:t>
            </a:r>
          </a:p>
        </p:txBody>
      </p:sp>
      <p:sp>
        <p:nvSpPr>
          <p:cNvPr id="60" name="Rectangle 59"/>
          <p:cNvSpPr/>
          <p:nvPr/>
        </p:nvSpPr>
        <p:spPr>
          <a:xfrm>
            <a:off x="6830568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61" name="Rectangle 60"/>
          <p:cNvSpPr/>
          <p:nvPr/>
        </p:nvSpPr>
        <p:spPr>
          <a:xfrm>
            <a:off x="4398264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703320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U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830568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Y</a:t>
            </a:r>
          </a:p>
        </p:txBody>
      </p:sp>
      <p:sp>
        <p:nvSpPr>
          <p:cNvPr id="64" name="Rectangle 63"/>
          <p:cNvSpPr/>
          <p:nvPr/>
        </p:nvSpPr>
        <p:spPr>
          <a:xfrm>
            <a:off x="5093208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U</a:t>
            </a:r>
          </a:p>
        </p:txBody>
      </p:sp>
      <p:sp>
        <p:nvSpPr>
          <p:cNvPr id="65" name="Rectangle 64"/>
          <p:cNvSpPr/>
          <p:nvPr/>
        </p:nvSpPr>
        <p:spPr>
          <a:xfrm>
            <a:off x="4050791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L</a:t>
            </a:r>
          </a:p>
        </p:txBody>
      </p:sp>
      <p:sp>
        <p:nvSpPr>
          <p:cNvPr id="66" name="Rectangle 65"/>
          <p:cNvSpPr/>
          <p:nvPr/>
        </p:nvSpPr>
        <p:spPr>
          <a:xfrm>
            <a:off x="3703320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L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830568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M</a:t>
            </a:r>
          </a:p>
        </p:txBody>
      </p:sp>
      <p:sp>
        <p:nvSpPr>
          <p:cNvPr id="68" name="Rectangle 67"/>
          <p:cNvSpPr/>
          <p:nvPr/>
        </p:nvSpPr>
        <p:spPr>
          <a:xfrm>
            <a:off x="5093208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S</a:t>
            </a:r>
          </a:p>
        </p:txBody>
      </p:sp>
      <p:sp>
        <p:nvSpPr>
          <p:cNvPr id="69" name="Rectangle 68"/>
          <p:cNvSpPr/>
          <p:nvPr/>
        </p:nvSpPr>
        <p:spPr>
          <a:xfrm>
            <a:off x="5788152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S</a:t>
            </a:r>
          </a:p>
        </p:txBody>
      </p:sp>
      <p:sp>
        <p:nvSpPr>
          <p:cNvPr id="70" name="Rectangle 69"/>
          <p:cNvSpPr/>
          <p:nvPr/>
        </p:nvSpPr>
        <p:spPr>
          <a:xfrm>
            <a:off x="4398264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71" name="Rectangle 70"/>
          <p:cNvSpPr/>
          <p:nvPr/>
        </p:nvSpPr>
        <p:spPr>
          <a:xfrm>
            <a:off x="2660904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72" name="Rectangle 71"/>
          <p:cNvSpPr/>
          <p:nvPr/>
        </p:nvSpPr>
        <p:spPr>
          <a:xfrm>
            <a:off x="2313432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830568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F</a:t>
            </a:r>
          </a:p>
        </p:txBody>
      </p:sp>
      <p:sp>
        <p:nvSpPr>
          <p:cNvPr id="74" name="Rectangle 73"/>
          <p:cNvSpPr/>
          <p:nvPr/>
        </p:nvSpPr>
        <p:spPr>
          <a:xfrm>
            <a:off x="5788152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75" name="Rectangle 74"/>
          <p:cNvSpPr/>
          <p:nvPr/>
        </p:nvSpPr>
        <p:spPr>
          <a:xfrm>
            <a:off x="5440679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76" name="Rectangle 75"/>
          <p:cNvSpPr/>
          <p:nvPr/>
        </p:nvSpPr>
        <p:spPr>
          <a:xfrm>
            <a:off x="4745736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77" name="Rectangle 76"/>
          <p:cNvSpPr/>
          <p:nvPr/>
        </p:nvSpPr>
        <p:spPr>
          <a:xfrm>
            <a:off x="3703320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78" name="Rectangle 77"/>
          <p:cNvSpPr/>
          <p:nvPr/>
        </p:nvSpPr>
        <p:spPr>
          <a:xfrm>
            <a:off x="6830568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U</a:t>
            </a:r>
          </a:p>
        </p:txBody>
      </p:sp>
      <p:sp>
        <p:nvSpPr>
          <p:cNvPr id="79" name="Rectangle 78"/>
          <p:cNvSpPr/>
          <p:nvPr/>
        </p:nvSpPr>
        <p:spPr>
          <a:xfrm>
            <a:off x="6483096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80" name="Rectangle 79"/>
          <p:cNvSpPr/>
          <p:nvPr/>
        </p:nvSpPr>
        <p:spPr>
          <a:xfrm>
            <a:off x="5093208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L</a:t>
            </a:r>
          </a:p>
        </p:txBody>
      </p:sp>
      <p:sp>
        <p:nvSpPr>
          <p:cNvPr id="81" name="Rectangle 80"/>
          <p:cNvSpPr/>
          <p:nvPr/>
        </p:nvSpPr>
        <p:spPr>
          <a:xfrm>
            <a:off x="4398264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J</a:t>
            </a:r>
          </a:p>
        </p:txBody>
      </p:sp>
      <p:sp>
        <p:nvSpPr>
          <p:cNvPr id="82" name="Rectangle 81"/>
          <p:cNvSpPr/>
          <p:nvPr/>
        </p:nvSpPr>
        <p:spPr>
          <a:xfrm>
            <a:off x="4050791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H</a:t>
            </a:r>
          </a:p>
        </p:txBody>
      </p:sp>
      <p:sp>
        <p:nvSpPr>
          <p:cNvPr id="83" name="Rectangle 82"/>
          <p:cNvSpPr/>
          <p:nvPr/>
        </p:nvSpPr>
        <p:spPr>
          <a:xfrm>
            <a:off x="2660904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84" name="Rectangle 83"/>
          <p:cNvSpPr/>
          <p:nvPr/>
        </p:nvSpPr>
        <p:spPr>
          <a:xfrm>
            <a:off x="5788152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F</a:t>
            </a:r>
          </a:p>
        </p:txBody>
      </p:sp>
      <p:sp>
        <p:nvSpPr>
          <p:cNvPr id="85" name="Rectangle 84"/>
          <p:cNvSpPr/>
          <p:nvPr/>
        </p:nvSpPr>
        <p:spPr>
          <a:xfrm>
            <a:off x="4745736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Z</a:t>
            </a:r>
          </a:p>
        </p:txBody>
      </p:sp>
      <p:sp>
        <p:nvSpPr>
          <p:cNvPr id="86" name="Rectangle 85"/>
          <p:cNvSpPr/>
          <p:nvPr/>
        </p:nvSpPr>
        <p:spPr>
          <a:xfrm>
            <a:off x="3703320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87" name="Rectangle 86"/>
          <p:cNvSpPr/>
          <p:nvPr/>
        </p:nvSpPr>
        <p:spPr>
          <a:xfrm>
            <a:off x="2660904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S</a:t>
            </a:r>
          </a:p>
        </p:txBody>
      </p:sp>
      <p:sp>
        <p:nvSpPr>
          <p:cNvPr id="88" name="Rectangle 87"/>
          <p:cNvSpPr/>
          <p:nvPr/>
        </p:nvSpPr>
        <p:spPr>
          <a:xfrm>
            <a:off x="3703320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U</a:t>
            </a:r>
          </a:p>
        </p:txBody>
      </p:sp>
      <p:sp>
        <p:nvSpPr>
          <p:cNvPr id="89" name="Rectangle 88"/>
          <p:cNvSpPr/>
          <p:nvPr/>
        </p:nvSpPr>
        <p:spPr>
          <a:xfrm>
            <a:off x="4398264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90" name="Rectangle 89"/>
          <p:cNvSpPr/>
          <p:nvPr/>
        </p:nvSpPr>
        <p:spPr>
          <a:xfrm>
            <a:off x="6830568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91" name="Rectangle 90"/>
          <p:cNvSpPr/>
          <p:nvPr/>
        </p:nvSpPr>
        <p:spPr>
          <a:xfrm>
            <a:off x="5788152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H</a:t>
            </a:r>
          </a:p>
        </p:txBody>
      </p:sp>
      <p:sp>
        <p:nvSpPr>
          <p:cNvPr id="92" name="Rectangle 91"/>
          <p:cNvSpPr/>
          <p:nvPr/>
        </p:nvSpPr>
        <p:spPr>
          <a:xfrm>
            <a:off x="5093208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R</a:t>
            </a:r>
          </a:p>
        </p:txBody>
      </p:sp>
      <p:sp>
        <p:nvSpPr>
          <p:cNvPr id="93" name="Rectangle 92"/>
          <p:cNvSpPr/>
          <p:nvPr/>
        </p:nvSpPr>
        <p:spPr>
          <a:xfrm>
            <a:off x="4398264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M</a:t>
            </a:r>
          </a:p>
        </p:txBody>
      </p:sp>
      <p:sp>
        <p:nvSpPr>
          <p:cNvPr id="94" name="Rectangle 93"/>
          <p:cNvSpPr/>
          <p:nvPr/>
        </p:nvSpPr>
        <p:spPr>
          <a:xfrm>
            <a:off x="3355848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H</a:t>
            </a:r>
          </a:p>
        </p:txBody>
      </p:sp>
      <p:sp>
        <p:nvSpPr>
          <p:cNvPr id="95" name="Rectangle 94"/>
          <p:cNvSpPr/>
          <p:nvPr/>
        </p:nvSpPr>
        <p:spPr>
          <a:xfrm>
            <a:off x="2313432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B</a:t>
            </a:r>
          </a:p>
        </p:txBody>
      </p:sp>
      <p:sp>
        <p:nvSpPr>
          <p:cNvPr id="96" name="Rectangle 95"/>
          <p:cNvSpPr/>
          <p:nvPr/>
        </p:nvSpPr>
        <p:spPr>
          <a:xfrm>
            <a:off x="2313432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97" name="Rectangle 96"/>
          <p:cNvSpPr/>
          <p:nvPr/>
        </p:nvSpPr>
        <p:spPr>
          <a:xfrm>
            <a:off x="6135624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L</a:t>
            </a:r>
          </a:p>
        </p:txBody>
      </p:sp>
      <p:sp>
        <p:nvSpPr>
          <p:cNvPr id="98" name="Rectangle 97"/>
          <p:cNvSpPr/>
          <p:nvPr/>
        </p:nvSpPr>
        <p:spPr>
          <a:xfrm>
            <a:off x="5093208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Q</a:t>
            </a:r>
          </a:p>
        </p:txBody>
      </p:sp>
      <p:sp>
        <p:nvSpPr>
          <p:cNvPr id="99" name="Rectangle 98"/>
          <p:cNvSpPr/>
          <p:nvPr/>
        </p:nvSpPr>
        <p:spPr>
          <a:xfrm>
            <a:off x="4398264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5788152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'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5093208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4745736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Q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3721607" y="74980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4764023" y="74980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2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6848856" y="74980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3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2331720" y="1097280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4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5111496" y="144475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5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4416552" y="179222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6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5806440" y="2139696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7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2331720" y="248716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8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2331720" y="318211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9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3026664" y="318211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10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6848856" y="352958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11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2331720" y="4224527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12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764023" y="4224527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13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2331720" y="491947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14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4764023" y="491947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15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3374136" y="5614416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CEC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7578" y="0"/>
            <a:ext cx="4848844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