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7556480" cy="9875520"/>
  <p:notesSz cx="9875520" cy="1755648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Правильный ответ:
D) Все вышеперечисленное
Операция вычитания числа из суммы (a + b) - c может быть представлена несколькими эквивалентными способами благодаря свойствам сложения и вычитания, что позволяет переставлять члены выражения.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Правильный ответ:
C) Вычитание числа из суммы
Эта задача демонстрирует вычитание числа из суммы, поскольку сначала происходит объединение (сложение) предметов, а затем часть из них удаляется (вычитается).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Правильный ответ:
A) a + c - b
Выражение 'a + c - b' точно отражает операцию взятия суммы чисел 'a' и 'c', а затем вычитания из этой суммы числа 'b', что соответствует условию задачи.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Правильный ответ:
C) прибавить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Правильный ответ:
C) прибавлению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Правильный ответ:
Верно
Когда мы вычитаем положительное число из суммы, мы уменьшаем эту сумму, поэтому результат неизбежно становится меньше исходного значения. Например, 10 - 3 = 7, где 7 &lt; 10.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Правильный ответ:
Неверно
Вычитание числа из суммы предполагает, что сначала мы имеем сумму, из которой затем вычитаем число, что является обратной операцией к последовательному вычитанию.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C5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0896" y="310896"/>
            <a:ext cx="16934688" cy="9253728"/>
          </a:xfrm>
          <a:prstGeom prst="roundRect">
            <a:avLst>
              <a:gd name="adj" fmla="val 5138"/>
            </a:avLst>
          </a:prstGeom>
          <a:solidFill>
            <a:srgbClr val="FFF9EF"/>
          </a:solidFill>
          <a:ln w="54864">
            <a:solidFill>
              <a:srgbClr val="FFFFFF">
                <a:alpha val="9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69264" y="4471416"/>
            <a:ext cx="8586216" cy="2103120"/>
          </a:xfrm>
          <a:prstGeom prst="roundRect">
            <a:avLst>
              <a:gd name="adj" fmla="val 19130"/>
            </a:avLst>
          </a:prstGeom>
          <a:solidFill>
            <a:srgbClr val="C65522"/>
          </a:solidFill>
          <a:ln/>
        </p:spPr>
      </p:sp>
      <p:sp>
        <p:nvSpPr>
          <p:cNvPr id="4" name="Shape 2"/>
          <p:cNvSpPr/>
          <p:nvPr/>
        </p:nvSpPr>
        <p:spPr>
          <a:xfrm>
            <a:off x="969264" y="6940296"/>
            <a:ext cx="8586216" cy="2103120"/>
          </a:xfrm>
          <a:prstGeom prst="roundRect">
            <a:avLst>
              <a:gd name="adj" fmla="val 19130"/>
            </a:avLst>
          </a:prstGeom>
          <a:solidFill>
            <a:srgbClr val="10837D"/>
          </a:solidFill>
          <a:ln/>
        </p:spPr>
      </p:sp>
      <p:sp>
        <p:nvSpPr>
          <p:cNvPr id="5" name="Shape 3"/>
          <p:cNvSpPr/>
          <p:nvPr/>
        </p:nvSpPr>
        <p:spPr>
          <a:xfrm rot="150000">
            <a:off x="10030968" y="4507992"/>
            <a:ext cx="6556248" cy="4498848"/>
          </a:xfrm>
          <a:prstGeom prst="roundRect">
            <a:avLst>
              <a:gd name="adj" fmla="val 9756"/>
            </a:avLst>
          </a:prstGeom>
          <a:solidFill>
            <a:srgbClr val="10837D"/>
          </a:solidFill>
          <a:ln/>
        </p:spPr>
      </p:sp>
      <p:sp>
        <p:nvSpPr>
          <p:cNvPr id="6" name="Shape 4"/>
          <p:cNvSpPr/>
          <p:nvPr/>
        </p:nvSpPr>
        <p:spPr>
          <a:xfrm>
            <a:off x="969264" y="4361688"/>
            <a:ext cx="8586216" cy="2103120"/>
          </a:xfrm>
          <a:prstGeom prst="roundRect">
            <a:avLst>
              <a:gd name="adj" fmla="val 19130"/>
            </a:avLst>
          </a:prstGeom>
          <a:solidFill>
            <a:srgbClr val="FDEDE5"/>
          </a:solidFill>
          <a:ln w="45720">
            <a:solidFill>
              <a:srgbClr val="F2682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9264" y="6830568"/>
            <a:ext cx="8586216" cy="2103120"/>
          </a:xfrm>
          <a:prstGeom prst="roundRect">
            <a:avLst>
              <a:gd name="adj" fmla="val 19130"/>
            </a:avLst>
          </a:prstGeom>
          <a:solidFill>
            <a:srgbClr val="E3F4F3"/>
          </a:solidFill>
          <a:ln w="45720">
            <a:solidFill>
              <a:srgbClr val="14A09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 rot="150000">
            <a:off x="10030968" y="4398264"/>
            <a:ext cx="6556248" cy="449884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45720">
            <a:solidFill>
              <a:srgbClr val="14A098"/>
            </a:solidFill>
            <a:prstDash val="solid"/>
          </a:ln>
        </p:spPr>
      </p:sp>
      <p:pic>
        <p:nvPicPr>
          <p:cNvPr id="9" name="Pictur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50000">
            <a:off x="10177272" y="4544568"/>
            <a:ext cx="6263640" cy="4206240"/>
          </a:xfrm>
          <a:prstGeom prst="roundRect">
            <a:avLst>
              <a:gd name="adj" fmla="val 6957"/>
            </a:avLst>
          </a:prstGeom>
        </p:spPr>
      </p:pic>
      <p:sp>
        <p:nvSpPr>
          <p:cNvPr id="10" name="Shape 7"/>
          <p:cNvSpPr/>
          <p:nvPr/>
        </p:nvSpPr>
        <p:spPr>
          <a:xfrm>
            <a:off x="1298448" y="4864608"/>
            <a:ext cx="1097280" cy="1097280"/>
          </a:xfrm>
          <a:prstGeom prst="ellipse">
            <a:avLst/>
          </a:prstGeom>
          <a:solidFill>
            <a:srgbClr val="FBD2BF"/>
          </a:solidFill>
          <a:ln w="45720">
            <a:solidFill>
              <a:srgbClr val="FFFFFF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298448" y="7333488"/>
            <a:ext cx="1097280" cy="1097280"/>
          </a:xfrm>
          <a:prstGeom prst="ellipse">
            <a:avLst/>
          </a:prstGeom>
          <a:solidFill>
            <a:srgbClr val="B9E3E0"/>
          </a:solidFill>
          <a:ln w="45720">
            <a:solidFill>
              <a:srgbClr val="FFFFFF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360000">
            <a:off x="1435608" y="5001768"/>
            <a:ext cx="832104" cy="832104"/>
          </a:xfrm>
          <a:prstGeom prst="rect">
            <a:avLst/>
          </a:prstGeom>
        </p:spPr>
      </p:pic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60000">
            <a:off x="1435608" y="7470648"/>
            <a:ext cx="832104" cy="832104"/>
          </a:xfrm>
          <a:prstGeom prst="rect">
            <a:avLst/>
          </a:prstGeom>
        </p:spPr>
      </p:pic>
      <p:sp>
        <p:nvSpPr>
          <p:cNvPr id="14" name="Shape 9"/>
          <p:cNvSpPr/>
          <p:nvPr/>
        </p:nvSpPr>
        <p:spPr>
          <a:xfrm>
            <a:off x="969264" y="841248"/>
            <a:ext cx="4142232" cy="429768"/>
          </a:xfrm>
          <a:prstGeom prst="roundRect">
            <a:avLst>
              <a:gd name="adj" fmla="val 50000"/>
            </a:avLst>
          </a:prstGeom>
          <a:solidFill>
            <a:srgbClr val="FDE7DD"/>
          </a:solidFill>
          <a:ln/>
        </p:spPr>
      </p:sp>
      <p:sp>
        <p:nvSpPr>
          <p:cNvPr id="15" name="Text 10"/>
          <p:cNvSpPr/>
          <p:nvPr/>
        </p:nvSpPr>
        <p:spPr>
          <a:xfrm>
            <a:off x="969264" y="1417320"/>
            <a:ext cx="153162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</a:t>
            </a:r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CB47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</a:t>
            </a:r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14A0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</a:t>
            </a:r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суммы</a:t>
            </a:r>
            <a:endParaRPr lang="en-US" sz="5328" dirty="0"/>
          </a:p>
        </p:txBody>
      </p:sp>
      <p:sp>
        <p:nvSpPr>
          <p:cNvPr id="16" name="Text 11"/>
          <p:cNvSpPr/>
          <p:nvPr/>
        </p:nvSpPr>
        <p:spPr>
          <a:xfrm>
            <a:off x="969264" y="2313432"/>
            <a:ext cx="15316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79"/>
              </a:lnSpc>
              <a:buNone/>
            </a:pPr>
            <a:r>
              <a:rPr lang="en-US" sz="1836" b="1" dirty="0">
                <a:solidFill>
                  <a:srgbClr val="5E52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узнаем, как вычитать число из суммы. Это поможет нам решать задачи легче. Посмотрим на примеры вместе.</a:t>
            </a:r>
            <a:endParaRPr lang="en-US" sz="1836" dirty="0"/>
          </a:p>
          <a:p>
            <a:pPr algn="l" indent="0" marL="0">
              <a:lnSpc>
                <a:spcPts val="2479"/>
              </a:lnSpc>
              <a:buNone/>
            </a:pPr>
            <a:r>
              <a:rPr lang="en-US" sz="1836" b="1" dirty="0">
                <a:solidFill>
                  <a:srgbClr val="5E52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№1</a:t>
            </a:r>
            <a:endParaRPr lang="en-US" sz="1836" dirty="0"/>
          </a:p>
          <a:p>
            <a:pPr algn="l" indent="0" marL="0">
              <a:lnSpc>
                <a:spcPts val="2479"/>
              </a:lnSpc>
              <a:buNone/>
            </a:pPr>
            <a:r>
              <a:rPr lang="en-US" sz="1836" b="1" dirty="0">
                <a:solidFill>
                  <a:srgbClr val="5E52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1264</a:t>
            </a:r>
            <a:endParaRPr lang="en-US" sz="1836" dirty="0"/>
          </a:p>
          <a:p>
            <a:pPr algn="l" indent="0" marL="0">
              <a:lnSpc>
                <a:spcPts val="2479"/>
              </a:lnSpc>
              <a:buNone/>
            </a:pPr>
            <a:r>
              <a:rPr lang="en-US" sz="1836" b="1" dirty="0">
                <a:solidFill>
                  <a:srgbClr val="5E52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848</a:t>
            </a:r>
            <a:endParaRPr lang="en-US" sz="1836" dirty="0"/>
          </a:p>
        </p:txBody>
      </p:sp>
      <p:sp>
        <p:nvSpPr>
          <p:cNvPr id="17" name="Shape 12"/>
          <p:cNvSpPr/>
          <p:nvPr/>
        </p:nvSpPr>
        <p:spPr>
          <a:xfrm>
            <a:off x="969264" y="3831336"/>
            <a:ext cx="164592" cy="164592"/>
          </a:xfrm>
          <a:prstGeom prst="ellipse">
            <a:avLst/>
          </a:prstGeom>
          <a:solidFill>
            <a:srgbClr val="F2682A"/>
          </a:solidFill>
          <a:ln/>
        </p:spPr>
      </p:sp>
      <p:sp>
        <p:nvSpPr>
          <p:cNvPr id="18" name="Shape 13"/>
          <p:cNvSpPr/>
          <p:nvPr/>
        </p:nvSpPr>
        <p:spPr>
          <a:xfrm>
            <a:off x="1243584" y="3831336"/>
            <a:ext cx="164592" cy="164592"/>
          </a:xfrm>
          <a:prstGeom prst="ellipse">
            <a:avLst/>
          </a:prstGeom>
          <a:solidFill>
            <a:srgbClr val="14A098"/>
          </a:solidFill>
          <a:ln/>
        </p:spPr>
      </p:sp>
      <p:sp>
        <p:nvSpPr>
          <p:cNvPr id="19" name="Shape 14"/>
          <p:cNvSpPr/>
          <p:nvPr/>
        </p:nvSpPr>
        <p:spPr>
          <a:xfrm>
            <a:off x="1517904" y="3831336"/>
            <a:ext cx="164592" cy="164592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20" name="Text 15"/>
          <p:cNvSpPr/>
          <p:nvPr/>
        </p:nvSpPr>
        <p:spPr>
          <a:xfrm>
            <a:off x="2660904" y="4937760"/>
            <a:ext cx="656539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87"/>
              </a:lnSpc>
              <a:buNone/>
            </a:pPr>
            <a:r>
              <a:rPr lang="en-US" sz="3024" b="1" dirty="0">
                <a:solidFill>
                  <a:srgbClr val="C044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класс</a:t>
            </a:r>
            <a:endParaRPr lang="en-US" sz="3024" dirty="0"/>
          </a:p>
        </p:txBody>
      </p:sp>
      <p:sp>
        <p:nvSpPr>
          <p:cNvPr id="21" name="Text 16"/>
          <p:cNvSpPr/>
          <p:nvPr/>
        </p:nvSpPr>
        <p:spPr>
          <a:xfrm>
            <a:off x="2660904" y="5495544"/>
            <a:ext cx="65653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</a:t>
            </a:r>
            <a:endParaRPr lang="en-US" sz="2232" dirty="0"/>
          </a:p>
        </p:txBody>
      </p:sp>
      <p:sp>
        <p:nvSpPr>
          <p:cNvPr id="22" name="Text 17"/>
          <p:cNvSpPr/>
          <p:nvPr/>
        </p:nvSpPr>
        <p:spPr>
          <a:xfrm>
            <a:off x="2660904" y="7406640"/>
            <a:ext cx="656539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87"/>
              </a:lnSpc>
              <a:buNone/>
            </a:pPr>
            <a:r>
              <a:rPr lang="en-US" sz="3024" b="1" dirty="0">
                <a:solidFill>
                  <a:srgbClr val="0F7B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Айша</a:t>
            </a:r>
            <a:endParaRPr lang="en-US" sz="3024" dirty="0"/>
          </a:p>
        </p:txBody>
      </p:sp>
      <p:sp>
        <p:nvSpPr>
          <p:cNvPr id="23" name="Text 18"/>
          <p:cNvSpPr/>
          <p:nvPr/>
        </p:nvSpPr>
        <p:spPr>
          <a:xfrm>
            <a:off x="2660904" y="7964424"/>
            <a:ext cx="65653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</a:t>
            </a:r>
            <a:endParaRPr lang="en-US" sz="2232" dirty="0"/>
          </a:p>
        </p:txBody>
      </p:sp>
      <p:sp>
        <p:nvSpPr>
          <p:cNvPr id="24" name="Text 19"/>
          <p:cNvSpPr/>
          <p:nvPr/>
        </p:nvSpPr>
        <p:spPr>
          <a:xfrm>
            <a:off x="1152144" y="932688"/>
            <a:ext cx="3794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14"/>
              </a:lnSpc>
              <a:buNone/>
            </a:pPr>
            <a:r>
              <a:rPr lang="en-US" sz="1512" b="1" dirty="0">
                <a:solidFill>
                  <a:srgbClr val="BC42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решать примеры нового типа</a:t>
            </a:r>
            <a:endParaRPr lang="en-US" sz="1512" dirty="0"/>
          </a:p>
        </p:txBody>
      </p:sp>
      <p:sp>
        <p:nvSpPr>
          <p:cNvPr id="25" name="Shape 20"/>
          <p:cNvSpPr/>
          <p:nvPr/>
        </p:nvSpPr>
        <p:spPr>
          <a:xfrm>
            <a:off x="1152144" y="4718304"/>
            <a:ext cx="457200" cy="457200"/>
          </a:xfrm>
          <a:prstGeom prst="ellipse">
            <a:avLst/>
          </a:prstGeom>
          <a:solidFill>
            <a:srgbClr val="F2682A"/>
          </a:solidFill>
          <a:ln w="36576">
            <a:solidFill>
              <a:srgbClr val="FFFFFF"/>
            </a:solidFill>
            <a:prstDash val="solid"/>
          </a:ln>
        </p:spPr>
      </p:sp>
      <p:sp>
        <p:nvSpPr>
          <p:cNvPr id="26" name="Shape 21"/>
          <p:cNvSpPr/>
          <p:nvPr/>
        </p:nvSpPr>
        <p:spPr>
          <a:xfrm>
            <a:off x="1152144" y="7187184"/>
            <a:ext cx="457200" cy="457200"/>
          </a:xfrm>
          <a:prstGeom prst="ellipse">
            <a:avLst/>
          </a:prstGeom>
          <a:solidFill>
            <a:srgbClr val="14A098"/>
          </a:solidFill>
          <a:ln w="36576">
            <a:solidFill>
              <a:srgbClr val="FFFFFF"/>
            </a:solidFill>
            <a:prstDash val="solid"/>
          </a:ln>
        </p:spPr>
      </p:sp>
      <p:sp>
        <p:nvSpPr>
          <p:cNvPr id="27" name="Text 22"/>
          <p:cNvSpPr/>
          <p:nvPr/>
        </p:nvSpPr>
        <p:spPr>
          <a:xfrm>
            <a:off x="1152144" y="481888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87"/>
              </a:lnSpc>
              <a:buNone/>
            </a:pPr>
            <a:r>
              <a:rPr lang="en-US" sz="1656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56" dirty="0"/>
          </a:p>
        </p:txBody>
      </p:sp>
      <p:sp>
        <p:nvSpPr>
          <p:cNvPr id="28" name="Text 23"/>
          <p:cNvSpPr/>
          <p:nvPr/>
        </p:nvSpPr>
        <p:spPr>
          <a:xfrm>
            <a:off x="1152144" y="728776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87"/>
              </a:lnSpc>
              <a:buNone/>
            </a:pPr>
            <a:r>
              <a:rPr lang="en-US" sz="1656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56" dirty="0"/>
          </a:p>
        </p:txBody>
      </p:sp>
      <p:sp>
        <p:nvSpPr>
          <p:cNvPr id="29" name="Shape 24"/>
          <p:cNvSpPr/>
          <p:nvPr/>
        </p:nvSpPr>
        <p:spPr>
          <a:xfrm>
            <a:off x="-24618" y="290498"/>
            <a:ext cx="17245584" cy="9564624"/>
          </a:xfrm>
          <a:prstGeom prst="roundRect">
            <a:avLst>
              <a:gd name="adj" fmla="val 6597"/>
            </a:avLst>
          </a:prstGeom>
          <a:noFill/>
          <a:ln w="100584">
            <a:solidFill>
              <a:srgbClr val="FFFFFF">
                <a:alpha val="75000"/>
              </a:srgbClr>
            </a:solidFill>
            <a:prstDash val="sysDot"/>
          </a:ln>
        </p:spPr>
      </p:sp>
      <p:pic>
        <p:nvPicPr>
          <p:cNvPr id="3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480000">
            <a:off x="-160934" y="8427110"/>
            <a:ext cx="1609344" cy="1609344"/>
          </a:xfrm>
          <a:prstGeom prst="rect">
            <a:avLst/>
          </a:prstGeom>
        </p:spPr>
      </p:pic>
      <p:pic>
        <p:nvPicPr>
          <p:cNvPr id="3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60000">
            <a:off x="16108070" y="8427110"/>
            <a:ext cx="1609344" cy="1609344"/>
          </a:xfrm>
          <a:prstGeom prst="rect">
            <a:avLst/>
          </a:prstGeom>
        </p:spPr>
      </p:pic>
      <p:pic>
        <p:nvPicPr>
          <p:cNvPr id="3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720000">
            <a:off x="16429025" y="-75164"/>
            <a:ext cx="1252728" cy="125272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C5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0896" y="310896"/>
            <a:ext cx="16934688" cy="9253728"/>
          </a:xfrm>
          <a:prstGeom prst="roundRect">
            <a:avLst>
              <a:gd name="adj" fmla="val 5138"/>
            </a:avLst>
          </a:prstGeom>
          <a:solidFill>
            <a:srgbClr val="FFF9EF"/>
          </a:solidFill>
          <a:ln w="54864">
            <a:solidFill>
              <a:srgbClr val="FFFFFF">
                <a:alpha val="9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69264" y="3566160"/>
            <a:ext cx="3547872" cy="5468112"/>
          </a:xfrm>
          <a:prstGeom prst="roundRect">
            <a:avLst>
              <a:gd name="adj" fmla="val 11340"/>
            </a:avLst>
          </a:prstGeom>
          <a:solidFill>
            <a:srgbClr val="C65522"/>
          </a:solidFill>
          <a:ln/>
        </p:spPr>
      </p:sp>
      <p:sp>
        <p:nvSpPr>
          <p:cNvPr id="4" name="Shape 2"/>
          <p:cNvSpPr/>
          <p:nvPr/>
        </p:nvSpPr>
        <p:spPr>
          <a:xfrm>
            <a:off x="4882896" y="3566160"/>
            <a:ext cx="3547872" cy="5468112"/>
          </a:xfrm>
          <a:prstGeom prst="roundRect">
            <a:avLst>
              <a:gd name="adj" fmla="val 11340"/>
            </a:avLst>
          </a:prstGeom>
          <a:solidFill>
            <a:srgbClr val="10837D"/>
          </a:solidFill>
          <a:ln/>
        </p:spPr>
      </p:sp>
      <p:sp>
        <p:nvSpPr>
          <p:cNvPr id="5" name="Shape 3"/>
          <p:cNvSpPr/>
          <p:nvPr/>
        </p:nvSpPr>
        <p:spPr>
          <a:xfrm>
            <a:off x="8796528" y="3566160"/>
            <a:ext cx="3547872" cy="5468112"/>
          </a:xfrm>
          <a:prstGeom prst="roundRect">
            <a:avLst>
              <a:gd name="adj" fmla="val 11340"/>
            </a:avLst>
          </a:prstGeom>
          <a:solidFill>
            <a:srgbClr val="724BCA"/>
          </a:solidFill>
          <a:ln/>
        </p:spPr>
      </p:sp>
      <p:sp>
        <p:nvSpPr>
          <p:cNvPr id="6" name="Shape 4"/>
          <p:cNvSpPr/>
          <p:nvPr/>
        </p:nvSpPr>
        <p:spPr>
          <a:xfrm rot="150000">
            <a:off x="12819888" y="3566160"/>
            <a:ext cx="3767328" cy="5468112"/>
          </a:xfrm>
          <a:prstGeom prst="roundRect">
            <a:avLst>
              <a:gd name="adj" fmla="val 11650"/>
            </a:avLst>
          </a:prstGeom>
          <a:solidFill>
            <a:srgbClr val="10837D"/>
          </a:solidFill>
          <a:ln/>
        </p:spPr>
      </p:sp>
      <p:sp>
        <p:nvSpPr>
          <p:cNvPr id="7" name="Shape 5"/>
          <p:cNvSpPr/>
          <p:nvPr/>
        </p:nvSpPr>
        <p:spPr>
          <a:xfrm>
            <a:off x="969264" y="3456432"/>
            <a:ext cx="3547872" cy="5468112"/>
          </a:xfrm>
          <a:prstGeom prst="roundRect">
            <a:avLst>
              <a:gd name="adj" fmla="val 11340"/>
            </a:avLst>
          </a:prstGeom>
          <a:solidFill>
            <a:srgbClr val="FDEDE5"/>
          </a:solidFill>
          <a:ln w="45720">
            <a:solidFill>
              <a:srgbClr val="F2682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882896" y="3456432"/>
            <a:ext cx="3547872" cy="5468112"/>
          </a:xfrm>
          <a:prstGeom prst="roundRect">
            <a:avLst>
              <a:gd name="adj" fmla="val 11340"/>
            </a:avLst>
          </a:prstGeom>
          <a:solidFill>
            <a:srgbClr val="E3F4F3"/>
          </a:solidFill>
          <a:ln w="45720">
            <a:solidFill>
              <a:srgbClr val="14A09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796528" y="3456432"/>
            <a:ext cx="3547872" cy="5468112"/>
          </a:xfrm>
          <a:prstGeom prst="roundRect">
            <a:avLst>
              <a:gd name="adj" fmla="val 11340"/>
            </a:avLst>
          </a:prstGeom>
          <a:solidFill>
            <a:srgbClr val="F1EBFE"/>
          </a:solidFill>
          <a:ln w="45720">
            <a:solidFill>
              <a:srgbClr val="8B5CF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rot="150000">
            <a:off x="12819888" y="3456432"/>
            <a:ext cx="3767328" cy="5468112"/>
          </a:xfrm>
          <a:prstGeom prst="roundRect">
            <a:avLst>
              <a:gd name="adj" fmla="val 11650"/>
            </a:avLst>
          </a:prstGeom>
          <a:solidFill>
            <a:srgbClr val="FFFFFF"/>
          </a:solidFill>
          <a:ln w="45720">
            <a:solidFill>
              <a:srgbClr val="14A098"/>
            </a:solidFill>
            <a:prstDash val="solid"/>
          </a:ln>
        </p:spPr>
      </p:sp>
      <p:pic>
        <p:nvPicPr>
          <p:cNvPr id="11" name="Pictur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50000">
            <a:off x="12966192" y="3602736"/>
            <a:ext cx="3474720" cy="5175504"/>
          </a:xfrm>
          <a:prstGeom prst="roundRect">
            <a:avLst>
              <a:gd name="adj" fmla="val 8421"/>
            </a:avLst>
          </a:prstGeom>
        </p:spPr>
      </p:pic>
      <p:sp>
        <p:nvSpPr>
          <p:cNvPr id="12" name="Shape 9"/>
          <p:cNvSpPr/>
          <p:nvPr/>
        </p:nvSpPr>
        <p:spPr>
          <a:xfrm>
            <a:off x="1298448" y="4255252"/>
            <a:ext cx="1097280" cy="1097280"/>
          </a:xfrm>
          <a:prstGeom prst="ellipse">
            <a:avLst/>
          </a:prstGeom>
          <a:solidFill>
            <a:srgbClr val="FBD2BF"/>
          </a:solidFill>
          <a:ln w="45720">
            <a:solidFill>
              <a:srgbClr val="FFFFFF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5212080" y="4056827"/>
            <a:ext cx="1097280" cy="1097280"/>
          </a:xfrm>
          <a:prstGeom prst="ellipse">
            <a:avLst/>
          </a:prstGeom>
          <a:solidFill>
            <a:srgbClr val="B9E3E0"/>
          </a:solidFill>
          <a:ln w="45720">
            <a:solidFill>
              <a:srgbClr val="FFFFFF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9125712" y="4255252"/>
            <a:ext cx="1097280" cy="1097280"/>
          </a:xfrm>
          <a:prstGeom prst="ellipse">
            <a:avLst/>
          </a:prstGeom>
          <a:solidFill>
            <a:srgbClr val="DCCEFC"/>
          </a:solidFill>
          <a:ln w="45720">
            <a:solidFill>
              <a:srgbClr val="FFFFFF"/>
            </a:solidFill>
            <a:prstDash val="solid"/>
          </a:ln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360000">
            <a:off x="1435608" y="4389120"/>
            <a:ext cx="832104" cy="832104"/>
          </a:xfrm>
          <a:prstGeom prst="rect">
            <a:avLst/>
          </a:prstGeom>
        </p:spPr>
      </p:pic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60000">
            <a:off x="5349240" y="4187952"/>
            <a:ext cx="832104" cy="832104"/>
          </a:xfrm>
          <a:prstGeom prst="rect">
            <a:avLst/>
          </a:prstGeom>
        </p:spPr>
      </p:pic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360000">
            <a:off x="9262872" y="4389120"/>
            <a:ext cx="832104" cy="83210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969264" y="841248"/>
            <a:ext cx="153162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</a:t>
            </a:r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CB47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</a:t>
            </a:r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14A0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</a:t>
            </a:r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изучим?</a:t>
            </a:r>
            <a:endParaRPr lang="en-US" sz="5328" dirty="0"/>
          </a:p>
        </p:txBody>
      </p:sp>
      <p:sp>
        <p:nvSpPr>
          <p:cNvPr id="19" name="Text 13"/>
          <p:cNvSpPr/>
          <p:nvPr/>
        </p:nvSpPr>
        <p:spPr>
          <a:xfrm>
            <a:off x="969264" y="1737360"/>
            <a:ext cx="1531620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24"/>
              </a:lnSpc>
              <a:buNone/>
            </a:pPr>
            <a:r>
              <a:rPr lang="en-US" sz="1944" b="1" dirty="0">
                <a:solidFill>
                  <a:srgbClr val="5E52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узнаем новый способ вычитать числа.</a:t>
            </a:r>
            <a:endParaRPr lang="en-US" sz="1944" dirty="0"/>
          </a:p>
          <a:p>
            <a:pPr algn="l" indent="0" marL="0">
              <a:lnSpc>
                <a:spcPts val="2624"/>
              </a:lnSpc>
              <a:buNone/>
            </a:pPr>
            <a:r>
              <a:rPr lang="en-US" sz="1944" b="1" dirty="0">
                <a:solidFill>
                  <a:srgbClr val="5E52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848</a:t>
            </a:r>
            <a:endParaRPr lang="en-US" sz="1944" dirty="0"/>
          </a:p>
          <a:p>
            <a:pPr algn="l" indent="0" marL="0">
              <a:lnSpc>
                <a:spcPts val="2624"/>
              </a:lnSpc>
              <a:buNone/>
            </a:pPr>
            <a:r>
              <a:rPr lang="en-US" sz="1944" b="1" dirty="0">
                <a:solidFill>
                  <a:srgbClr val="5E52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1264</a:t>
            </a:r>
            <a:endParaRPr lang="en-US" sz="1944" dirty="0"/>
          </a:p>
        </p:txBody>
      </p:sp>
      <p:sp>
        <p:nvSpPr>
          <p:cNvPr id="20" name="Shape 14"/>
          <p:cNvSpPr/>
          <p:nvPr/>
        </p:nvSpPr>
        <p:spPr>
          <a:xfrm>
            <a:off x="969264" y="2926080"/>
            <a:ext cx="164592" cy="164592"/>
          </a:xfrm>
          <a:prstGeom prst="ellipse">
            <a:avLst/>
          </a:prstGeom>
          <a:solidFill>
            <a:srgbClr val="F2682A"/>
          </a:solidFill>
          <a:ln/>
        </p:spPr>
      </p:sp>
      <p:sp>
        <p:nvSpPr>
          <p:cNvPr id="21" name="Shape 15"/>
          <p:cNvSpPr/>
          <p:nvPr/>
        </p:nvSpPr>
        <p:spPr>
          <a:xfrm>
            <a:off x="1243584" y="2926080"/>
            <a:ext cx="164592" cy="164592"/>
          </a:xfrm>
          <a:prstGeom prst="ellipse">
            <a:avLst/>
          </a:prstGeom>
          <a:solidFill>
            <a:srgbClr val="14A098"/>
          </a:solidFill>
          <a:ln/>
        </p:spPr>
      </p:sp>
      <p:sp>
        <p:nvSpPr>
          <p:cNvPr id="22" name="Shape 16"/>
          <p:cNvSpPr/>
          <p:nvPr/>
        </p:nvSpPr>
        <p:spPr>
          <a:xfrm>
            <a:off x="1517904" y="2926080"/>
            <a:ext cx="164592" cy="164592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23" name="Text 17"/>
          <p:cNvSpPr/>
          <p:nvPr/>
        </p:nvSpPr>
        <p:spPr>
          <a:xfrm>
            <a:off x="1298448" y="5550408"/>
            <a:ext cx="2889504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87"/>
              </a:lnSpc>
              <a:buNone/>
            </a:pPr>
            <a:r>
              <a:rPr lang="en-US" sz="3024" b="1" dirty="0">
                <a:solidFill>
                  <a:srgbClr val="C044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из суммы</a:t>
            </a:r>
            <a:endParaRPr lang="en-US" sz="3024" dirty="0"/>
          </a:p>
        </p:txBody>
      </p:sp>
      <p:sp>
        <p:nvSpPr>
          <p:cNvPr id="24" name="Text 18"/>
          <p:cNvSpPr/>
          <p:nvPr/>
        </p:nvSpPr>
        <p:spPr>
          <a:xfrm>
            <a:off x="1298448" y="6537960"/>
            <a:ext cx="2889504" cy="1609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Учимся, как вычесть число из суммы двух чисел. Это легко!</a:t>
            </a:r>
            <a:endParaRPr lang="en-US" sz="2232" dirty="0"/>
          </a:p>
        </p:txBody>
      </p:sp>
      <p:sp>
        <p:nvSpPr>
          <p:cNvPr id="25" name="Text 19"/>
          <p:cNvSpPr/>
          <p:nvPr/>
        </p:nvSpPr>
        <p:spPr>
          <a:xfrm>
            <a:off x="5212080" y="5349240"/>
            <a:ext cx="2889504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87"/>
              </a:lnSpc>
              <a:buNone/>
            </a:pPr>
            <a:r>
              <a:rPr lang="en-US" sz="3024" b="1" dirty="0">
                <a:solidFill>
                  <a:srgbClr val="0F7B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примеры</a:t>
            </a:r>
            <a:endParaRPr lang="en-US" sz="3024" dirty="0"/>
          </a:p>
        </p:txBody>
      </p:sp>
      <p:sp>
        <p:nvSpPr>
          <p:cNvPr id="26" name="Text 20"/>
          <p:cNvSpPr/>
          <p:nvPr/>
        </p:nvSpPr>
        <p:spPr>
          <a:xfrm>
            <a:off x="5212080" y="6336792"/>
            <a:ext cx="2889504" cy="2002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Решаем задачи с игрушками, конфетами и друзьями. Учимся считать!</a:t>
            </a:r>
            <a:endParaRPr lang="en-US" sz="2232" dirty="0"/>
          </a:p>
        </p:txBody>
      </p:sp>
      <p:sp>
        <p:nvSpPr>
          <p:cNvPr id="27" name="Text 21"/>
          <p:cNvSpPr/>
          <p:nvPr/>
        </p:nvSpPr>
        <p:spPr>
          <a:xfrm>
            <a:off x="9125712" y="5550408"/>
            <a:ext cx="2889504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87"/>
              </a:lnSpc>
              <a:buNone/>
            </a:pPr>
            <a:r>
              <a:rPr lang="en-US" sz="3024" b="1" dirty="0">
                <a:solidFill>
                  <a:srgbClr val="7B4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работает?</a:t>
            </a:r>
            <a:endParaRPr lang="en-US" sz="3024" dirty="0"/>
          </a:p>
        </p:txBody>
      </p:sp>
      <p:sp>
        <p:nvSpPr>
          <p:cNvPr id="28" name="Text 22"/>
          <p:cNvSpPr/>
          <p:nvPr/>
        </p:nvSpPr>
        <p:spPr>
          <a:xfrm>
            <a:off x="9125712" y="6537960"/>
            <a:ext cx="2889504" cy="1609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Поймем, почему этот способ помогает считать быстрее и проще.</a:t>
            </a:r>
            <a:endParaRPr lang="en-US" sz="2232" dirty="0"/>
          </a:p>
        </p:txBody>
      </p:sp>
      <p:sp>
        <p:nvSpPr>
          <p:cNvPr id="29" name="Shape 23"/>
          <p:cNvSpPr/>
          <p:nvPr/>
        </p:nvSpPr>
        <p:spPr>
          <a:xfrm>
            <a:off x="1152144" y="4108948"/>
            <a:ext cx="457200" cy="457200"/>
          </a:xfrm>
          <a:prstGeom prst="ellipse">
            <a:avLst/>
          </a:prstGeom>
          <a:solidFill>
            <a:srgbClr val="F2682A"/>
          </a:solidFill>
          <a:ln w="36576">
            <a:solidFill>
              <a:srgbClr val="FFFFFF"/>
            </a:solidFill>
            <a:prstDash val="solid"/>
          </a:ln>
        </p:spPr>
      </p:sp>
      <p:sp>
        <p:nvSpPr>
          <p:cNvPr id="30" name="Shape 24"/>
          <p:cNvSpPr/>
          <p:nvPr/>
        </p:nvSpPr>
        <p:spPr>
          <a:xfrm>
            <a:off x="5065776" y="3910523"/>
            <a:ext cx="457200" cy="457200"/>
          </a:xfrm>
          <a:prstGeom prst="ellipse">
            <a:avLst/>
          </a:prstGeom>
          <a:solidFill>
            <a:srgbClr val="14A098"/>
          </a:solidFill>
          <a:ln w="36576">
            <a:solidFill>
              <a:srgbClr val="FFFFFF"/>
            </a:solidFill>
            <a:prstDash val="solid"/>
          </a:ln>
        </p:spPr>
      </p:sp>
      <p:sp>
        <p:nvSpPr>
          <p:cNvPr id="31" name="Shape 25"/>
          <p:cNvSpPr/>
          <p:nvPr/>
        </p:nvSpPr>
        <p:spPr>
          <a:xfrm>
            <a:off x="8979408" y="4108948"/>
            <a:ext cx="457200" cy="457200"/>
          </a:xfrm>
          <a:prstGeom prst="ellipse">
            <a:avLst/>
          </a:prstGeom>
          <a:solidFill>
            <a:srgbClr val="8B5CF6"/>
          </a:solidFill>
          <a:ln w="36576">
            <a:solidFill>
              <a:srgbClr val="FFFFFF"/>
            </a:solidFill>
            <a:prstDash val="solid"/>
          </a:ln>
        </p:spPr>
      </p:sp>
      <p:sp>
        <p:nvSpPr>
          <p:cNvPr id="32" name="Text 26"/>
          <p:cNvSpPr/>
          <p:nvPr/>
        </p:nvSpPr>
        <p:spPr>
          <a:xfrm>
            <a:off x="1152144" y="4215384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87"/>
              </a:lnSpc>
              <a:buNone/>
            </a:pPr>
            <a:r>
              <a:rPr lang="en-US" sz="1656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56" dirty="0"/>
          </a:p>
        </p:txBody>
      </p:sp>
      <p:sp>
        <p:nvSpPr>
          <p:cNvPr id="33" name="Text 27"/>
          <p:cNvSpPr/>
          <p:nvPr/>
        </p:nvSpPr>
        <p:spPr>
          <a:xfrm>
            <a:off x="5065776" y="401421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87"/>
              </a:lnSpc>
              <a:buNone/>
            </a:pPr>
            <a:r>
              <a:rPr lang="en-US" sz="1656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56" dirty="0"/>
          </a:p>
        </p:txBody>
      </p:sp>
      <p:sp>
        <p:nvSpPr>
          <p:cNvPr id="34" name="Text 28"/>
          <p:cNvSpPr/>
          <p:nvPr/>
        </p:nvSpPr>
        <p:spPr>
          <a:xfrm>
            <a:off x="8979408" y="4215384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87"/>
              </a:lnSpc>
              <a:buNone/>
            </a:pPr>
            <a:r>
              <a:rPr lang="en-US" sz="16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56" dirty="0"/>
          </a:p>
        </p:txBody>
      </p:sp>
      <p:sp>
        <p:nvSpPr>
          <p:cNvPr id="35" name="Shape 29"/>
          <p:cNvSpPr/>
          <p:nvPr/>
        </p:nvSpPr>
        <p:spPr>
          <a:xfrm>
            <a:off x="-6011828" y="785681"/>
            <a:ext cx="17245584" cy="9564624"/>
          </a:xfrm>
          <a:prstGeom prst="roundRect">
            <a:avLst>
              <a:gd name="adj" fmla="val 6597"/>
            </a:avLst>
          </a:prstGeom>
          <a:noFill/>
          <a:ln w="100584">
            <a:solidFill>
              <a:srgbClr val="FFFFFF">
                <a:alpha val="75000"/>
              </a:srgbClr>
            </a:solidFill>
            <a:prstDash val="sysDot"/>
          </a:ln>
        </p:spPr>
      </p:sp>
      <p:pic>
        <p:nvPicPr>
          <p:cNvPr id="3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-480000">
            <a:off x="-160934" y="8427110"/>
            <a:ext cx="1609344" cy="1609344"/>
          </a:xfrm>
          <a:prstGeom prst="rect">
            <a:avLst/>
          </a:prstGeom>
        </p:spPr>
      </p:pic>
      <p:pic>
        <p:nvPicPr>
          <p:cNvPr id="3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60000">
            <a:off x="16108070" y="8427110"/>
            <a:ext cx="1609344" cy="1609344"/>
          </a:xfrm>
          <a:prstGeom prst="rect">
            <a:avLst/>
          </a:prstGeom>
        </p:spPr>
      </p:pic>
      <p:pic>
        <p:nvPicPr>
          <p:cNvPr id="3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720000">
            <a:off x="16429025" y="-75164"/>
            <a:ext cx="1252728" cy="125272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C5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0896" y="310896"/>
            <a:ext cx="16934688" cy="9253728"/>
          </a:xfrm>
          <a:prstGeom prst="roundRect">
            <a:avLst>
              <a:gd name="adj" fmla="val 5138"/>
            </a:avLst>
          </a:prstGeom>
          <a:solidFill>
            <a:srgbClr val="FFF9EF"/>
          </a:solidFill>
          <a:ln w="54864">
            <a:solidFill>
              <a:srgbClr val="FFFFFF">
                <a:alpha val="9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363456" y="3749040"/>
            <a:ext cx="7223760" cy="1645920"/>
          </a:xfrm>
          <a:prstGeom prst="roundRect">
            <a:avLst>
              <a:gd name="adj" fmla="val 24444"/>
            </a:avLst>
          </a:prstGeom>
          <a:solidFill>
            <a:srgbClr val="C65522"/>
          </a:solidFill>
          <a:ln/>
        </p:spPr>
      </p:sp>
      <p:sp>
        <p:nvSpPr>
          <p:cNvPr id="4" name="Shape 2"/>
          <p:cNvSpPr/>
          <p:nvPr/>
        </p:nvSpPr>
        <p:spPr>
          <a:xfrm rot="-150000">
            <a:off x="969264" y="1088136"/>
            <a:ext cx="7808976" cy="7808976"/>
          </a:xfrm>
          <a:prstGeom prst="roundRect">
            <a:avLst>
              <a:gd name="adj" fmla="val 5621"/>
            </a:avLst>
          </a:prstGeom>
          <a:solidFill>
            <a:srgbClr val="10837D"/>
          </a:solidFill>
          <a:ln/>
        </p:spPr>
      </p:sp>
      <p:sp>
        <p:nvSpPr>
          <p:cNvPr id="5" name="Shape 3"/>
          <p:cNvSpPr/>
          <p:nvPr/>
        </p:nvSpPr>
        <p:spPr>
          <a:xfrm>
            <a:off x="9363456" y="3639312"/>
            <a:ext cx="7223760" cy="1645920"/>
          </a:xfrm>
          <a:prstGeom prst="roundRect">
            <a:avLst>
              <a:gd name="adj" fmla="val 24444"/>
            </a:avLst>
          </a:prstGeom>
          <a:solidFill>
            <a:srgbClr val="FDEDE5"/>
          </a:solidFill>
          <a:ln w="45720">
            <a:solidFill>
              <a:srgbClr val="F2682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150000">
            <a:off x="969264" y="978408"/>
            <a:ext cx="7808976" cy="7808976"/>
          </a:xfrm>
          <a:prstGeom prst="roundRect">
            <a:avLst>
              <a:gd name="adj" fmla="val 5621"/>
            </a:avLst>
          </a:prstGeom>
          <a:solidFill>
            <a:srgbClr val="FFFFFF"/>
          </a:solidFill>
          <a:ln w="45720">
            <a:solidFill>
              <a:srgbClr val="14A098"/>
            </a:solidFill>
            <a:prstDash val="solid"/>
          </a:ln>
        </p:spPr>
      </p:sp>
      <p:pic>
        <p:nvPicPr>
          <p:cNvPr id="7" name="Pictur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-150000">
            <a:off x="1115568" y="1124712"/>
            <a:ext cx="7516368" cy="7516368"/>
          </a:xfrm>
          <a:prstGeom prst="roundRect">
            <a:avLst>
              <a:gd name="adj" fmla="val 3893"/>
            </a:avLst>
          </a:prstGeom>
        </p:spPr>
      </p:pic>
      <p:sp>
        <p:nvSpPr>
          <p:cNvPr id="8" name="Shape 5"/>
          <p:cNvSpPr/>
          <p:nvPr/>
        </p:nvSpPr>
        <p:spPr>
          <a:xfrm>
            <a:off x="9692640" y="3968496"/>
            <a:ext cx="987552" cy="987552"/>
          </a:xfrm>
          <a:prstGeom prst="ellipse">
            <a:avLst/>
          </a:prstGeom>
          <a:solidFill>
            <a:srgbClr val="FBD2BF"/>
          </a:solidFill>
          <a:ln w="45720">
            <a:solidFill>
              <a:srgbClr val="FFFFFF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300000">
            <a:off x="9811512" y="4087368"/>
            <a:ext cx="749808" cy="74980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9363456" y="2267712"/>
            <a:ext cx="6922008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</a:t>
            </a:r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CB47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</a:t>
            </a:r>
            <a:endParaRPr lang="en-US" sz="5328" dirty="0"/>
          </a:p>
        </p:txBody>
      </p:sp>
      <p:sp>
        <p:nvSpPr>
          <p:cNvPr id="11" name="Shape 7"/>
          <p:cNvSpPr/>
          <p:nvPr/>
        </p:nvSpPr>
        <p:spPr>
          <a:xfrm>
            <a:off x="9363456" y="3255264"/>
            <a:ext cx="164592" cy="164592"/>
          </a:xfrm>
          <a:prstGeom prst="ellipse">
            <a:avLst/>
          </a:prstGeom>
          <a:solidFill>
            <a:srgbClr val="F2682A"/>
          </a:solidFill>
          <a:ln/>
        </p:spPr>
      </p:sp>
      <p:sp>
        <p:nvSpPr>
          <p:cNvPr id="12" name="Shape 8"/>
          <p:cNvSpPr/>
          <p:nvPr/>
        </p:nvSpPr>
        <p:spPr>
          <a:xfrm>
            <a:off x="9637776" y="3255264"/>
            <a:ext cx="164592" cy="164592"/>
          </a:xfrm>
          <a:prstGeom prst="ellipse">
            <a:avLst/>
          </a:prstGeom>
          <a:solidFill>
            <a:srgbClr val="14A098"/>
          </a:solidFill>
          <a:ln/>
        </p:spPr>
      </p:sp>
      <p:sp>
        <p:nvSpPr>
          <p:cNvPr id="13" name="Shape 9"/>
          <p:cNvSpPr/>
          <p:nvPr/>
        </p:nvSpPr>
        <p:spPr>
          <a:xfrm>
            <a:off x="9912096" y="3255264"/>
            <a:ext cx="164592" cy="164592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14" name="Text 10"/>
          <p:cNvSpPr/>
          <p:nvPr/>
        </p:nvSpPr>
        <p:spPr>
          <a:xfrm>
            <a:off x="10945368" y="4251960"/>
            <a:ext cx="5312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05"/>
              </a:lnSpc>
              <a:buNone/>
            </a:pPr>
            <a:r>
              <a:rPr lang="en-US" sz="2448" b="1" dirty="0">
                <a:solidFill>
                  <a:srgbClr val="C044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минус число</a:t>
            </a:r>
            <a:endParaRPr lang="en-US" sz="2448" dirty="0"/>
          </a:p>
        </p:txBody>
      </p:sp>
      <p:sp>
        <p:nvSpPr>
          <p:cNvPr id="15" name="Text 11"/>
          <p:cNvSpPr/>
          <p:nvPr/>
        </p:nvSpPr>
        <p:spPr>
          <a:xfrm>
            <a:off x="9363456" y="5687568"/>
            <a:ext cx="7223760" cy="1627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1024</a:t>
            </a:r>
            <a:endParaRPr lang="en-US" sz="2232" dirty="0"/>
          </a:p>
          <a:p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1024</a:t>
            </a:r>
            <a:endParaRPr lang="en-US" sz="2232" dirty="0"/>
          </a:p>
          <a:p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узнаем, как легко </a:t>
            </a:r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вычитать число </a:t>
            </a:r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суммы. Это поможет решать задачи быстрее.</a:t>
            </a:r>
            <a:endParaRPr lang="en-US" sz="2232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50000">
            <a:off x="7863840" y="7562088"/>
            <a:ext cx="1481328" cy="1481328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55448" y="155448"/>
            <a:ext cx="17245584" cy="9564624"/>
          </a:xfrm>
          <a:prstGeom prst="roundRect">
            <a:avLst>
              <a:gd name="adj" fmla="val 6597"/>
            </a:avLst>
          </a:prstGeom>
          <a:noFill/>
          <a:ln w="100584">
            <a:solidFill>
              <a:srgbClr val="FFFFFF">
                <a:alpha val="75000"/>
              </a:srgbClr>
            </a:solidFill>
            <a:prstDash val="sysDot"/>
          </a:ln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480000">
            <a:off x="-160934" y="8427110"/>
            <a:ext cx="1609344" cy="1609344"/>
          </a:xfrm>
          <a:prstGeom prst="rect">
            <a:avLst/>
          </a:prstGeom>
        </p:spPr>
      </p:pic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60000">
            <a:off x="16108070" y="8427110"/>
            <a:ext cx="1609344" cy="1609344"/>
          </a:xfrm>
          <a:prstGeom prst="rect">
            <a:avLst/>
          </a:prstGeom>
        </p:spPr>
      </p:pic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720000">
            <a:off x="16429025" y="-75164"/>
            <a:ext cx="1252728" cy="125272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C5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0896" y="310896"/>
            <a:ext cx="16934688" cy="9253728"/>
          </a:xfrm>
          <a:prstGeom prst="roundRect">
            <a:avLst>
              <a:gd name="adj" fmla="val 5138"/>
            </a:avLst>
          </a:prstGeom>
          <a:solidFill>
            <a:srgbClr val="FFF9EF"/>
          </a:solidFill>
          <a:ln w="54864">
            <a:solidFill>
              <a:srgbClr val="FFFFFF">
                <a:alpha val="9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363456" y="3922776"/>
            <a:ext cx="7223760" cy="1645920"/>
          </a:xfrm>
          <a:prstGeom prst="roundRect">
            <a:avLst>
              <a:gd name="adj" fmla="val 24444"/>
            </a:avLst>
          </a:prstGeom>
          <a:solidFill>
            <a:srgbClr val="C65522"/>
          </a:solidFill>
          <a:ln/>
        </p:spPr>
      </p:sp>
      <p:sp>
        <p:nvSpPr>
          <p:cNvPr id="4" name="Shape 2"/>
          <p:cNvSpPr/>
          <p:nvPr/>
        </p:nvSpPr>
        <p:spPr>
          <a:xfrm rot="-150000">
            <a:off x="969264" y="1088136"/>
            <a:ext cx="7808976" cy="7808976"/>
          </a:xfrm>
          <a:prstGeom prst="roundRect">
            <a:avLst>
              <a:gd name="adj" fmla="val 5621"/>
            </a:avLst>
          </a:prstGeom>
          <a:solidFill>
            <a:srgbClr val="10837D"/>
          </a:solidFill>
          <a:ln/>
        </p:spPr>
      </p:sp>
      <p:sp>
        <p:nvSpPr>
          <p:cNvPr id="5" name="Shape 3"/>
          <p:cNvSpPr/>
          <p:nvPr/>
        </p:nvSpPr>
        <p:spPr>
          <a:xfrm>
            <a:off x="9363456" y="3813048"/>
            <a:ext cx="7223760" cy="1645920"/>
          </a:xfrm>
          <a:prstGeom prst="roundRect">
            <a:avLst>
              <a:gd name="adj" fmla="val 24444"/>
            </a:avLst>
          </a:prstGeom>
          <a:solidFill>
            <a:srgbClr val="FDEDE5"/>
          </a:solidFill>
          <a:ln w="45720">
            <a:solidFill>
              <a:srgbClr val="F2682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150000">
            <a:off x="969264" y="978408"/>
            <a:ext cx="7808976" cy="7808976"/>
          </a:xfrm>
          <a:prstGeom prst="roundRect">
            <a:avLst>
              <a:gd name="adj" fmla="val 5621"/>
            </a:avLst>
          </a:prstGeom>
          <a:solidFill>
            <a:srgbClr val="FFFFFF"/>
          </a:solidFill>
          <a:ln w="45720">
            <a:solidFill>
              <a:srgbClr val="14A098"/>
            </a:solidFill>
            <a:prstDash val="solid"/>
          </a:ln>
        </p:spPr>
      </p:sp>
      <p:pic>
        <p:nvPicPr>
          <p:cNvPr id="7" name="Pictur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-150000">
            <a:off x="1115568" y="1124712"/>
            <a:ext cx="7516368" cy="7516368"/>
          </a:xfrm>
          <a:prstGeom prst="roundRect">
            <a:avLst>
              <a:gd name="adj" fmla="val 3893"/>
            </a:avLst>
          </a:prstGeom>
        </p:spPr>
      </p:pic>
      <p:sp>
        <p:nvSpPr>
          <p:cNvPr id="8" name="Shape 5"/>
          <p:cNvSpPr/>
          <p:nvPr/>
        </p:nvSpPr>
        <p:spPr>
          <a:xfrm>
            <a:off x="9692640" y="4142232"/>
            <a:ext cx="987552" cy="987552"/>
          </a:xfrm>
          <a:prstGeom prst="ellipse">
            <a:avLst/>
          </a:prstGeom>
          <a:solidFill>
            <a:srgbClr val="FBD2BF"/>
          </a:solidFill>
          <a:ln w="45720">
            <a:solidFill>
              <a:srgbClr val="FFFFFF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300000">
            <a:off x="9811512" y="4261104"/>
            <a:ext cx="749808" cy="74980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9363456" y="1700784"/>
            <a:ext cx="6922008" cy="1527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84"/>
              </a:lnSpc>
              <a:buNone/>
            </a:pPr>
            <a:r>
              <a:rPr lang="en-US" sz="5076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Основы: Вычитание </a:t>
            </a:r>
            <a:pPr algn="l" indent="0" marL="0">
              <a:lnSpc>
                <a:spcPts val="5584"/>
              </a:lnSpc>
              <a:buNone/>
            </a:pPr>
            <a:r>
              <a:rPr lang="en-US" sz="5076" b="1" dirty="0">
                <a:solidFill>
                  <a:srgbClr val="14A0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</a:t>
            </a:r>
            <a:pPr algn="l" indent="0" marL="0">
              <a:lnSpc>
                <a:spcPts val="5584"/>
              </a:lnSpc>
              <a:buNone/>
            </a:pPr>
            <a:r>
              <a:rPr lang="en-US" sz="5076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Суммы</a:t>
            </a:r>
            <a:endParaRPr lang="en-US" sz="5076" dirty="0"/>
          </a:p>
        </p:txBody>
      </p:sp>
      <p:sp>
        <p:nvSpPr>
          <p:cNvPr id="11" name="Shape 7"/>
          <p:cNvSpPr/>
          <p:nvPr/>
        </p:nvSpPr>
        <p:spPr>
          <a:xfrm>
            <a:off x="9363456" y="3429000"/>
            <a:ext cx="164592" cy="164592"/>
          </a:xfrm>
          <a:prstGeom prst="ellipse">
            <a:avLst/>
          </a:prstGeom>
          <a:solidFill>
            <a:srgbClr val="F2682A"/>
          </a:solidFill>
          <a:ln/>
        </p:spPr>
      </p:sp>
      <p:sp>
        <p:nvSpPr>
          <p:cNvPr id="12" name="Shape 8"/>
          <p:cNvSpPr/>
          <p:nvPr/>
        </p:nvSpPr>
        <p:spPr>
          <a:xfrm>
            <a:off x="9637776" y="3429000"/>
            <a:ext cx="164592" cy="164592"/>
          </a:xfrm>
          <a:prstGeom prst="ellipse">
            <a:avLst/>
          </a:prstGeom>
          <a:solidFill>
            <a:srgbClr val="14A098"/>
          </a:solidFill>
          <a:ln/>
        </p:spPr>
      </p:sp>
      <p:sp>
        <p:nvSpPr>
          <p:cNvPr id="13" name="Shape 9"/>
          <p:cNvSpPr/>
          <p:nvPr/>
        </p:nvSpPr>
        <p:spPr>
          <a:xfrm>
            <a:off x="9912096" y="3429000"/>
            <a:ext cx="164592" cy="164592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14" name="Text 10"/>
          <p:cNvSpPr/>
          <p:nvPr/>
        </p:nvSpPr>
        <p:spPr>
          <a:xfrm>
            <a:off x="10945368" y="4425696"/>
            <a:ext cx="5312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9"/>
              </a:lnSpc>
              <a:buNone/>
            </a:pPr>
            <a:r>
              <a:rPr lang="en-US" sz="2340" b="1" dirty="0">
                <a:solidFill>
                  <a:srgbClr val="C044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вычитать часть от целого</a:t>
            </a:r>
            <a:endParaRPr lang="en-US" sz="2340" dirty="0"/>
          </a:p>
        </p:txBody>
      </p:sp>
      <p:sp>
        <p:nvSpPr>
          <p:cNvPr id="15" name="Text 11"/>
          <p:cNvSpPr/>
          <p:nvPr/>
        </p:nvSpPr>
        <p:spPr>
          <a:xfrm>
            <a:off x="9363456" y="5861304"/>
            <a:ext cx="7223760" cy="2020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1024</a:t>
            </a:r>
            <a:endParaRPr lang="en-US" sz="2232" dirty="0"/>
          </a:p>
          <a:p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1024</a:t>
            </a:r>
            <a:endParaRPr lang="en-US" sz="2232" dirty="0"/>
          </a:p>
          <a:p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вычитаем число из суммы, мы можем вычесть его частями. Это поможет нам считать легче.</a:t>
            </a:r>
            <a:endParaRPr lang="en-US" sz="2232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50000">
            <a:off x="7863840" y="7562088"/>
            <a:ext cx="1481328" cy="1481328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55448" y="155448"/>
            <a:ext cx="17245584" cy="9564624"/>
          </a:xfrm>
          <a:prstGeom prst="roundRect">
            <a:avLst>
              <a:gd name="adj" fmla="val 6597"/>
            </a:avLst>
          </a:prstGeom>
          <a:noFill/>
          <a:ln w="100584">
            <a:solidFill>
              <a:srgbClr val="FFFFFF">
                <a:alpha val="75000"/>
              </a:srgbClr>
            </a:solidFill>
            <a:prstDash val="sysDot"/>
          </a:ln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480000">
            <a:off x="-160934" y="8427110"/>
            <a:ext cx="1609344" cy="1609344"/>
          </a:xfrm>
          <a:prstGeom prst="rect">
            <a:avLst/>
          </a:prstGeom>
        </p:spPr>
      </p:pic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60000">
            <a:off x="16108070" y="8427110"/>
            <a:ext cx="1609344" cy="1609344"/>
          </a:xfrm>
          <a:prstGeom prst="rect">
            <a:avLst/>
          </a:prstGeom>
        </p:spPr>
      </p:pic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720000">
            <a:off x="16429025" y="-75164"/>
            <a:ext cx="1252728" cy="125272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C5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0896" y="310896"/>
            <a:ext cx="16934688" cy="9253728"/>
          </a:xfrm>
          <a:prstGeom prst="roundRect">
            <a:avLst>
              <a:gd name="adj" fmla="val 5138"/>
            </a:avLst>
          </a:prstGeom>
          <a:solidFill>
            <a:srgbClr val="FFF9EF"/>
          </a:solidFill>
          <a:ln w="54864">
            <a:solidFill>
              <a:srgbClr val="FFFFFF">
                <a:alpha val="9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363456" y="3611880"/>
            <a:ext cx="7223760" cy="1917497"/>
          </a:xfrm>
          <a:prstGeom prst="roundRect">
            <a:avLst>
              <a:gd name="adj" fmla="val 20982"/>
            </a:avLst>
          </a:prstGeom>
          <a:solidFill>
            <a:srgbClr val="C65522"/>
          </a:solidFill>
          <a:ln/>
        </p:spPr>
      </p:sp>
      <p:sp>
        <p:nvSpPr>
          <p:cNvPr id="4" name="Shape 2"/>
          <p:cNvSpPr/>
          <p:nvPr/>
        </p:nvSpPr>
        <p:spPr>
          <a:xfrm rot="-150000">
            <a:off x="969264" y="2331720"/>
            <a:ext cx="7808976" cy="5330952"/>
          </a:xfrm>
          <a:prstGeom prst="roundRect">
            <a:avLst>
              <a:gd name="adj" fmla="val 8233"/>
            </a:avLst>
          </a:prstGeom>
          <a:solidFill>
            <a:srgbClr val="10837D"/>
          </a:solidFill>
          <a:ln/>
        </p:spPr>
      </p:sp>
      <p:sp>
        <p:nvSpPr>
          <p:cNvPr id="5" name="Shape 3"/>
          <p:cNvSpPr/>
          <p:nvPr/>
        </p:nvSpPr>
        <p:spPr>
          <a:xfrm>
            <a:off x="9363456" y="3502152"/>
            <a:ext cx="7223760" cy="1917497"/>
          </a:xfrm>
          <a:prstGeom prst="roundRect">
            <a:avLst>
              <a:gd name="adj" fmla="val 20982"/>
            </a:avLst>
          </a:prstGeom>
          <a:solidFill>
            <a:srgbClr val="FDEDE5"/>
          </a:solidFill>
          <a:ln w="45720">
            <a:solidFill>
              <a:srgbClr val="F2682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150000">
            <a:off x="969264" y="2221992"/>
            <a:ext cx="7808976" cy="5330952"/>
          </a:xfrm>
          <a:prstGeom prst="roundRect">
            <a:avLst>
              <a:gd name="adj" fmla="val 8233"/>
            </a:avLst>
          </a:prstGeom>
          <a:solidFill>
            <a:srgbClr val="FFFFFF"/>
          </a:solidFill>
          <a:ln w="45720">
            <a:solidFill>
              <a:srgbClr val="14A098"/>
            </a:solidFill>
            <a:prstDash val="solid"/>
          </a:ln>
        </p:spPr>
      </p:sp>
      <p:pic>
        <p:nvPicPr>
          <p:cNvPr id="7" name="Pictur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-150000">
            <a:off x="1115568" y="2368296"/>
            <a:ext cx="7516368" cy="5038344"/>
          </a:xfrm>
          <a:prstGeom prst="roundRect">
            <a:avLst>
              <a:gd name="adj" fmla="val 5808"/>
            </a:avLst>
          </a:prstGeom>
        </p:spPr>
      </p:pic>
      <p:sp>
        <p:nvSpPr>
          <p:cNvPr id="8" name="Shape 5"/>
          <p:cNvSpPr/>
          <p:nvPr/>
        </p:nvSpPr>
        <p:spPr>
          <a:xfrm>
            <a:off x="9692640" y="3968496"/>
            <a:ext cx="987552" cy="987552"/>
          </a:xfrm>
          <a:prstGeom prst="ellipse">
            <a:avLst/>
          </a:prstGeom>
          <a:solidFill>
            <a:srgbClr val="FBD2BF"/>
          </a:solidFill>
          <a:ln w="45720">
            <a:solidFill>
              <a:srgbClr val="FFFFFF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300000">
            <a:off x="9811512" y="4087368"/>
            <a:ext cx="749808" cy="74980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9363456" y="2130552"/>
            <a:ext cx="6922008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84"/>
              </a:lnSpc>
              <a:buNone/>
            </a:pPr>
            <a:r>
              <a:rPr lang="en-US" sz="5076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</a:t>
            </a:r>
            <a:pPr algn="l" indent="0" marL="0">
              <a:lnSpc>
                <a:spcPts val="5584"/>
              </a:lnSpc>
              <a:buNone/>
            </a:pPr>
            <a:r>
              <a:rPr lang="en-US" sz="5076" b="1" dirty="0">
                <a:solidFill>
                  <a:srgbClr val="CB47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</a:t>
            </a:r>
            <a:endParaRPr lang="en-US" sz="5076" dirty="0"/>
          </a:p>
        </p:txBody>
      </p:sp>
      <p:sp>
        <p:nvSpPr>
          <p:cNvPr id="11" name="Shape 7"/>
          <p:cNvSpPr/>
          <p:nvPr/>
        </p:nvSpPr>
        <p:spPr>
          <a:xfrm>
            <a:off x="9363456" y="3118104"/>
            <a:ext cx="164592" cy="164592"/>
          </a:xfrm>
          <a:prstGeom prst="ellipse">
            <a:avLst/>
          </a:prstGeom>
          <a:solidFill>
            <a:srgbClr val="F2682A"/>
          </a:solidFill>
          <a:ln/>
        </p:spPr>
      </p:sp>
      <p:sp>
        <p:nvSpPr>
          <p:cNvPr id="12" name="Shape 8"/>
          <p:cNvSpPr/>
          <p:nvPr/>
        </p:nvSpPr>
        <p:spPr>
          <a:xfrm>
            <a:off x="9637776" y="3118104"/>
            <a:ext cx="164592" cy="164592"/>
          </a:xfrm>
          <a:prstGeom prst="ellipse">
            <a:avLst/>
          </a:prstGeom>
          <a:solidFill>
            <a:srgbClr val="14A098"/>
          </a:solidFill>
          <a:ln/>
        </p:spPr>
      </p:sp>
      <p:sp>
        <p:nvSpPr>
          <p:cNvPr id="13" name="Shape 9"/>
          <p:cNvSpPr/>
          <p:nvPr/>
        </p:nvSpPr>
        <p:spPr>
          <a:xfrm>
            <a:off x="9912096" y="3118104"/>
            <a:ext cx="164592" cy="164592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14" name="Text 10"/>
          <p:cNvSpPr/>
          <p:nvPr/>
        </p:nvSpPr>
        <p:spPr>
          <a:xfrm>
            <a:off x="10945368" y="3831336"/>
            <a:ext cx="5312664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05"/>
              </a:lnSpc>
              <a:buNone/>
            </a:pPr>
            <a:r>
              <a:rPr lang="en-US" sz="2448" b="1" dirty="0">
                <a:solidFill>
                  <a:srgbClr val="C044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вычитать по частям, как будто откусываешь от большого пирога.</a:t>
            </a:r>
            <a:endParaRPr lang="en-US" sz="2448" dirty="0"/>
          </a:p>
        </p:txBody>
      </p:sp>
      <p:sp>
        <p:nvSpPr>
          <p:cNvPr id="15" name="Text 11"/>
          <p:cNvSpPr/>
          <p:nvPr/>
        </p:nvSpPr>
        <p:spPr>
          <a:xfrm>
            <a:off x="9363456" y="5824728"/>
            <a:ext cx="7223760" cy="1627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Смотрим, как вычесть число из суммы. Это поможет понять правило.</a:t>
            </a:r>
            <a:endParaRPr lang="en-US" sz="2232" dirty="0"/>
          </a:p>
          <a:p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1264</a:t>
            </a:r>
            <a:endParaRPr lang="en-US" sz="2232" dirty="0"/>
          </a:p>
          <a:p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848</a:t>
            </a:r>
            <a:endParaRPr lang="en-US" sz="2232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50000">
            <a:off x="7863840" y="6327648"/>
            <a:ext cx="1481328" cy="1481328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55448" y="155448"/>
            <a:ext cx="17245584" cy="9564624"/>
          </a:xfrm>
          <a:prstGeom prst="roundRect">
            <a:avLst>
              <a:gd name="adj" fmla="val 6597"/>
            </a:avLst>
          </a:prstGeom>
          <a:noFill/>
          <a:ln w="100584">
            <a:solidFill>
              <a:srgbClr val="FFFFFF">
                <a:alpha val="75000"/>
              </a:srgbClr>
            </a:solidFill>
            <a:prstDash val="sysDot"/>
          </a:ln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480000">
            <a:off x="-160934" y="8427110"/>
            <a:ext cx="1609344" cy="1609344"/>
          </a:xfrm>
          <a:prstGeom prst="rect">
            <a:avLst/>
          </a:prstGeom>
        </p:spPr>
      </p:pic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60000">
            <a:off x="16108070" y="8427110"/>
            <a:ext cx="1609344" cy="1609344"/>
          </a:xfrm>
          <a:prstGeom prst="rect">
            <a:avLst/>
          </a:prstGeom>
        </p:spPr>
      </p:pic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720000">
            <a:off x="16429025" y="-75164"/>
            <a:ext cx="1252728" cy="125272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C5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0896" y="310896"/>
            <a:ext cx="16934688" cy="9253728"/>
          </a:xfrm>
          <a:prstGeom prst="roundRect">
            <a:avLst>
              <a:gd name="adj" fmla="val 5138"/>
            </a:avLst>
          </a:prstGeom>
          <a:solidFill>
            <a:srgbClr val="FFF9EF"/>
          </a:solidFill>
          <a:ln w="54864">
            <a:solidFill>
              <a:srgbClr val="FFFFFF">
                <a:alpha val="9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363456" y="3922776"/>
            <a:ext cx="7223760" cy="1645920"/>
          </a:xfrm>
          <a:prstGeom prst="roundRect">
            <a:avLst>
              <a:gd name="adj" fmla="val 24444"/>
            </a:avLst>
          </a:prstGeom>
          <a:solidFill>
            <a:srgbClr val="C65522"/>
          </a:solidFill>
          <a:ln/>
        </p:spPr>
      </p:sp>
      <p:sp>
        <p:nvSpPr>
          <p:cNvPr id="4" name="Shape 2"/>
          <p:cNvSpPr/>
          <p:nvPr/>
        </p:nvSpPr>
        <p:spPr>
          <a:xfrm rot="-150000">
            <a:off x="969264" y="1088136"/>
            <a:ext cx="7808976" cy="7808976"/>
          </a:xfrm>
          <a:prstGeom prst="roundRect">
            <a:avLst>
              <a:gd name="adj" fmla="val 5621"/>
            </a:avLst>
          </a:prstGeom>
          <a:solidFill>
            <a:srgbClr val="10837D"/>
          </a:solidFill>
          <a:ln/>
        </p:spPr>
      </p:sp>
      <p:sp>
        <p:nvSpPr>
          <p:cNvPr id="5" name="Shape 3"/>
          <p:cNvSpPr/>
          <p:nvPr/>
        </p:nvSpPr>
        <p:spPr>
          <a:xfrm>
            <a:off x="9363456" y="3813048"/>
            <a:ext cx="7223760" cy="1645920"/>
          </a:xfrm>
          <a:prstGeom prst="roundRect">
            <a:avLst>
              <a:gd name="adj" fmla="val 24444"/>
            </a:avLst>
          </a:prstGeom>
          <a:solidFill>
            <a:srgbClr val="FDEDE5"/>
          </a:solidFill>
          <a:ln w="45720">
            <a:solidFill>
              <a:srgbClr val="F2682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150000">
            <a:off x="969264" y="978408"/>
            <a:ext cx="7808976" cy="7808976"/>
          </a:xfrm>
          <a:prstGeom prst="roundRect">
            <a:avLst>
              <a:gd name="adj" fmla="val 5621"/>
            </a:avLst>
          </a:prstGeom>
          <a:solidFill>
            <a:srgbClr val="FFFFFF"/>
          </a:solidFill>
          <a:ln w="45720">
            <a:solidFill>
              <a:srgbClr val="14A098"/>
            </a:solidFill>
            <a:prstDash val="solid"/>
          </a:ln>
        </p:spPr>
      </p:sp>
      <p:pic>
        <p:nvPicPr>
          <p:cNvPr id="7" name="Pictur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-150000">
            <a:off x="1115568" y="1124712"/>
            <a:ext cx="7516368" cy="7516368"/>
          </a:xfrm>
          <a:prstGeom prst="roundRect">
            <a:avLst>
              <a:gd name="adj" fmla="val 3893"/>
            </a:avLst>
          </a:prstGeom>
        </p:spPr>
      </p:pic>
      <p:sp>
        <p:nvSpPr>
          <p:cNvPr id="8" name="Shape 5"/>
          <p:cNvSpPr/>
          <p:nvPr/>
        </p:nvSpPr>
        <p:spPr>
          <a:xfrm>
            <a:off x="9692640" y="4142232"/>
            <a:ext cx="987552" cy="987552"/>
          </a:xfrm>
          <a:prstGeom prst="ellipse">
            <a:avLst/>
          </a:prstGeom>
          <a:solidFill>
            <a:srgbClr val="FBD2BF"/>
          </a:solidFill>
          <a:ln w="45720">
            <a:solidFill>
              <a:srgbClr val="FFFFFF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300000">
            <a:off x="9811512" y="4261104"/>
            <a:ext cx="749808" cy="74980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9363456" y="1700784"/>
            <a:ext cx="6922008" cy="1527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Формализация </a:t>
            </a:r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CB47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операции</a:t>
            </a:r>
            <a:endParaRPr lang="en-US" sz="5328" dirty="0"/>
          </a:p>
        </p:txBody>
      </p:sp>
      <p:sp>
        <p:nvSpPr>
          <p:cNvPr id="11" name="Shape 7"/>
          <p:cNvSpPr/>
          <p:nvPr/>
        </p:nvSpPr>
        <p:spPr>
          <a:xfrm>
            <a:off x="9363456" y="3429000"/>
            <a:ext cx="164592" cy="164592"/>
          </a:xfrm>
          <a:prstGeom prst="ellipse">
            <a:avLst/>
          </a:prstGeom>
          <a:solidFill>
            <a:srgbClr val="F2682A"/>
          </a:solidFill>
          <a:ln/>
        </p:spPr>
      </p:sp>
      <p:sp>
        <p:nvSpPr>
          <p:cNvPr id="12" name="Shape 8"/>
          <p:cNvSpPr/>
          <p:nvPr/>
        </p:nvSpPr>
        <p:spPr>
          <a:xfrm>
            <a:off x="9637776" y="3429000"/>
            <a:ext cx="164592" cy="164592"/>
          </a:xfrm>
          <a:prstGeom prst="ellipse">
            <a:avLst/>
          </a:prstGeom>
          <a:solidFill>
            <a:srgbClr val="14A098"/>
          </a:solidFill>
          <a:ln/>
        </p:spPr>
      </p:sp>
      <p:sp>
        <p:nvSpPr>
          <p:cNvPr id="13" name="Shape 9"/>
          <p:cNvSpPr/>
          <p:nvPr/>
        </p:nvSpPr>
        <p:spPr>
          <a:xfrm>
            <a:off x="9912096" y="3429000"/>
            <a:ext cx="164592" cy="164592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14" name="Text 10"/>
          <p:cNvSpPr/>
          <p:nvPr/>
        </p:nvSpPr>
        <p:spPr>
          <a:xfrm>
            <a:off x="10945368" y="4215384"/>
            <a:ext cx="5312664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05"/>
              </a:lnSpc>
              <a:buNone/>
            </a:pPr>
            <a:r>
              <a:rPr lang="en-US" sz="2448" b="1" dirty="0">
                <a:solidFill>
                  <a:srgbClr val="C044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из суммы: новый взгляд</a:t>
            </a:r>
            <a:endParaRPr lang="en-US" sz="2448" dirty="0"/>
          </a:p>
        </p:txBody>
      </p:sp>
      <p:sp>
        <p:nvSpPr>
          <p:cNvPr id="15" name="Text 11"/>
          <p:cNvSpPr/>
          <p:nvPr/>
        </p:nvSpPr>
        <p:spPr>
          <a:xfrm>
            <a:off x="9363456" y="5861304"/>
            <a:ext cx="7223760" cy="2020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1024</a:t>
            </a:r>
            <a:endParaRPr lang="en-US" sz="2232" dirty="0"/>
          </a:p>
          <a:p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1024</a:t>
            </a:r>
            <a:endParaRPr lang="en-US" sz="2232" dirty="0"/>
          </a:p>
          <a:p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узнаем, как </a:t>
            </a:r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</a:t>
            </a:r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действие словами и знаками. Это поможет решать задачи быстрее. Как будто мы раскладываем конфеты.</a:t>
            </a:r>
            <a:endParaRPr lang="en-US" sz="2232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50000">
            <a:off x="7863840" y="7562088"/>
            <a:ext cx="1481328" cy="1481328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55448" y="155448"/>
            <a:ext cx="17245584" cy="9564624"/>
          </a:xfrm>
          <a:prstGeom prst="roundRect">
            <a:avLst>
              <a:gd name="adj" fmla="val 6597"/>
            </a:avLst>
          </a:prstGeom>
          <a:noFill/>
          <a:ln w="100584">
            <a:solidFill>
              <a:srgbClr val="FFFFFF">
                <a:alpha val="75000"/>
              </a:srgbClr>
            </a:solidFill>
            <a:prstDash val="sysDot"/>
          </a:ln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480000">
            <a:off x="-160934" y="8427110"/>
            <a:ext cx="1609344" cy="1609344"/>
          </a:xfrm>
          <a:prstGeom prst="rect">
            <a:avLst/>
          </a:prstGeom>
        </p:spPr>
      </p:pic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60000">
            <a:off x="16108070" y="8427110"/>
            <a:ext cx="1609344" cy="1609344"/>
          </a:xfrm>
          <a:prstGeom prst="rect">
            <a:avLst/>
          </a:prstGeom>
        </p:spPr>
      </p:pic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720000">
            <a:off x="16429025" y="-75164"/>
            <a:ext cx="1252728" cy="125272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C5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0896" y="310896"/>
            <a:ext cx="16934688" cy="9253728"/>
          </a:xfrm>
          <a:prstGeom prst="roundRect">
            <a:avLst>
              <a:gd name="adj" fmla="val 5138"/>
            </a:avLst>
          </a:prstGeom>
          <a:solidFill>
            <a:srgbClr val="FFF9EF"/>
          </a:solidFill>
          <a:ln w="54864">
            <a:solidFill>
              <a:srgbClr val="FFFFFF">
                <a:alpha val="9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69264" y="3913632"/>
            <a:ext cx="7626096" cy="1133856"/>
          </a:xfrm>
          <a:prstGeom prst="roundRect">
            <a:avLst>
              <a:gd name="adj" fmla="val 35484"/>
            </a:avLst>
          </a:prstGeom>
          <a:solidFill>
            <a:srgbClr val="C65522"/>
          </a:solidFill>
          <a:ln/>
        </p:spPr>
      </p:sp>
      <p:sp>
        <p:nvSpPr>
          <p:cNvPr id="4" name="Shape 2"/>
          <p:cNvSpPr/>
          <p:nvPr/>
        </p:nvSpPr>
        <p:spPr>
          <a:xfrm>
            <a:off x="969264" y="5230368"/>
            <a:ext cx="7626096" cy="1133856"/>
          </a:xfrm>
          <a:prstGeom prst="roundRect">
            <a:avLst>
              <a:gd name="adj" fmla="val 35484"/>
            </a:avLst>
          </a:prstGeom>
          <a:solidFill>
            <a:srgbClr val="10837D"/>
          </a:solidFill>
          <a:ln/>
        </p:spPr>
      </p:sp>
      <p:sp>
        <p:nvSpPr>
          <p:cNvPr id="5" name="Shape 3"/>
          <p:cNvSpPr/>
          <p:nvPr/>
        </p:nvSpPr>
        <p:spPr>
          <a:xfrm>
            <a:off x="969264" y="6547104"/>
            <a:ext cx="7626096" cy="1133856"/>
          </a:xfrm>
          <a:prstGeom prst="roundRect">
            <a:avLst>
              <a:gd name="adj" fmla="val 35484"/>
            </a:avLst>
          </a:prstGeom>
          <a:solidFill>
            <a:srgbClr val="724BCA"/>
          </a:solidFill>
          <a:ln/>
        </p:spPr>
      </p:sp>
      <p:sp>
        <p:nvSpPr>
          <p:cNvPr id="6" name="Shape 4"/>
          <p:cNvSpPr/>
          <p:nvPr/>
        </p:nvSpPr>
        <p:spPr>
          <a:xfrm>
            <a:off x="969264" y="7863840"/>
            <a:ext cx="7626096" cy="1133856"/>
          </a:xfrm>
          <a:prstGeom prst="roundRect">
            <a:avLst>
              <a:gd name="adj" fmla="val 35484"/>
            </a:avLst>
          </a:prstGeom>
          <a:solidFill>
            <a:srgbClr val="C54271"/>
          </a:solidFill>
          <a:ln/>
        </p:spPr>
      </p:sp>
      <p:sp>
        <p:nvSpPr>
          <p:cNvPr id="7" name="Shape 5"/>
          <p:cNvSpPr/>
          <p:nvPr/>
        </p:nvSpPr>
        <p:spPr>
          <a:xfrm>
            <a:off x="8961120" y="3913632"/>
            <a:ext cx="7626096" cy="1133856"/>
          </a:xfrm>
          <a:prstGeom prst="roundRect">
            <a:avLst>
              <a:gd name="adj" fmla="val 35484"/>
            </a:avLst>
          </a:prstGeom>
          <a:solidFill>
            <a:srgbClr val="307FD1"/>
          </a:solidFill>
          <a:ln/>
        </p:spPr>
      </p:sp>
      <p:sp>
        <p:nvSpPr>
          <p:cNvPr id="8" name="Shape 6"/>
          <p:cNvSpPr/>
          <p:nvPr/>
        </p:nvSpPr>
        <p:spPr>
          <a:xfrm>
            <a:off x="8961120" y="5230368"/>
            <a:ext cx="7626096" cy="1133856"/>
          </a:xfrm>
          <a:prstGeom prst="roundRect">
            <a:avLst>
              <a:gd name="adj" fmla="val 35484"/>
            </a:avLst>
          </a:prstGeom>
          <a:solidFill>
            <a:srgbClr val="1CA24D"/>
          </a:solidFill>
          <a:ln/>
        </p:spPr>
      </p:sp>
      <p:sp>
        <p:nvSpPr>
          <p:cNvPr id="9" name="Shape 7"/>
          <p:cNvSpPr/>
          <p:nvPr/>
        </p:nvSpPr>
        <p:spPr>
          <a:xfrm>
            <a:off x="8961120" y="6547104"/>
            <a:ext cx="7626096" cy="1133856"/>
          </a:xfrm>
          <a:prstGeom prst="roundRect">
            <a:avLst>
              <a:gd name="adj" fmla="val 35484"/>
            </a:avLst>
          </a:prstGeom>
          <a:solidFill>
            <a:srgbClr val="D1901A"/>
          </a:solidFill>
          <a:ln/>
        </p:spPr>
      </p:sp>
      <p:sp>
        <p:nvSpPr>
          <p:cNvPr id="10" name="Shape 8"/>
          <p:cNvSpPr/>
          <p:nvPr/>
        </p:nvSpPr>
        <p:spPr>
          <a:xfrm>
            <a:off x="8961120" y="7863840"/>
            <a:ext cx="7626096" cy="1133856"/>
          </a:xfrm>
          <a:prstGeom prst="roundRect">
            <a:avLst>
              <a:gd name="adj" fmla="val 35484"/>
            </a:avLst>
          </a:prstGeom>
          <a:solidFill>
            <a:srgbClr val="C65522"/>
          </a:solidFill>
          <a:ln/>
        </p:spPr>
      </p:sp>
      <p:sp>
        <p:nvSpPr>
          <p:cNvPr id="11" name="Shape 9"/>
          <p:cNvSpPr/>
          <p:nvPr/>
        </p:nvSpPr>
        <p:spPr>
          <a:xfrm>
            <a:off x="969264" y="3803904"/>
            <a:ext cx="7626096" cy="1133856"/>
          </a:xfrm>
          <a:prstGeom prst="roundRect">
            <a:avLst>
              <a:gd name="adj" fmla="val 35484"/>
            </a:avLst>
          </a:prstGeom>
          <a:solidFill>
            <a:srgbClr val="FFFFFF"/>
          </a:solidFill>
          <a:ln w="45720">
            <a:solidFill>
              <a:srgbClr val="F2682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69264" y="5120640"/>
            <a:ext cx="7626096" cy="1133856"/>
          </a:xfrm>
          <a:prstGeom prst="roundRect">
            <a:avLst>
              <a:gd name="adj" fmla="val 35484"/>
            </a:avLst>
          </a:prstGeom>
          <a:solidFill>
            <a:srgbClr val="FFFFFF"/>
          </a:solidFill>
          <a:ln w="45720">
            <a:solidFill>
              <a:srgbClr val="14A09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69264" y="6437376"/>
            <a:ext cx="7626096" cy="1133856"/>
          </a:xfrm>
          <a:prstGeom prst="roundRect">
            <a:avLst>
              <a:gd name="adj" fmla="val 35484"/>
            </a:avLst>
          </a:prstGeom>
          <a:solidFill>
            <a:srgbClr val="FFFFFF"/>
          </a:solidFill>
          <a:ln w="45720">
            <a:solidFill>
              <a:srgbClr val="8B5CF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69264" y="7754112"/>
            <a:ext cx="7626096" cy="1133856"/>
          </a:xfrm>
          <a:prstGeom prst="roundRect">
            <a:avLst>
              <a:gd name="adj" fmla="val 35484"/>
            </a:avLst>
          </a:prstGeom>
          <a:solidFill>
            <a:srgbClr val="FFFFFF"/>
          </a:solidFill>
          <a:ln w="45720">
            <a:solidFill>
              <a:srgbClr val="F0508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961120" y="3803904"/>
            <a:ext cx="7626096" cy="1133856"/>
          </a:xfrm>
          <a:prstGeom prst="roundRect">
            <a:avLst>
              <a:gd name="adj" fmla="val 35484"/>
            </a:avLst>
          </a:prstGeom>
          <a:solidFill>
            <a:srgbClr val="FFFFFF"/>
          </a:solidFill>
          <a:ln w="45720">
            <a:solidFill>
              <a:srgbClr val="3B9BF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961120" y="5120640"/>
            <a:ext cx="7626096" cy="1133856"/>
          </a:xfrm>
          <a:prstGeom prst="roundRect">
            <a:avLst>
              <a:gd name="adj" fmla="val 35484"/>
            </a:avLst>
          </a:prstGeom>
          <a:solidFill>
            <a:srgbClr val="FFFFFF"/>
          </a:solidFill>
          <a:ln w="45720">
            <a:solidFill>
              <a:srgbClr val="22C55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961120" y="6437376"/>
            <a:ext cx="7626096" cy="1133856"/>
          </a:xfrm>
          <a:prstGeom prst="roundRect">
            <a:avLst>
              <a:gd name="adj" fmla="val 35484"/>
            </a:avLst>
          </a:prstGeom>
          <a:solidFill>
            <a:srgbClr val="FFFFFF"/>
          </a:solidFill>
          <a:ln w="45720">
            <a:solidFill>
              <a:srgbClr val="FFB02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961120" y="7754112"/>
            <a:ext cx="7626096" cy="1133856"/>
          </a:xfrm>
          <a:prstGeom prst="roundRect">
            <a:avLst>
              <a:gd name="adj" fmla="val 35484"/>
            </a:avLst>
          </a:prstGeom>
          <a:solidFill>
            <a:srgbClr val="FFFFFF"/>
          </a:solidFill>
          <a:ln w="45720">
            <a:solidFill>
              <a:srgbClr val="F2682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69264" y="841248"/>
            <a:ext cx="153162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Математическая </a:t>
            </a:r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CB47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нотация </a:t>
            </a:r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14A0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операции</a:t>
            </a:r>
            <a:endParaRPr lang="en-US" sz="5328" dirty="0"/>
          </a:p>
        </p:txBody>
      </p:sp>
      <p:sp>
        <p:nvSpPr>
          <p:cNvPr id="20" name="Text 18"/>
          <p:cNvSpPr/>
          <p:nvPr/>
        </p:nvSpPr>
        <p:spPr>
          <a:xfrm>
            <a:off x="969264" y="1737360"/>
            <a:ext cx="15316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24"/>
              </a:lnSpc>
              <a:buNone/>
            </a:pPr>
            <a:r>
              <a:rPr lang="en-US" sz="1944" b="1" dirty="0">
                <a:solidFill>
                  <a:srgbClr val="5E52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записи</a:t>
            </a:r>
            <a:endParaRPr lang="en-US" sz="1944" dirty="0"/>
          </a:p>
          <a:p>
            <a:pPr algn="l" indent="0" marL="0">
              <a:lnSpc>
                <a:spcPts val="2624"/>
              </a:lnSpc>
              <a:buNone/>
            </a:pPr>
            <a:r>
              <a:rPr lang="en-US" sz="1944" b="1" dirty="0">
                <a:solidFill>
                  <a:srgbClr val="5E52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848</a:t>
            </a:r>
            <a:endParaRPr lang="en-US" sz="1944" dirty="0"/>
          </a:p>
          <a:p>
            <a:pPr algn="l" indent="0" marL="0">
              <a:lnSpc>
                <a:spcPts val="2624"/>
              </a:lnSpc>
              <a:buNone/>
            </a:pPr>
            <a:r>
              <a:rPr lang="en-US" sz="1944" b="1" dirty="0">
                <a:solidFill>
                  <a:srgbClr val="5E52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значит</a:t>
            </a:r>
            <a:endParaRPr lang="en-US" sz="1944" dirty="0"/>
          </a:p>
          <a:p>
            <a:pPr algn="l" indent="0" marL="0">
              <a:lnSpc>
                <a:spcPts val="2624"/>
              </a:lnSpc>
              <a:buNone/>
            </a:pPr>
            <a:r>
              <a:rPr lang="en-US" sz="1944" b="1" dirty="0">
                <a:solidFill>
                  <a:srgbClr val="5E52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1264</a:t>
            </a:r>
            <a:endParaRPr lang="en-US" sz="1944" dirty="0"/>
          </a:p>
        </p:txBody>
      </p:sp>
      <p:sp>
        <p:nvSpPr>
          <p:cNvPr id="21" name="Shape 19"/>
          <p:cNvSpPr/>
          <p:nvPr/>
        </p:nvSpPr>
        <p:spPr>
          <a:xfrm>
            <a:off x="969264" y="3255264"/>
            <a:ext cx="164592" cy="164592"/>
          </a:xfrm>
          <a:prstGeom prst="ellipse">
            <a:avLst/>
          </a:prstGeom>
          <a:solidFill>
            <a:srgbClr val="F2682A"/>
          </a:solidFill>
          <a:ln/>
        </p:spPr>
      </p:sp>
      <p:sp>
        <p:nvSpPr>
          <p:cNvPr id="22" name="Shape 20"/>
          <p:cNvSpPr/>
          <p:nvPr/>
        </p:nvSpPr>
        <p:spPr>
          <a:xfrm>
            <a:off x="1243584" y="3255264"/>
            <a:ext cx="164592" cy="164592"/>
          </a:xfrm>
          <a:prstGeom prst="ellipse">
            <a:avLst/>
          </a:prstGeom>
          <a:solidFill>
            <a:srgbClr val="14A098"/>
          </a:solidFill>
          <a:ln/>
        </p:spPr>
      </p:sp>
      <p:sp>
        <p:nvSpPr>
          <p:cNvPr id="23" name="Shape 21"/>
          <p:cNvSpPr/>
          <p:nvPr/>
        </p:nvSpPr>
        <p:spPr>
          <a:xfrm>
            <a:off x="1517904" y="3255264"/>
            <a:ext cx="164592" cy="164592"/>
          </a:xfrm>
          <a:prstGeom prst="ellipse">
            <a:avLst/>
          </a:prstGeom>
          <a:solidFill>
            <a:srgbClr val="8B5CF6"/>
          </a:solidFill>
          <a:ln/>
        </p:spPr>
      </p:sp>
      <p:pic>
        <p:nvPicPr>
          <p:cNvPr id="2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-300000">
            <a:off x="7589520" y="3950208"/>
            <a:ext cx="841248" cy="841248"/>
          </a:xfrm>
          <a:prstGeom prst="rect">
            <a:avLst/>
          </a:prstGeom>
        </p:spPr>
      </p:pic>
      <p:sp>
        <p:nvSpPr>
          <p:cNvPr id="25" name="Text 22"/>
          <p:cNvSpPr/>
          <p:nvPr/>
        </p:nvSpPr>
        <p:spPr>
          <a:xfrm>
            <a:off x="1938528" y="416052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05"/>
              </a:lnSpc>
              <a:buNone/>
            </a:pPr>
            <a:r>
              <a:rPr lang="en-US" sz="2448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сложим числа: (10 + 5)</a:t>
            </a:r>
            <a:endParaRPr lang="en-US" sz="2448" dirty="0"/>
          </a:p>
        </p:txBody>
      </p:sp>
      <p:pic>
        <p:nvPicPr>
          <p:cNvPr id="2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00000">
            <a:off x="7589520" y="5266944"/>
            <a:ext cx="841248" cy="841248"/>
          </a:xfrm>
          <a:prstGeom prst="rect">
            <a:avLst/>
          </a:prstGeom>
        </p:spPr>
      </p:pic>
      <p:sp>
        <p:nvSpPr>
          <p:cNvPr id="27" name="Text 23"/>
          <p:cNvSpPr/>
          <p:nvPr/>
        </p:nvSpPr>
        <p:spPr>
          <a:xfrm>
            <a:off x="1938528" y="5477256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05"/>
              </a:lnSpc>
              <a:buNone/>
            </a:pPr>
            <a:r>
              <a:rPr lang="en-US" sz="2448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вычтем: (10 + 5) - 3</a:t>
            </a:r>
            <a:endParaRPr lang="en-US" sz="2448" dirty="0"/>
          </a:p>
        </p:txBody>
      </p:sp>
      <p:pic>
        <p:nvPicPr>
          <p:cNvPr id="2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300000">
            <a:off x="7589520" y="6583680"/>
            <a:ext cx="841248" cy="841248"/>
          </a:xfrm>
          <a:prstGeom prst="rect">
            <a:avLst/>
          </a:prstGeom>
        </p:spPr>
      </p:pic>
      <p:sp>
        <p:nvSpPr>
          <p:cNvPr id="29" name="Text 24"/>
          <p:cNvSpPr/>
          <p:nvPr/>
        </p:nvSpPr>
        <p:spPr>
          <a:xfrm>
            <a:off x="1938528" y="6583680"/>
            <a:ext cx="548640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05"/>
              </a:lnSpc>
              <a:buNone/>
            </a:pPr>
            <a:r>
              <a:rPr lang="en-US" sz="2448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вычесть из первой части: 10 - 3</a:t>
            </a:r>
            <a:endParaRPr lang="en-US" sz="2448" dirty="0"/>
          </a:p>
        </p:txBody>
      </p:sp>
      <p:pic>
        <p:nvPicPr>
          <p:cNvPr id="3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00000">
            <a:off x="7589520" y="7900416"/>
            <a:ext cx="841248" cy="841248"/>
          </a:xfrm>
          <a:prstGeom prst="rect">
            <a:avLst/>
          </a:prstGeom>
        </p:spPr>
      </p:pic>
      <p:sp>
        <p:nvSpPr>
          <p:cNvPr id="31" name="Text 25"/>
          <p:cNvSpPr/>
          <p:nvPr/>
        </p:nvSpPr>
        <p:spPr>
          <a:xfrm>
            <a:off x="1938528" y="8110728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9"/>
              </a:lnSpc>
              <a:buNone/>
            </a:pPr>
            <a:r>
              <a:rPr lang="en-US" sz="2340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Или вычесть из второй части: 5 - 3</a:t>
            </a:r>
            <a:endParaRPr lang="en-US" sz="2340" dirty="0"/>
          </a:p>
        </p:txBody>
      </p:sp>
      <p:pic>
        <p:nvPicPr>
          <p:cNvPr id="3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-300000">
            <a:off x="15581376" y="3950208"/>
            <a:ext cx="841248" cy="841248"/>
          </a:xfrm>
          <a:prstGeom prst="rect">
            <a:avLst/>
          </a:prstGeom>
        </p:spPr>
      </p:pic>
      <p:sp>
        <p:nvSpPr>
          <p:cNvPr id="33" name="Text 26"/>
          <p:cNvSpPr/>
          <p:nvPr/>
        </p:nvSpPr>
        <p:spPr>
          <a:xfrm>
            <a:off x="9930384" y="416052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05"/>
              </a:lnSpc>
              <a:buNone/>
            </a:pPr>
            <a:r>
              <a:rPr lang="en-US" sz="2448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складываем 10 и 5.</a:t>
            </a:r>
            <a:endParaRPr lang="en-US" sz="2448" dirty="0"/>
          </a:p>
        </p:txBody>
      </p:sp>
      <p:pic>
        <p:nvPicPr>
          <p:cNvPr id="3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00000">
            <a:off x="15581376" y="5266944"/>
            <a:ext cx="841248" cy="841248"/>
          </a:xfrm>
          <a:prstGeom prst="rect">
            <a:avLst/>
          </a:prstGeom>
        </p:spPr>
      </p:pic>
      <p:sp>
        <p:nvSpPr>
          <p:cNvPr id="35" name="Text 27"/>
          <p:cNvSpPr/>
          <p:nvPr/>
        </p:nvSpPr>
        <p:spPr>
          <a:xfrm>
            <a:off x="9930384" y="5477256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56"/>
              </a:lnSpc>
              <a:buNone/>
            </a:pPr>
            <a:r>
              <a:rPr lang="en-US" sz="2412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из этой суммы вычитаем 3.</a:t>
            </a:r>
            <a:endParaRPr lang="en-US" sz="2412" dirty="0"/>
          </a:p>
        </p:txBody>
      </p:sp>
      <p:pic>
        <p:nvPicPr>
          <p:cNvPr id="3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-300000">
            <a:off x="15581376" y="6583680"/>
            <a:ext cx="841248" cy="841248"/>
          </a:xfrm>
          <a:prstGeom prst="rect">
            <a:avLst/>
          </a:prstGeom>
        </p:spPr>
      </p:pic>
      <p:sp>
        <p:nvSpPr>
          <p:cNvPr id="37" name="Text 28"/>
          <p:cNvSpPr/>
          <p:nvPr/>
        </p:nvSpPr>
        <p:spPr>
          <a:xfrm>
            <a:off x="9930384" y="6793992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05"/>
              </a:lnSpc>
              <a:buNone/>
            </a:pPr>
            <a:r>
              <a:rPr lang="en-US" sz="2448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равно 10 минус 3.</a:t>
            </a:r>
            <a:endParaRPr lang="en-US" sz="2448" dirty="0"/>
          </a:p>
        </p:txBody>
      </p:sp>
      <p:pic>
        <p:nvPicPr>
          <p:cNvPr id="3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300000">
            <a:off x="15581376" y="7900416"/>
            <a:ext cx="841248" cy="841248"/>
          </a:xfrm>
          <a:prstGeom prst="rect">
            <a:avLst/>
          </a:prstGeom>
        </p:spPr>
      </p:pic>
      <p:sp>
        <p:nvSpPr>
          <p:cNvPr id="39" name="Text 29"/>
          <p:cNvSpPr/>
          <p:nvPr/>
        </p:nvSpPr>
        <p:spPr>
          <a:xfrm>
            <a:off x="9930384" y="8110728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05"/>
              </a:lnSpc>
              <a:buNone/>
            </a:pPr>
            <a:r>
              <a:rPr lang="en-US" sz="2448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Или 5 минус 3.</a:t>
            </a:r>
            <a:endParaRPr lang="en-US" sz="2448" dirty="0"/>
          </a:p>
        </p:txBody>
      </p:sp>
      <p:sp>
        <p:nvSpPr>
          <p:cNvPr id="40" name="Shape 30"/>
          <p:cNvSpPr/>
          <p:nvPr/>
        </p:nvSpPr>
        <p:spPr>
          <a:xfrm>
            <a:off x="1170432" y="4087368"/>
            <a:ext cx="566928" cy="566928"/>
          </a:xfrm>
          <a:prstGeom prst="ellipse">
            <a:avLst/>
          </a:prstGeom>
          <a:solidFill>
            <a:srgbClr val="F2682A"/>
          </a:solidFill>
          <a:ln w="36576">
            <a:solidFill>
              <a:srgbClr val="FFFFFF"/>
            </a:solidFill>
            <a:prstDash val="solid"/>
          </a:ln>
        </p:spPr>
      </p:sp>
      <p:sp>
        <p:nvSpPr>
          <p:cNvPr id="41" name="Shape 31"/>
          <p:cNvSpPr/>
          <p:nvPr/>
        </p:nvSpPr>
        <p:spPr>
          <a:xfrm>
            <a:off x="1170432" y="5404104"/>
            <a:ext cx="566928" cy="566928"/>
          </a:xfrm>
          <a:prstGeom prst="ellipse">
            <a:avLst/>
          </a:prstGeom>
          <a:solidFill>
            <a:srgbClr val="14A098"/>
          </a:solidFill>
          <a:ln w="36576">
            <a:solidFill>
              <a:srgbClr val="FFFFFF"/>
            </a:solidFill>
            <a:prstDash val="solid"/>
          </a:ln>
        </p:spPr>
      </p:sp>
      <p:sp>
        <p:nvSpPr>
          <p:cNvPr id="42" name="Shape 32"/>
          <p:cNvSpPr/>
          <p:nvPr/>
        </p:nvSpPr>
        <p:spPr>
          <a:xfrm>
            <a:off x="1170432" y="6720840"/>
            <a:ext cx="566928" cy="566928"/>
          </a:xfrm>
          <a:prstGeom prst="ellipse">
            <a:avLst/>
          </a:prstGeom>
          <a:solidFill>
            <a:srgbClr val="8B5CF6"/>
          </a:solidFill>
          <a:ln w="36576">
            <a:solidFill>
              <a:srgbClr val="FFFFFF"/>
            </a:solidFill>
            <a:prstDash val="solid"/>
          </a:ln>
        </p:spPr>
      </p:sp>
      <p:sp>
        <p:nvSpPr>
          <p:cNvPr id="43" name="Shape 33"/>
          <p:cNvSpPr/>
          <p:nvPr/>
        </p:nvSpPr>
        <p:spPr>
          <a:xfrm>
            <a:off x="1170432" y="8037576"/>
            <a:ext cx="566928" cy="566928"/>
          </a:xfrm>
          <a:prstGeom prst="ellipse">
            <a:avLst/>
          </a:prstGeom>
          <a:solidFill>
            <a:srgbClr val="F0508A"/>
          </a:solidFill>
          <a:ln w="36576">
            <a:solidFill>
              <a:srgbClr val="FFFFFF"/>
            </a:solidFill>
            <a:prstDash val="solid"/>
          </a:ln>
        </p:spPr>
      </p:sp>
      <p:sp>
        <p:nvSpPr>
          <p:cNvPr id="44" name="Shape 34"/>
          <p:cNvSpPr/>
          <p:nvPr/>
        </p:nvSpPr>
        <p:spPr>
          <a:xfrm>
            <a:off x="9162288" y="4087368"/>
            <a:ext cx="566928" cy="566928"/>
          </a:xfrm>
          <a:prstGeom prst="ellipse">
            <a:avLst/>
          </a:prstGeom>
          <a:solidFill>
            <a:srgbClr val="3B9BFF"/>
          </a:solidFill>
          <a:ln w="36576">
            <a:solidFill>
              <a:srgbClr val="FFFFFF"/>
            </a:solidFill>
            <a:prstDash val="solid"/>
          </a:ln>
        </p:spPr>
      </p:sp>
      <p:sp>
        <p:nvSpPr>
          <p:cNvPr id="45" name="Shape 35"/>
          <p:cNvSpPr/>
          <p:nvPr/>
        </p:nvSpPr>
        <p:spPr>
          <a:xfrm>
            <a:off x="9162288" y="5404104"/>
            <a:ext cx="566928" cy="566928"/>
          </a:xfrm>
          <a:prstGeom prst="ellipse">
            <a:avLst/>
          </a:prstGeom>
          <a:solidFill>
            <a:srgbClr val="22C55E"/>
          </a:solidFill>
          <a:ln w="36576">
            <a:solidFill>
              <a:srgbClr val="FFFFFF"/>
            </a:solidFill>
            <a:prstDash val="solid"/>
          </a:ln>
        </p:spPr>
      </p:sp>
      <p:sp>
        <p:nvSpPr>
          <p:cNvPr id="46" name="Shape 36"/>
          <p:cNvSpPr/>
          <p:nvPr/>
        </p:nvSpPr>
        <p:spPr>
          <a:xfrm>
            <a:off x="9162288" y="6720840"/>
            <a:ext cx="566928" cy="566928"/>
          </a:xfrm>
          <a:prstGeom prst="ellipse">
            <a:avLst/>
          </a:prstGeom>
          <a:solidFill>
            <a:srgbClr val="FFB020"/>
          </a:solidFill>
          <a:ln w="36576">
            <a:solidFill>
              <a:srgbClr val="FFFFFF"/>
            </a:solidFill>
            <a:prstDash val="solid"/>
          </a:ln>
        </p:spPr>
      </p:sp>
      <p:sp>
        <p:nvSpPr>
          <p:cNvPr id="47" name="Shape 37"/>
          <p:cNvSpPr/>
          <p:nvPr/>
        </p:nvSpPr>
        <p:spPr>
          <a:xfrm>
            <a:off x="9162288" y="8037576"/>
            <a:ext cx="566928" cy="566928"/>
          </a:xfrm>
          <a:prstGeom prst="ellipse">
            <a:avLst/>
          </a:prstGeom>
          <a:solidFill>
            <a:srgbClr val="F2682A"/>
          </a:solidFill>
          <a:ln w="36576">
            <a:solidFill>
              <a:srgbClr val="FFFFFF"/>
            </a:solidFill>
            <a:prstDash val="solid"/>
          </a:ln>
        </p:spPr>
      </p:sp>
      <p:sp>
        <p:nvSpPr>
          <p:cNvPr id="48" name="Text 38"/>
          <p:cNvSpPr/>
          <p:nvPr/>
        </p:nvSpPr>
        <p:spPr>
          <a:xfrm>
            <a:off x="1170432" y="4215384"/>
            <a:ext cx="56692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06"/>
              </a:lnSpc>
              <a:buNone/>
            </a:pPr>
            <a:r>
              <a:rPr lang="en-US" sz="2088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088" dirty="0"/>
          </a:p>
        </p:txBody>
      </p:sp>
      <p:sp>
        <p:nvSpPr>
          <p:cNvPr id="49" name="Text 39"/>
          <p:cNvSpPr/>
          <p:nvPr/>
        </p:nvSpPr>
        <p:spPr>
          <a:xfrm>
            <a:off x="1170432" y="5532120"/>
            <a:ext cx="56692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06"/>
              </a:lnSpc>
              <a:buNone/>
            </a:pPr>
            <a:r>
              <a:rPr lang="en-US" sz="2088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88" dirty="0"/>
          </a:p>
        </p:txBody>
      </p:sp>
      <p:sp>
        <p:nvSpPr>
          <p:cNvPr id="50" name="Text 40"/>
          <p:cNvSpPr/>
          <p:nvPr/>
        </p:nvSpPr>
        <p:spPr>
          <a:xfrm>
            <a:off x="1170432" y="6848856"/>
            <a:ext cx="56692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06"/>
              </a:lnSpc>
              <a:buNone/>
            </a:pPr>
            <a:r>
              <a:rPr lang="en-US" sz="2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88" dirty="0"/>
          </a:p>
        </p:txBody>
      </p:sp>
      <p:sp>
        <p:nvSpPr>
          <p:cNvPr id="51" name="Text 41"/>
          <p:cNvSpPr/>
          <p:nvPr/>
        </p:nvSpPr>
        <p:spPr>
          <a:xfrm>
            <a:off x="1170432" y="8165592"/>
            <a:ext cx="56692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06"/>
              </a:lnSpc>
              <a:buNone/>
            </a:pPr>
            <a:r>
              <a:rPr lang="en-US" sz="2088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88" dirty="0"/>
          </a:p>
        </p:txBody>
      </p:sp>
      <p:sp>
        <p:nvSpPr>
          <p:cNvPr id="52" name="Text 42"/>
          <p:cNvSpPr/>
          <p:nvPr/>
        </p:nvSpPr>
        <p:spPr>
          <a:xfrm>
            <a:off x="9162288" y="4215384"/>
            <a:ext cx="56692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06"/>
              </a:lnSpc>
              <a:buNone/>
            </a:pPr>
            <a:r>
              <a:rPr lang="en-US" sz="2088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88" dirty="0"/>
          </a:p>
        </p:txBody>
      </p:sp>
      <p:sp>
        <p:nvSpPr>
          <p:cNvPr id="53" name="Text 43"/>
          <p:cNvSpPr/>
          <p:nvPr/>
        </p:nvSpPr>
        <p:spPr>
          <a:xfrm>
            <a:off x="9162288" y="5532120"/>
            <a:ext cx="56692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06"/>
              </a:lnSpc>
              <a:buNone/>
            </a:pPr>
            <a:r>
              <a:rPr lang="en-US" sz="2088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88" dirty="0"/>
          </a:p>
        </p:txBody>
      </p:sp>
      <p:sp>
        <p:nvSpPr>
          <p:cNvPr id="54" name="Text 44"/>
          <p:cNvSpPr/>
          <p:nvPr/>
        </p:nvSpPr>
        <p:spPr>
          <a:xfrm>
            <a:off x="9162288" y="6848856"/>
            <a:ext cx="56692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06"/>
              </a:lnSpc>
              <a:buNone/>
            </a:pPr>
            <a:r>
              <a:rPr lang="en-US" sz="2088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88" dirty="0"/>
          </a:p>
        </p:txBody>
      </p:sp>
      <p:sp>
        <p:nvSpPr>
          <p:cNvPr id="55" name="Text 45"/>
          <p:cNvSpPr/>
          <p:nvPr/>
        </p:nvSpPr>
        <p:spPr>
          <a:xfrm>
            <a:off x="9162288" y="8165592"/>
            <a:ext cx="56692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06"/>
              </a:lnSpc>
              <a:buNone/>
            </a:pPr>
            <a:r>
              <a:rPr lang="en-US" sz="2088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88" dirty="0"/>
          </a:p>
        </p:txBody>
      </p:sp>
      <p:sp>
        <p:nvSpPr>
          <p:cNvPr id="56" name="Shape 46"/>
          <p:cNvSpPr/>
          <p:nvPr/>
        </p:nvSpPr>
        <p:spPr>
          <a:xfrm>
            <a:off x="155448" y="155448"/>
            <a:ext cx="17245584" cy="9564624"/>
          </a:xfrm>
          <a:prstGeom prst="roundRect">
            <a:avLst>
              <a:gd name="adj" fmla="val 6597"/>
            </a:avLst>
          </a:prstGeom>
          <a:noFill/>
          <a:ln w="100584">
            <a:solidFill>
              <a:srgbClr val="FFFFFF">
                <a:alpha val="75000"/>
              </a:srgbClr>
            </a:solidFill>
            <a:prstDash val="sysDot"/>
          </a:ln>
        </p:spPr>
      </p:sp>
      <p:pic>
        <p:nvPicPr>
          <p:cNvPr id="57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480000">
            <a:off x="-160934" y="8427110"/>
            <a:ext cx="1609344" cy="1609344"/>
          </a:xfrm>
          <a:prstGeom prst="rect">
            <a:avLst/>
          </a:prstGeom>
        </p:spPr>
      </p:pic>
      <p:pic>
        <p:nvPicPr>
          <p:cNvPr id="58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360000">
            <a:off x="16108070" y="8427110"/>
            <a:ext cx="1609344" cy="1609344"/>
          </a:xfrm>
          <a:prstGeom prst="rect">
            <a:avLst/>
          </a:prstGeom>
        </p:spPr>
      </p:pic>
      <p:pic>
        <p:nvPicPr>
          <p:cNvPr id="59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720000">
            <a:off x="16429025" y="-75164"/>
            <a:ext cx="1252728" cy="125272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C5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0896" y="310896"/>
            <a:ext cx="16934688" cy="9253728"/>
          </a:xfrm>
          <a:prstGeom prst="roundRect">
            <a:avLst>
              <a:gd name="adj" fmla="val 5138"/>
            </a:avLst>
          </a:prstGeom>
          <a:solidFill>
            <a:srgbClr val="FFF9EF"/>
          </a:solidFill>
          <a:ln w="54864">
            <a:solidFill>
              <a:srgbClr val="FFFFFF">
                <a:alpha val="9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69264" y="4069080"/>
            <a:ext cx="1956816" cy="4297680"/>
          </a:xfrm>
          <a:prstGeom prst="roundRect">
            <a:avLst>
              <a:gd name="adj" fmla="val 20561"/>
            </a:avLst>
          </a:prstGeom>
          <a:solidFill>
            <a:srgbClr val="C65522"/>
          </a:solidFill>
          <a:ln/>
        </p:spPr>
      </p:sp>
      <p:sp>
        <p:nvSpPr>
          <p:cNvPr id="4" name="Shape 2"/>
          <p:cNvSpPr/>
          <p:nvPr/>
        </p:nvSpPr>
        <p:spPr>
          <a:xfrm>
            <a:off x="3291840" y="4069080"/>
            <a:ext cx="1956816" cy="4297680"/>
          </a:xfrm>
          <a:prstGeom prst="roundRect">
            <a:avLst>
              <a:gd name="adj" fmla="val 20561"/>
            </a:avLst>
          </a:prstGeom>
          <a:solidFill>
            <a:srgbClr val="10837D"/>
          </a:solidFill>
          <a:ln/>
        </p:spPr>
      </p:sp>
      <p:sp>
        <p:nvSpPr>
          <p:cNvPr id="5" name="Shape 3"/>
          <p:cNvSpPr/>
          <p:nvPr/>
        </p:nvSpPr>
        <p:spPr>
          <a:xfrm>
            <a:off x="5623560" y="4069080"/>
            <a:ext cx="1956816" cy="4297680"/>
          </a:xfrm>
          <a:prstGeom prst="roundRect">
            <a:avLst>
              <a:gd name="adj" fmla="val 20561"/>
            </a:avLst>
          </a:prstGeom>
          <a:solidFill>
            <a:srgbClr val="724BCA"/>
          </a:solidFill>
          <a:ln/>
        </p:spPr>
      </p:sp>
      <p:sp>
        <p:nvSpPr>
          <p:cNvPr id="6" name="Shape 4"/>
          <p:cNvSpPr/>
          <p:nvPr/>
        </p:nvSpPr>
        <p:spPr>
          <a:xfrm>
            <a:off x="7946136" y="4069080"/>
            <a:ext cx="1956816" cy="4297680"/>
          </a:xfrm>
          <a:prstGeom prst="roundRect">
            <a:avLst>
              <a:gd name="adj" fmla="val 20561"/>
            </a:avLst>
          </a:prstGeom>
          <a:solidFill>
            <a:srgbClr val="C54271"/>
          </a:solidFill>
          <a:ln/>
        </p:spPr>
      </p:sp>
      <p:sp>
        <p:nvSpPr>
          <p:cNvPr id="7" name="Shape 5"/>
          <p:cNvSpPr/>
          <p:nvPr/>
        </p:nvSpPr>
        <p:spPr>
          <a:xfrm>
            <a:off x="10277856" y="4069080"/>
            <a:ext cx="1956816" cy="4297680"/>
          </a:xfrm>
          <a:prstGeom prst="roundRect">
            <a:avLst>
              <a:gd name="adj" fmla="val 20561"/>
            </a:avLst>
          </a:prstGeom>
          <a:solidFill>
            <a:srgbClr val="307FD1"/>
          </a:solidFill>
          <a:ln/>
        </p:spPr>
      </p:sp>
      <p:sp>
        <p:nvSpPr>
          <p:cNvPr id="8" name="Shape 6"/>
          <p:cNvSpPr/>
          <p:nvPr/>
        </p:nvSpPr>
        <p:spPr>
          <a:xfrm rot="150000">
            <a:off x="12710160" y="3401568"/>
            <a:ext cx="3877056" cy="5632704"/>
          </a:xfrm>
          <a:prstGeom prst="roundRect">
            <a:avLst>
              <a:gd name="adj" fmla="val 11321"/>
            </a:avLst>
          </a:prstGeom>
          <a:solidFill>
            <a:srgbClr val="10837D"/>
          </a:solidFill>
          <a:ln/>
        </p:spPr>
      </p:sp>
      <p:sp>
        <p:nvSpPr>
          <p:cNvPr id="9" name="Shape 7"/>
          <p:cNvSpPr/>
          <p:nvPr/>
        </p:nvSpPr>
        <p:spPr>
          <a:xfrm>
            <a:off x="969264" y="3959352"/>
            <a:ext cx="1956816" cy="4297680"/>
          </a:xfrm>
          <a:prstGeom prst="roundRect">
            <a:avLst>
              <a:gd name="adj" fmla="val 20561"/>
            </a:avLst>
          </a:prstGeom>
          <a:solidFill>
            <a:srgbClr val="FDEDE5"/>
          </a:solidFill>
          <a:ln w="45720">
            <a:solidFill>
              <a:srgbClr val="F2682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291840" y="3959352"/>
            <a:ext cx="1956816" cy="4297680"/>
          </a:xfrm>
          <a:prstGeom prst="roundRect">
            <a:avLst>
              <a:gd name="adj" fmla="val 20561"/>
            </a:avLst>
          </a:prstGeom>
          <a:solidFill>
            <a:srgbClr val="E3F4F3"/>
          </a:solidFill>
          <a:ln w="45720">
            <a:solidFill>
              <a:srgbClr val="14A09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623560" y="3959352"/>
            <a:ext cx="1956816" cy="4297680"/>
          </a:xfrm>
          <a:prstGeom prst="roundRect">
            <a:avLst>
              <a:gd name="adj" fmla="val 20561"/>
            </a:avLst>
          </a:prstGeom>
          <a:solidFill>
            <a:srgbClr val="F1EBFE"/>
          </a:solidFill>
          <a:ln w="45720">
            <a:solidFill>
              <a:srgbClr val="8B5CF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946136" y="3959352"/>
            <a:ext cx="1956816" cy="4297680"/>
          </a:xfrm>
          <a:prstGeom prst="roundRect">
            <a:avLst>
              <a:gd name="adj" fmla="val 20561"/>
            </a:avLst>
          </a:prstGeom>
          <a:solidFill>
            <a:srgbClr val="FDEAF1"/>
          </a:solidFill>
          <a:ln w="45720">
            <a:solidFill>
              <a:srgbClr val="F0508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277856" y="3959352"/>
            <a:ext cx="1956816" cy="4297680"/>
          </a:xfrm>
          <a:prstGeom prst="roundRect">
            <a:avLst>
              <a:gd name="adj" fmla="val 20561"/>
            </a:avLst>
          </a:prstGeom>
          <a:solidFill>
            <a:srgbClr val="E7F3FF"/>
          </a:solidFill>
          <a:ln w="45720">
            <a:solidFill>
              <a:srgbClr val="3B9BF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 rot="150000">
            <a:off x="12710160" y="3291840"/>
            <a:ext cx="3877056" cy="5632704"/>
          </a:xfrm>
          <a:prstGeom prst="roundRect">
            <a:avLst>
              <a:gd name="adj" fmla="val 11321"/>
            </a:avLst>
          </a:prstGeom>
          <a:solidFill>
            <a:srgbClr val="FFFFFF"/>
          </a:solidFill>
          <a:ln w="45720">
            <a:solidFill>
              <a:srgbClr val="14A098"/>
            </a:solidFill>
            <a:prstDash val="solid"/>
          </a:ln>
        </p:spPr>
      </p:sp>
      <p:pic>
        <p:nvPicPr>
          <p:cNvPr id="15" name="Pictur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50000">
            <a:off x="12856464" y="3438144"/>
            <a:ext cx="3584448" cy="5340096"/>
          </a:xfrm>
          <a:prstGeom prst="roundRect">
            <a:avLst>
              <a:gd name="adj" fmla="val 8163"/>
            </a:avLst>
          </a:prstGeom>
        </p:spPr>
      </p:pic>
      <p:sp>
        <p:nvSpPr>
          <p:cNvPr id="16" name="Shape 13"/>
          <p:cNvSpPr/>
          <p:nvPr/>
        </p:nvSpPr>
        <p:spPr>
          <a:xfrm>
            <a:off x="1298448" y="4343400"/>
            <a:ext cx="822960" cy="822960"/>
          </a:xfrm>
          <a:prstGeom prst="ellipse">
            <a:avLst/>
          </a:prstGeom>
          <a:solidFill>
            <a:srgbClr val="FBD2BF"/>
          </a:solidFill>
          <a:ln w="45720">
            <a:solidFill>
              <a:srgbClr val="FFFFFF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3621024" y="4490618"/>
            <a:ext cx="822960" cy="822960"/>
          </a:xfrm>
          <a:prstGeom prst="ellipse">
            <a:avLst/>
          </a:prstGeom>
          <a:solidFill>
            <a:srgbClr val="B9E3E0"/>
          </a:solidFill>
          <a:ln w="45720">
            <a:solidFill>
              <a:srgbClr val="FFFFFF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5952744" y="4637837"/>
            <a:ext cx="822960" cy="822960"/>
          </a:xfrm>
          <a:prstGeom prst="ellipse">
            <a:avLst/>
          </a:prstGeom>
          <a:solidFill>
            <a:srgbClr val="DCCEFC"/>
          </a:solidFill>
          <a:ln w="45720">
            <a:solidFill>
              <a:srgbClr val="FFFFFF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275320" y="4637837"/>
            <a:ext cx="822960" cy="822960"/>
          </a:xfrm>
          <a:prstGeom prst="ellipse">
            <a:avLst/>
          </a:prstGeom>
          <a:solidFill>
            <a:srgbClr val="FBCBDC"/>
          </a:solidFill>
          <a:ln w="45720">
            <a:solidFill>
              <a:srgbClr val="FFFFFF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10607040" y="4644238"/>
            <a:ext cx="822960" cy="822960"/>
          </a:xfrm>
          <a:prstGeom prst="ellipse">
            <a:avLst/>
          </a:prstGeom>
          <a:solidFill>
            <a:srgbClr val="C4E1FF"/>
          </a:solidFill>
          <a:ln w="45720">
            <a:solidFill>
              <a:srgbClr val="FFFFFF"/>
            </a:solidFill>
            <a:prstDash val="solid"/>
          </a:ln>
        </p:spPr>
      </p:sp>
      <p:pic>
        <p:nvPicPr>
          <p:cNvPr id="2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360000">
            <a:off x="1399032" y="4443984"/>
            <a:ext cx="621792" cy="621792"/>
          </a:xfrm>
          <a:prstGeom prst="rect">
            <a:avLst/>
          </a:prstGeom>
        </p:spPr>
      </p:pic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60000">
            <a:off x="3721608" y="4590288"/>
            <a:ext cx="621792" cy="621792"/>
          </a:xfrm>
          <a:prstGeom prst="rect">
            <a:avLst/>
          </a:prstGeom>
        </p:spPr>
      </p:pic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360000">
            <a:off x="6053328" y="4736592"/>
            <a:ext cx="621792" cy="621792"/>
          </a:xfrm>
          <a:prstGeom prst="rect">
            <a:avLst/>
          </a:prstGeom>
        </p:spPr>
      </p:pic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60000">
            <a:off x="8375904" y="4736592"/>
            <a:ext cx="621792" cy="621792"/>
          </a:xfrm>
          <a:prstGeom prst="rect">
            <a:avLst/>
          </a:prstGeom>
        </p:spPr>
      </p:pic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-360000">
            <a:off x="10707624" y="4745736"/>
            <a:ext cx="621792" cy="621792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969264" y="841248"/>
            <a:ext cx="153162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</a:t>
            </a:r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CB47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</a:t>
            </a:r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14A0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вычитания</a:t>
            </a:r>
            <a:endParaRPr lang="en-US" sz="5328" dirty="0"/>
          </a:p>
        </p:txBody>
      </p:sp>
      <p:sp>
        <p:nvSpPr>
          <p:cNvPr id="27" name="Text 19"/>
          <p:cNvSpPr/>
          <p:nvPr/>
        </p:nvSpPr>
        <p:spPr>
          <a:xfrm>
            <a:off x="969264" y="1737360"/>
            <a:ext cx="1531620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05"/>
              </a:lnSpc>
              <a:buNone/>
            </a:pPr>
            <a:r>
              <a:rPr lang="en-US" sz="2448" b="1" dirty="0">
                <a:solidFill>
                  <a:srgbClr val="5E52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848</a:t>
            </a:r>
            <a:endParaRPr lang="en-US" sz="2448" dirty="0"/>
          </a:p>
          <a:p>
            <a:pPr algn="l" indent="0" marL="0">
              <a:lnSpc>
                <a:spcPts val="3305"/>
              </a:lnSpc>
              <a:buNone/>
            </a:pPr>
            <a:r>
              <a:rPr lang="en-US" sz="2448" b="1" dirty="0">
                <a:solidFill>
                  <a:srgbClr val="5E52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1264</a:t>
            </a:r>
            <a:endParaRPr lang="en-US" sz="2448" dirty="0"/>
          </a:p>
        </p:txBody>
      </p:sp>
      <p:sp>
        <p:nvSpPr>
          <p:cNvPr id="28" name="Shape 20"/>
          <p:cNvSpPr/>
          <p:nvPr/>
        </p:nvSpPr>
        <p:spPr>
          <a:xfrm>
            <a:off x="969264" y="2761488"/>
            <a:ext cx="164592" cy="164592"/>
          </a:xfrm>
          <a:prstGeom prst="ellipse">
            <a:avLst/>
          </a:prstGeom>
          <a:solidFill>
            <a:srgbClr val="F2682A"/>
          </a:solidFill>
          <a:ln/>
        </p:spPr>
      </p:sp>
      <p:sp>
        <p:nvSpPr>
          <p:cNvPr id="29" name="Shape 21"/>
          <p:cNvSpPr/>
          <p:nvPr/>
        </p:nvSpPr>
        <p:spPr>
          <a:xfrm>
            <a:off x="1243584" y="2761488"/>
            <a:ext cx="164592" cy="164592"/>
          </a:xfrm>
          <a:prstGeom prst="ellipse">
            <a:avLst/>
          </a:prstGeom>
          <a:solidFill>
            <a:srgbClr val="14A098"/>
          </a:solidFill>
          <a:ln/>
        </p:spPr>
      </p:sp>
      <p:sp>
        <p:nvSpPr>
          <p:cNvPr id="30" name="Shape 22"/>
          <p:cNvSpPr/>
          <p:nvPr/>
        </p:nvSpPr>
        <p:spPr>
          <a:xfrm>
            <a:off x="1517904" y="2761488"/>
            <a:ext cx="164592" cy="164592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31" name="Text 23"/>
          <p:cNvSpPr/>
          <p:nvPr/>
        </p:nvSpPr>
        <p:spPr>
          <a:xfrm>
            <a:off x="1298448" y="5367528"/>
            <a:ext cx="1298448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19"/>
              </a:lnSpc>
              <a:buNone/>
            </a:pPr>
            <a:r>
              <a:rPr lang="en-US" sz="2160" b="1" dirty="0">
                <a:solidFill>
                  <a:srgbClr val="C044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Возьмем пример</a:t>
            </a:r>
            <a:endParaRPr lang="en-US" sz="2160" dirty="0"/>
          </a:p>
        </p:txBody>
      </p:sp>
      <p:sp>
        <p:nvSpPr>
          <p:cNvPr id="32" name="Text 24"/>
          <p:cNvSpPr/>
          <p:nvPr/>
        </p:nvSpPr>
        <p:spPr>
          <a:xfrm>
            <a:off x="1298448" y="6108192"/>
            <a:ext cx="129844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18"/>
              </a:lnSpc>
              <a:buNone/>
            </a:pPr>
            <a:r>
              <a:rPr lang="en-US" sz="1656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 было 15 конфет. Мы съели 7 конфет. Сколько осталось?</a:t>
            </a:r>
            <a:endParaRPr lang="en-US" sz="1656" dirty="0"/>
          </a:p>
        </p:txBody>
      </p:sp>
      <p:sp>
        <p:nvSpPr>
          <p:cNvPr id="33" name="Text 25"/>
          <p:cNvSpPr/>
          <p:nvPr/>
        </p:nvSpPr>
        <p:spPr>
          <a:xfrm>
            <a:off x="3621024" y="5513832"/>
            <a:ext cx="1298448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19"/>
              </a:lnSpc>
              <a:buNone/>
            </a:pPr>
            <a:r>
              <a:rPr lang="en-US" sz="2160" b="1" dirty="0">
                <a:solidFill>
                  <a:srgbClr val="0F7B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Разложим число</a:t>
            </a:r>
            <a:endParaRPr lang="en-US" sz="2160" dirty="0"/>
          </a:p>
        </p:txBody>
      </p:sp>
      <p:sp>
        <p:nvSpPr>
          <p:cNvPr id="34" name="Text 26"/>
          <p:cNvSpPr/>
          <p:nvPr/>
        </p:nvSpPr>
        <p:spPr>
          <a:xfrm>
            <a:off x="3621024" y="6254496"/>
            <a:ext cx="1298448" cy="1490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18"/>
              </a:lnSpc>
              <a:buNone/>
            </a:pPr>
            <a:r>
              <a:rPr lang="en-US" sz="1656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можем разложить 7 на 5 и 2. Сначала отнимем 5.</a:t>
            </a:r>
            <a:endParaRPr lang="en-US" sz="1656" dirty="0"/>
          </a:p>
        </p:txBody>
      </p:sp>
      <p:sp>
        <p:nvSpPr>
          <p:cNvPr id="35" name="Text 27"/>
          <p:cNvSpPr/>
          <p:nvPr/>
        </p:nvSpPr>
        <p:spPr>
          <a:xfrm>
            <a:off x="5952744" y="5660136"/>
            <a:ext cx="1298448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79"/>
              </a:lnSpc>
              <a:buNone/>
            </a:pPr>
            <a:r>
              <a:rPr lang="en-US" sz="2124" b="1" dirty="0">
                <a:solidFill>
                  <a:srgbClr val="7B4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действие</a:t>
            </a:r>
            <a:endParaRPr lang="en-US" sz="2124" dirty="0"/>
          </a:p>
        </p:txBody>
      </p:sp>
      <p:sp>
        <p:nvSpPr>
          <p:cNvPr id="36" name="Text 28"/>
          <p:cNvSpPr/>
          <p:nvPr/>
        </p:nvSpPr>
        <p:spPr>
          <a:xfrm>
            <a:off x="5952744" y="6400800"/>
            <a:ext cx="1298448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18"/>
              </a:lnSpc>
              <a:buNone/>
            </a:pPr>
            <a:r>
              <a:rPr lang="en-US" sz="1656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минус 5 равно 10. Осталось 10 конфет.</a:t>
            </a:r>
            <a:endParaRPr lang="en-US" sz="1656" dirty="0"/>
          </a:p>
        </p:txBody>
      </p:sp>
      <p:sp>
        <p:nvSpPr>
          <p:cNvPr id="37" name="Text 29"/>
          <p:cNvSpPr/>
          <p:nvPr/>
        </p:nvSpPr>
        <p:spPr>
          <a:xfrm>
            <a:off x="8275320" y="5660136"/>
            <a:ext cx="1298448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19"/>
              </a:lnSpc>
              <a:buNone/>
            </a:pPr>
            <a:r>
              <a:rPr lang="en-US" sz="2160" b="1" dirty="0">
                <a:solidFill>
                  <a:srgbClr val="D412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действие</a:t>
            </a:r>
            <a:endParaRPr lang="en-US" sz="2160" dirty="0"/>
          </a:p>
        </p:txBody>
      </p:sp>
      <p:sp>
        <p:nvSpPr>
          <p:cNvPr id="38" name="Text 30"/>
          <p:cNvSpPr/>
          <p:nvPr/>
        </p:nvSpPr>
        <p:spPr>
          <a:xfrm>
            <a:off x="8275320" y="6400800"/>
            <a:ext cx="1298448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68"/>
              </a:lnSpc>
              <a:buNone/>
            </a:pPr>
            <a:r>
              <a:rPr lang="en-US" sz="1620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от 10 отнимем оставшиеся 2 конфеты.</a:t>
            </a:r>
            <a:endParaRPr lang="en-US" sz="1620" dirty="0"/>
          </a:p>
        </p:txBody>
      </p:sp>
      <p:sp>
        <p:nvSpPr>
          <p:cNvPr id="39" name="Text 31"/>
          <p:cNvSpPr/>
          <p:nvPr/>
        </p:nvSpPr>
        <p:spPr>
          <a:xfrm>
            <a:off x="10607040" y="5669280"/>
            <a:ext cx="12984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19"/>
              </a:lnSpc>
              <a:buNone/>
            </a:pPr>
            <a:r>
              <a:rPr lang="en-US" sz="2160" b="1" dirty="0">
                <a:solidFill>
                  <a:srgbClr val="006B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</a:t>
            </a:r>
            <a:endParaRPr lang="en-US" sz="2160" dirty="0"/>
          </a:p>
        </p:txBody>
      </p:sp>
      <p:sp>
        <p:nvSpPr>
          <p:cNvPr id="40" name="Text 32"/>
          <p:cNvSpPr/>
          <p:nvPr/>
        </p:nvSpPr>
        <p:spPr>
          <a:xfrm>
            <a:off x="10607040" y="6099048"/>
            <a:ext cx="1298448" cy="1490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18"/>
              </a:lnSpc>
              <a:buNone/>
            </a:pPr>
            <a:r>
              <a:rPr lang="en-US" sz="1656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минус 2 равно 8. У нас осталось 8 конфет.</a:t>
            </a:r>
            <a:endParaRPr lang="en-US" sz="1656" dirty="0"/>
          </a:p>
        </p:txBody>
      </p:sp>
      <p:sp>
        <p:nvSpPr>
          <p:cNvPr id="41" name="Shape 33"/>
          <p:cNvSpPr/>
          <p:nvPr/>
        </p:nvSpPr>
        <p:spPr>
          <a:xfrm>
            <a:off x="1152144" y="4197096"/>
            <a:ext cx="457200" cy="457200"/>
          </a:xfrm>
          <a:prstGeom prst="ellipse">
            <a:avLst/>
          </a:prstGeom>
          <a:solidFill>
            <a:srgbClr val="F2682A"/>
          </a:solidFill>
          <a:ln w="36576">
            <a:solidFill>
              <a:srgbClr val="FFFFFF"/>
            </a:solidFill>
            <a:prstDash val="solid"/>
          </a:ln>
        </p:spPr>
      </p:sp>
      <p:sp>
        <p:nvSpPr>
          <p:cNvPr id="42" name="Shape 34"/>
          <p:cNvSpPr/>
          <p:nvPr/>
        </p:nvSpPr>
        <p:spPr>
          <a:xfrm>
            <a:off x="3474720" y="4344314"/>
            <a:ext cx="457200" cy="457200"/>
          </a:xfrm>
          <a:prstGeom prst="ellipse">
            <a:avLst/>
          </a:prstGeom>
          <a:solidFill>
            <a:srgbClr val="14A098"/>
          </a:solidFill>
          <a:ln w="36576">
            <a:solidFill>
              <a:srgbClr val="FFFFFF"/>
            </a:solidFill>
            <a:prstDash val="solid"/>
          </a:ln>
        </p:spPr>
      </p:sp>
      <p:sp>
        <p:nvSpPr>
          <p:cNvPr id="43" name="Shape 35"/>
          <p:cNvSpPr/>
          <p:nvPr/>
        </p:nvSpPr>
        <p:spPr>
          <a:xfrm>
            <a:off x="5806440" y="4491533"/>
            <a:ext cx="457200" cy="457200"/>
          </a:xfrm>
          <a:prstGeom prst="ellipse">
            <a:avLst/>
          </a:prstGeom>
          <a:solidFill>
            <a:srgbClr val="8B5CF6"/>
          </a:solidFill>
          <a:ln w="36576">
            <a:solidFill>
              <a:srgbClr val="FFFFFF"/>
            </a:solidFill>
            <a:prstDash val="solid"/>
          </a:ln>
        </p:spPr>
      </p:sp>
      <p:sp>
        <p:nvSpPr>
          <p:cNvPr id="44" name="Shape 36"/>
          <p:cNvSpPr/>
          <p:nvPr/>
        </p:nvSpPr>
        <p:spPr>
          <a:xfrm>
            <a:off x="8129016" y="4491533"/>
            <a:ext cx="457200" cy="457200"/>
          </a:xfrm>
          <a:prstGeom prst="ellipse">
            <a:avLst/>
          </a:prstGeom>
          <a:solidFill>
            <a:srgbClr val="F0508A"/>
          </a:solidFill>
          <a:ln w="36576">
            <a:solidFill>
              <a:srgbClr val="FFFFFF"/>
            </a:solidFill>
            <a:prstDash val="solid"/>
          </a:ln>
        </p:spPr>
      </p:sp>
      <p:sp>
        <p:nvSpPr>
          <p:cNvPr id="45" name="Shape 37"/>
          <p:cNvSpPr/>
          <p:nvPr/>
        </p:nvSpPr>
        <p:spPr>
          <a:xfrm>
            <a:off x="10460736" y="4497934"/>
            <a:ext cx="457200" cy="457200"/>
          </a:xfrm>
          <a:prstGeom prst="ellipse">
            <a:avLst/>
          </a:prstGeom>
          <a:solidFill>
            <a:srgbClr val="3B9BFF"/>
          </a:solidFill>
          <a:ln w="36576">
            <a:solidFill>
              <a:srgbClr val="FFFFFF"/>
            </a:solidFill>
            <a:prstDash val="solid"/>
          </a:ln>
        </p:spPr>
      </p:sp>
      <p:sp>
        <p:nvSpPr>
          <p:cNvPr id="46" name="Text 38"/>
          <p:cNvSpPr/>
          <p:nvPr/>
        </p:nvSpPr>
        <p:spPr>
          <a:xfrm>
            <a:off x="1152144" y="42976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87"/>
              </a:lnSpc>
              <a:buNone/>
            </a:pPr>
            <a:r>
              <a:rPr lang="en-US" sz="1656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56" dirty="0"/>
          </a:p>
        </p:txBody>
      </p:sp>
      <p:sp>
        <p:nvSpPr>
          <p:cNvPr id="47" name="Text 39"/>
          <p:cNvSpPr/>
          <p:nvPr/>
        </p:nvSpPr>
        <p:spPr>
          <a:xfrm>
            <a:off x="3474720" y="4443984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87"/>
              </a:lnSpc>
              <a:buNone/>
            </a:pPr>
            <a:r>
              <a:rPr lang="en-US" sz="1656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56" dirty="0"/>
          </a:p>
        </p:txBody>
      </p:sp>
      <p:sp>
        <p:nvSpPr>
          <p:cNvPr id="48" name="Text 40"/>
          <p:cNvSpPr/>
          <p:nvPr/>
        </p:nvSpPr>
        <p:spPr>
          <a:xfrm>
            <a:off x="5806440" y="459028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87"/>
              </a:lnSpc>
              <a:buNone/>
            </a:pPr>
            <a:r>
              <a:rPr lang="en-US" sz="16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56" dirty="0"/>
          </a:p>
        </p:txBody>
      </p:sp>
      <p:sp>
        <p:nvSpPr>
          <p:cNvPr id="49" name="Text 41"/>
          <p:cNvSpPr/>
          <p:nvPr/>
        </p:nvSpPr>
        <p:spPr>
          <a:xfrm>
            <a:off x="8129016" y="459028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87"/>
              </a:lnSpc>
              <a:buNone/>
            </a:pPr>
            <a:r>
              <a:rPr lang="en-US" sz="1656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56" dirty="0"/>
          </a:p>
        </p:txBody>
      </p:sp>
      <p:sp>
        <p:nvSpPr>
          <p:cNvPr id="50" name="Text 42"/>
          <p:cNvSpPr/>
          <p:nvPr/>
        </p:nvSpPr>
        <p:spPr>
          <a:xfrm>
            <a:off x="10460736" y="45994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87"/>
              </a:lnSpc>
              <a:buNone/>
            </a:pPr>
            <a:r>
              <a:rPr lang="en-US" sz="1656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56" dirty="0"/>
          </a:p>
        </p:txBody>
      </p:sp>
      <p:sp>
        <p:nvSpPr>
          <p:cNvPr id="51" name="Shape 43"/>
          <p:cNvSpPr/>
          <p:nvPr/>
        </p:nvSpPr>
        <p:spPr>
          <a:xfrm>
            <a:off x="155448" y="155448"/>
            <a:ext cx="17245584" cy="9564624"/>
          </a:xfrm>
          <a:prstGeom prst="roundRect">
            <a:avLst>
              <a:gd name="adj" fmla="val 6597"/>
            </a:avLst>
          </a:prstGeom>
          <a:noFill/>
          <a:ln w="100584">
            <a:solidFill>
              <a:srgbClr val="FFFFFF">
                <a:alpha val="75000"/>
              </a:srgbClr>
            </a:solidFill>
            <a:prstDash val="sysDot"/>
          </a:ln>
        </p:spPr>
      </p:sp>
      <p:pic>
        <p:nvPicPr>
          <p:cNvPr id="5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-480000">
            <a:off x="-160934" y="8427110"/>
            <a:ext cx="1609344" cy="1609344"/>
          </a:xfrm>
          <a:prstGeom prst="rect">
            <a:avLst/>
          </a:prstGeom>
        </p:spPr>
      </p:pic>
      <p:pic>
        <p:nvPicPr>
          <p:cNvPr id="53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360000">
            <a:off x="16108070" y="8427110"/>
            <a:ext cx="1609344" cy="1609344"/>
          </a:xfrm>
          <a:prstGeom prst="rect">
            <a:avLst/>
          </a:prstGeom>
        </p:spPr>
      </p:pic>
      <p:pic>
        <p:nvPicPr>
          <p:cNvPr id="54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720000">
            <a:off x="16429025" y="-75164"/>
            <a:ext cx="1252728" cy="125272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C5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0896" y="310896"/>
            <a:ext cx="16934688" cy="9253728"/>
          </a:xfrm>
          <a:prstGeom prst="roundRect">
            <a:avLst>
              <a:gd name="adj" fmla="val 5138"/>
            </a:avLst>
          </a:prstGeom>
          <a:solidFill>
            <a:srgbClr val="FFF9EF"/>
          </a:solidFill>
          <a:ln w="54864">
            <a:solidFill>
              <a:srgbClr val="FFFFFF">
                <a:alpha val="9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266444" y="1879092"/>
            <a:ext cx="6117336" cy="6117336"/>
          </a:xfrm>
          <a:prstGeom prst="ellipse">
            <a:avLst/>
          </a:prstGeom>
          <a:solidFill>
            <a:srgbClr val="FEF0EA"/>
          </a:solidFill>
          <a:ln/>
        </p:spPr>
      </p:sp>
      <p:sp>
        <p:nvSpPr>
          <p:cNvPr id="4" name="Shape 2"/>
          <p:cNvSpPr/>
          <p:nvPr/>
        </p:nvSpPr>
        <p:spPr>
          <a:xfrm>
            <a:off x="8266176" y="4517136"/>
            <a:ext cx="8321040" cy="1645920"/>
          </a:xfrm>
          <a:prstGeom prst="roundRect">
            <a:avLst>
              <a:gd name="adj" fmla="val 24444"/>
            </a:avLst>
          </a:prstGeom>
          <a:solidFill>
            <a:srgbClr val="C65522"/>
          </a:solidFill>
          <a:ln/>
        </p:spPr>
      </p:sp>
      <p:sp>
        <p:nvSpPr>
          <p:cNvPr id="5" name="Shape 3"/>
          <p:cNvSpPr/>
          <p:nvPr/>
        </p:nvSpPr>
        <p:spPr>
          <a:xfrm>
            <a:off x="1504188" y="2116836"/>
            <a:ext cx="5641848" cy="5641848"/>
          </a:xfrm>
          <a:prstGeom prst="ellipse">
            <a:avLst/>
          </a:prstGeom>
          <a:solidFill>
            <a:srgbClr val="FBD2BF"/>
          </a:solidFill>
          <a:ln w="4572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266176" y="4407408"/>
            <a:ext cx="8321040" cy="1645920"/>
          </a:xfrm>
          <a:prstGeom prst="roundRect">
            <a:avLst>
              <a:gd name="adj" fmla="val 24444"/>
            </a:avLst>
          </a:prstGeom>
          <a:solidFill>
            <a:srgbClr val="FDEDE5"/>
          </a:solidFill>
          <a:ln w="45720">
            <a:solidFill>
              <a:srgbClr val="F2682A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-300000">
            <a:off x="2185416" y="2798064"/>
            <a:ext cx="4288536" cy="4288536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8595360" y="4736592"/>
            <a:ext cx="987552" cy="987552"/>
          </a:xfrm>
          <a:prstGeom prst="ellipse">
            <a:avLst/>
          </a:prstGeom>
          <a:solidFill>
            <a:srgbClr val="FBD2BF"/>
          </a:solidFill>
          <a:ln w="45720">
            <a:solidFill>
              <a:srgbClr val="FFFFFF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300000">
            <a:off x="8714232" y="4855464"/>
            <a:ext cx="749808" cy="74980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266176" y="2295144"/>
            <a:ext cx="8019288" cy="1527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</a:t>
            </a:r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CB47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</a:t>
            </a:r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14A0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вычитания</a:t>
            </a:r>
            <a:endParaRPr lang="en-US" sz="5328" dirty="0"/>
          </a:p>
        </p:txBody>
      </p:sp>
      <p:sp>
        <p:nvSpPr>
          <p:cNvPr id="11" name="Shape 7"/>
          <p:cNvSpPr/>
          <p:nvPr/>
        </p:nvSpPr>
        <p:spPr>
          <a:xfrm>
            <a:off x="8266176" y="4023360"/>
            <a:ext cx="164592" cy="164592"/>
          </a:xfrm>
          <a:prstGeom prst="ellipse">
            <a:avLst/>
          </a:prstGeom>
          <a:solidFill>
            <a:srgbClr val="F2682A"/>
          </a:solidFill>
          <a:ln/>
        </p:spPr>
      </p:sp>
      <p:sp>
        <p:nvSpPr>
          <p:cNvPr id="12" name="Shape 8"/>
          <p:cNvSpPr/>
          <p:nvPr/>
        </p:nvSpPr>
        <p:spPr>
          <a:xfrm>
            <a:off x="8540496" y="4023360"/>
            <a:ext cx="164592" cy="164592"/>
          </a:xfrm>
          <a:prstGeom prst="ellipse">
            <a:avLst/>
          </a:prstGeom>
          <a:solidFill>
            <a:srgbClr val="14A098"/>
          </a:solidFill>
          <a:ln/>
        </p:spPr>
      </p:sp>
      <p:sp>
        <p:nvSpPr>
          <p:cNvPr id="13" name="Shape 9"/>
          <p:cNvSpPr/>
          <p:nvPr/>
        </p:nvSpPr>
        <p:spPr>
          <a:xfrm>
            <a:off x="8814816" y="4023360"/>
            <a:ext cx="164592" cy="164592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14" name="Text 10"/>
          <p:cNvSpPr/>
          <p:nvPr/>
        </p:nvSpPr>
        <p:spPr>
          <a:xfrm>
            <a:off x="9848088" y="5020056"/>
            <a:ext cx="64099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05"/>
              </a:lnSpc>
              <a:buNone/>
            </a:pPr>
            <a:r>
              <a:rPr lang="en-US" sz="2448" b="1" dirty="0">
                <a:solidFill>
                  <a:srgbClr val="C044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вычитать из суммы</a:t>
            </a:r>
            <a:endParaRPr lang="en-US" sz="2448" dirty="0"/>
          </a:p>
        </p:txBody>
      </p:sp>
      <p:sp>
        <p:nvSpPr>
          <p:cNvPr id="15" name="Text 11"/>
          <p:cNvSpPr/>
          <p:nvPr/>
        </p:nvSpPr>
        <p:spPr>
          <a:xfrm>
            <a:off x="8266176" y="6455664"/>
            <a:ext cx="832104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24"/>
              </a:lnSpc>
              <a:buNone/>
            </a:pPr>
            <a:r>
              <a:rPr lang="en-US" sz="2160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учимся </a:t>
            </a:r>
            <a:pPr algn="l" indent="0" marL="0">
              <a:lnSpc>
                <a:spcPts val="3024"/>
              </a:lnSpc>
              <a:buNone/>
            </a:pPr>
            <a:r>
              <a:rPr lang="en-US" sz="216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вычитать </a:t>
            </a:r>
            <a:pPr algn="l" indent="0" marL="0">
              <a:lnSpc>
                <a:spcPts val="3024"/>
              </a:lnSpc>
              <a:buNone/>
            </a:pPr>
            <a:r>
              <a:rPr lang="en-US" sz="2160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из </a:t>
            </a:r>
            <a:pPr algn="l" indent="0" marL="0">
              <a:lnSpc>
                <a:spcPts val="3024"/>
              </a:lnSpc>
              <a:buNone/>
            </a:pPr>
            <a:r>
              <a:rPr lang="en-US" sz="216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суммы</a:t>
            </a:r>
            <a:pPr algn="l" indent="0" marL="0">
              <a:lnSpc>
                <a:spcPts val="3024"/>
              </a:lnSpc>
              <a:buNone/>
            </a:pPr>
            <a:r>
              <a:rPr lang="en-US" sz="2160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Это поможет нам решать </a:t>
            </a:r>
            <a:pPr algn="l" indent="0" marL="0">
              <a:lnSpc>
                <a:spcPts val="3024"/>
              </a:lnSpc>
              <a:buNone/>
            </a:pPr>
            <a:r>
              <a:rPr lang="en-US" sz="216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</a:t>
            </a:r>
            <a:pPr algn="l" indent="0" marL="0">
              <a:lnSpc>
                <a:spcPts val="3024"/>
              </a:lnSpc>
              <a:buNone/>
            </a:pPr>
            <a:r>
              <a:rPr lang="en-US" sz="2160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легче. Мы можем разбить задачу на части.</a:t>
            </a:r>
            <a:endParaRPr lang="en-US" sz="2160" dirty="0"/>
          </a:p>
        </p:txBody>
      </p:sp>
      <p:sp>
        <p:nvSpPr>
          <p:cNvPr id="16" name="Shape 12"/>
          <p:cNvSpPr/>
          <p:nvPr/>
        </p:nvSpPr>
        <p:spPr>
          <a:xfrm>
            <a:off x="155448" y="155448"/>
            <a:ext cx="17245584" cy="9564624"/>
          </a:xfrm>
          <a:prstGeom prst="roundRect">
            <a:avLst>
              <a:gd name="adj" fmla="val 6597"/>
            </a:avLst>
          </a:prstGeom>
          <a:noFill/>
          <a:ln w="100584">
            <a:solidFill>
              <a:srgbClr val="FFFFFF">
                <a:alpha val="75000"/>
              </a:srgbClr>
            </a:solidFill>
            <a:prstDash val="sysDot"/>
          </a:ln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480000">
            <a:off x="-160934" y="8427110"/>
            <a:ext cx="1609344" cy="1609344"/>
          </a:xfrm>
          <a:prstGeom prst="rect">
            <a:avLst/>
          </a:prstGeom>
        </p:spPr>
      </p:pic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60000">
            <a:off x="16108070" y="8427110"/>
            <a:ext cx="1609344" cy="1609344"/>
          </a:xfrm>
          <a:prstGeom prst="rect">
            <a:avLst/>
          </a:prstGeom>
        </p:spPr>
      </p:pic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20000">
            <a:off x="16429025" y="-75164"/>
            <a:ext cx="1252728" cy="125272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C5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0896" y="310896"/>
            <a:ext cx="16934688" cy="9253728"/>
          </a:xfrm>
          <a:prstGeom prst="roundRect">
            <a:avLst>
              <a:gd name="adj" fmla="val 5138"/>
            </a:avLst>
          </a:prstGeom>
          <a:solidFill>
            <a:srgbClr val="FFF9EF"/>
          </a:solidFill>
          <a:ln w="54864">
            <a:solidFill>
              <a:srgbClr val="FFFFFF">
                <a:alpha val="9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266444" y="1879092"/>
            <a:ext cx="6117336" cy="6117336"/>
          </a:xfrm>
          <a:prstGeom prst="ellipse">
            <a:avLst/>
          </a:prstGeom>
          <a:solidFill>
            <a:srgbClr val="FEF0EA"/>
          </a:solidFill>
          <a:ln/>
        </p:spPr>
      </p:sp>
      <p:sp>
        <p:nvSpPr>
          <p:cNvPr id="4" name="Shape 2"/>
          <p:cNvSpPr/>
          <p:nvPr/>
        </p:nvSpPr>
        <p:spPr>
          <a:xfrm>
            <a:off x="8266176" y="3639312"/>
            <a:ext cx="8321040" cy="1581912"/>
          </a:xfrm>
          <a:prstGeom prst="roundRect">
            <a:avLst>
              <a:gd name="adj" fmla="val 25434"/>
            </a:avLst>
          </a:prstGeom>
          <a:solidFill>
            <a:srgbClr val="10837D"/>
          </a:solidFill>
          <a:ln/>
        </p:spPr>
      </p:sp>
      <p:sp>
        <p:nvSpPr>
          <p:cNvPr id="5" name="Shape 3"/>
          <p:cNvSpPr/>
          <p:nvPr/>
        </p:nvSpPr>
        <p:spPr>
          <a:xfrm>
            <a:off x="8266176" y="5550408"/>
            <a:ext cx="8321040" cy="1581912"/>
          </a:xfrm>
          <a:prstGeom prst="roundRect">
            <a:avLst>
              <a:gd name="adj" fmla="val 25434"/>
            </a:avLst>
          </a:prstGeom>
          <a:solidFill>
            <a:srgbClr val="724BCA"/>
          </a:solidFill>
          <a:ln/>
        </p:spPr>
      </p:sp>
      <p:sp>
        <p:nvSpPr>
          <p:cNvPr id="6" name="Shape 4"/>
          <p:cNvSpPr/>
          <p:nvPr/>
        </p:nvSpPr>
        <p:spPr>
          <a:xfrm>
            <a:off x="8266176" y="7461504"/>
            <a:ext cx="8321040" cy="1581912"/>
          </a:xfrm>
          <a:prstGeom prst="roundRect">
            <a:avLst>
              <a:gd name="adj" fmla="val 25434"/>
            </a:avLst>
          </a:prstGeom>
          <a:solidFill>
            <a:srgbClr val="BB3E6C"/>
          </a:solidFill>
          <a:ln/>
        </p:spPr>
      </p:sp>
      <p:sp>
        <p:nvSpPr>
          <p:cNvPr id="7" name="Shape 5"/>
          <p:cNvSpPr/>
          <p:nvPr/>
        </p:nvSpPr>
        <p:spPr>
          <a:xfrm>
            <a:off x="1504188" y="2116836"/>
            <a:ext cx="5641848" cy="5641848"/>
          </a:xfrm>
          <a:prstGeom prst="ellipse">
            <a:avLst/>
          </a:prstGeom>
          <a:solidFill>
            <a:srgbClr val="FBD2BF"/>
          </a:solidFill>
          <a:ln w="45720">
            <a:solidFill>
              <a:srgbClr val="FFFFF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66176" y="3529584"/>
            <a:ext cx="8321040" cy="1581912"/>
          </a:xfrm>
          <a:prstGeom prst="roundRect">
            <a:avLst>
              <a:gd name="adj" fmla="val 25434"/>
            </a:avLst>
          </a:prstGeom>
          <a:solidFill>
            <a:srgbClr val="E3F4F3"/>
          </a:solidFill>
          <a:ln w="45720">
            <a:solidFill>
              <a:srgbClr val="14A09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266176" y="5440680"/>
            <a:ext cx="8321040" cy="1581912"/>
          </a:xfrm>
          <a:prstGeom prst="roundRect">
            <a:avLst>
              <a:gd name="adj" fmla="val 25434"/>
            </a:avLst>
          </a:prstGeom>
          <a:solidFill>
            <a:srgbClr val="F1EBFE"/>
          </a:solidFill>
          <a:ln w="45720">
            <a:solidFill>
              <a:srgbClr val="8B5CF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266176" y="7351776"/>
            <a:ext cx="8321040" cy="1581912"/>
          </a:xfrm>
          <a:prstGeom prst="roundRect">
            <a:avLst>
              <a:gd name="adj" fmla="val 25434"/>
            </a:avLst>
          </a:prstGeom>
          <a:solidFill>
            <a:srgbClr val="F0508A"/>
          </a:solidFill>
          <a:ln w="45720">
            <a:solidFill>
              <a:srgbClr val="D8487C"/>
            </a:solidFill>
            <a:prstDash val="solid"/>
          </a:ln>
        </p:spPr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-300000">
            <a:off x="2185416" y="2798064"/>
            <a:ext cx="4288536" cy="4288536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8595360" y="3785616"/>
            <a:ext cx="1069848" cy="1069848"/>
          </a:xfrm>
          <a:prstGeom prst="ellipse">
            <a:avLst/>
          </a:prstGeom>
          <a:solidFill>
            <a:srgbClr val="B9E3E0"/>
          </a:solidFill>
          <a:ln w="45720">
            <a:solidFill>
              <a:srgbClr val="FFFFFF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8595360" y="5696712"/>
            <a:ext cx="1069848" cy="1069848"/>
          </a:xfrm>
          <a:prstGeom prst="ellipse">
            <a:avLst/>
          </a:prstGeom>
          <a:solidFill>
            <a:srgbClr val="DCCEFC"/>
          </a:solidFill>
          <a:ln w="45720">
            <a:solidFill>
              <a:srgbClr val="FFFFFF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8595360" y="7607808"/>
            <a:ext cx="1069848" cy="1069848"/>
          </a:xfrm>
          <a:prstGeom prst="ellipse">
            <a:avLst/>
          </a:prstGeom>
          <a:solidFill>
            <a:srgbClr val="FBCBDC"/>
          </a:solidFill>
          <a:ln w="45720">
            <a:solidFill>
              <a:srgbClr val="FFFFFF"/>
            </a:solidFill>
            <a:prstDash val="solid"/>
          </a:ln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60000">
            <a:off x="8723376" y="3913632"/>
            <a:ext cx="813816" cy="813816"/>
          </a:xfrm>
          <a:prstGeom prst="rect">
            <a:avLst/>
          </a:prstGeom>
        </p:spPr>
      </p:pic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360000">
            <a:off x="8723376" y="5824728"/>
            <a:ext cx="813816" cy="813816"/>
          </a:xfrm>
          <a:prstGeom prst="rect">
            <a:avLst/>
          </a:prstGeom>
        </p:spPr>
      </p:pic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60000">
            <a:off x="8723376" y="7735824"/>
            <a:ext cx="813816" cy="813816"/>
          </a:xfrm>
          <a:prstGeom prst="rect">
            <a:avLst/>
          </a:prstGeom>
        </p:spPr>
      </p:pic>
      <p:sp>
        <p:nvSpPr>
          <p:cNvPr id="18" name="Shape 12"/>
          <p:cNvSpPr/>
          <p:nvPr/>
        </p:nvSpPr>
        <p:spPr>
          <a:xfrm>
            <a:off x="8266176" y="841248"/>
            <a:ext cx="1207008" cy="429768"/>
          </a:xfrm>
          <a:prstGeom prst="roundRect">
            <a:avLst>
              <a:gd name="adj" fmla="val 50000"/>
            </a:avLst>
          </a:prstGeom>
          <a:solidFill>
            <a:srgbClr val="FDE7DD"/>
          </a:solidFill>
          <a:ln/>
        </p:spPr>
      </p:sp>
      <p:sp>
        <p:nvSpPr>
          <p:cNvPr id="19" name="Text 13"/>
          <p:cNvSpPr/>
          <p:nvPr/>
        </p:nvSpPr>
        <p:spPr>
          <a:xfrm>
            <a:off x="8266176" y="1417320"/>
            <a:ext cx="8019288" cy="1527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</a:t>
            </a:r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CB47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</a:t>
            </a:r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14A0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встречается </a:t>
            </a:r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</a:t>
            </a:r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E83E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жизни?</a:t>
            </a:r>
            <a:endParaRPr lang="en-US" sz="5328" dirty="0"/>
          </a:p>
        </p:txBody>
      </p:sp>
      <p:sp>
        <p:nvSpPr>
          <p:cNvPr id="20" name="Shape 14"/>
          <p:cNvSpPr/>
          <p:nvPr/>
        </p:nvSpPr>
        <p:spPr>
          <a:xfrm>
            <a:off x="8266176" y="3145536"/>
            <a:ext cx="164592" cy="164592"/>
          </a:xfrm>
          <a:prstGeom prst="ellipse">
            <a:avLst/>
          </a:prstGeom>
          <a:solidFill>
            <a:srgbClr val="F2682A"/>
          </a:solidFill>
          <a:ln/>
        </p:spPr>
      </p:sp>
      <p:sp>
        <p:nvSpPr>
          <p:cNvPr id="21" name="Shape 15"/>
          <p:cNvSpPr/>
          <p:nvPr/>
        </p:nvSpPr>
        <p:spPr>
          <a:xfrm>
            <a:off x="8540496" y="3145536"/>
            <a:ext cx="164592" cy="164592"/>
          </a:xfrm>
          <a:prstGeom prst="ellipse">
            <a:avLst/>
          </a:prstGeom>
          <a:solidFill>
            <a:srgbClr val="14A098"/>
          </a:solidFill>
          <a:ln/>
        </p:spPr>
      </p:sp>
      <p:sp>
        <p:nvSpPr>
          <p:cNvPr id="22" name="Shape 16"/>
          <p:cNvSpPr/>
          <p:nvPr/>
        </p:nvSpPr>
        <p:spPr>
          <a:xfrm>
            <a:off x="8814816" y="3145536"/>
            <a:ext cx="164592" cy="164592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23" name="Text 17"/>
          <p:cNvSpPr/>
          <p:nvPr/>
        </p:nvSpPr>
        <p:spPr>
          <a:xfrm>
            <a:off x="9930384" y="3794760"/>
            <a:ext cx="63276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64"/>
              </a:lnSpc>
              <a:buNone/>
            </a:pPr>
            <a:r>
              <a:rPr lang="en-US" sz="2736" b="1" dirty="0">
                <a:solidFill>
                  <a:srgbClr val="0F7B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</a:t>
            </a:r>
            <a:endParaRPr lang="en-US" sz="2736" dirty="0"/>
          </a:p>
        </p:txBody>
      </p:sp>
      <p:sp>
        <p:nvSpPr>
          <p:cNvPr id="24" name="Text 18"/>
          <p:cNvSpPr/>
          <p:nvPr/>
        </p:nvSpPr>
        <p:spPr>
          <a:xfrm>
            <a:off x="9930384" y="4306824"/>
            <a:ext cx="632764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17"/>
              </a:lnSpc>
              <a:buNone/>
            </a:pPr>
            <a:r>
              <a:rPr lang="en-US" sz="151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Алии было 5 конфет. Она отдала 2 подруге. Сколько конфет осталось у Алии?</a:t>
            </a:r>
            <a:endParaRPr lang="en-US" sz="1512" dirty="0"/>
          </a:p>
        </p:txBody>
      </p:sp>
      <p:sp>
        <p:nvSpPr>
          <p:cNvPr id="25" name="Text 19"/>
          <p:cNvSpPr/>
          <p:nvPr/>
        </p:nvSpPr>
        <p:spPr>
          <a:xfrm>
            <a:off x="9930384" y="5705856"/>
            <a:ext cx="63276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64"/>
              </a:lnSpc>
              <a:buNone/>
            </a:pPr>
            <a:r>
              <a:rPr lang="en-US" sz="2736" b="1" dirty="0">
                <a:solidFill>
                  <a:srgbClr val="7B4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</a:t>
            </a:r>
            <a:endParaRPr lang="en-US" sz="2736" dirty="0"/>
          </a:p>
        </p:txBody>
      </p:sp>
      <p:sp>
        <p:nvSpPr>
          <p:cNvPr id="26" name="Text 20"/>
          <p:cNvSpPr/>
          <p:nvPr/>
        </p:nvSpPr>
        <p:spPr>
          <a:xfrm>
            <a:off x="9930384" y="6217920"/>
            <a:ext cx="632764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17"/>
              </a:lnSpc>
              <a:buNone/>
            </a:pPr>
            <a:r>
              <a:rPr lang="en-US" sz="151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можем использовать вычитание из суммы, чтобы узнать, сколько конфет осталось.</a:t>
            </a:r>
            <a:endParaRPr lang="en-US" sz="1512" dirty="0"/>
          </a:p>
        </p:txBody>
      </p:sp>
      <p:sp>
        <p:nvSpPr>
          <p:cNvPr id="27" name="Text 21"/>
          <p:cNvSpPr/>
          <p:nvPr/>
        </p:nvSpPr>
        <p:spPr>
          <a:xfrm>
            <a:off x="9930384" y="7616952"/>
            <a:ext cx="63276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64"/>
              </a:lnSpc>
              <a:buNone/>
            </a:pPr>
            <a:r>
              <a:rPr lang="en-US" sz="2736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</a:t>
            </a:r>
            <a:endParaRPr lang="en-US" sz="2736" dirty="0"/>
          </a:p>
        </p:txBody>
      </p:sp>
      <p:sp>
        <p:nvSpPr>
          <p:cNvPr id="28" name="Text 22"/>
          <p:cNvSpPr/>
          <p:nvPr/>
        </p:nvSpPr>
        <p:spPr>
          <a:xfrm>
            <a:off x="9930384" y="8129016"/>
            <a:ext cx="632764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17"/>
              </a:lnSpc>
              <a:buNone/>
            </a:pPr>
            <a:r>
              <a:rPr lang="en-US" sz="1512" dirty="0">
                <a:solidFill>
                  <a:srgbClr val="15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ты знаешь, как быстро решать задачи про конфеты и игрушки!</a:t>
            </a:r>
            <a:endParaRPr lang="en-US" sz="1512" dirty="0"/>
          </a:p>
        </p:txBody>
      </p:sp>
      <p:sp>
        <p:nvSpPr>
          <p:cNvPr id="29" name="Text 23"/>
          <p:cNvSpPr/>
          <p:nvPr/>
        </p:nvSpPr>
        <p:spPr>
          <a:xfrm>
            <a:off x="8449056" y="932688"/>
            <a:ext cx="859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1"/>
              </a:lnSpc>
              <a:buNone/>
            </a:pPr>
            <a:r>
              <a:rPr lang="en-US" sz="1584" b="1" dirty="0">
                <a:solidFill>
                  <a:srgbClr val="BC42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жизни</a:t>
            </a:r>
            <a:endParaRPr lang="en-US" sz="1584" dirty="0"/>
          </a:p>
        </p:txBody>
      </p:sp>
      <p:sp>
        <p:nvSpPr>
          <p:cNvPr id="30" name="Shape 24"/>
          <p:cNvSpPr/>
          <p:nvPr/>
        </p:nvSpPr>
        <p:spPr>
          <a:xfrm>
            <a:off x="155448" y="155448"/>
            <a:ext cx="17245584" cy="9564624"/>
          </a:xfrm>
          <a:prstGeom prst="roundRect">
            <a:avLst>
              <a:gd name="adj" fmla="val 6597"/>
            </a:avLst>
          </a:prstGeom>
          <a:noFill/>
          <a:ln w="100584">
            <a:solidFill>
              <a:srgbClr val="FFFFFF">
                <a:alpha val="75000"/>
              </a:srgbClr>
            </a:solidFill>
            <a:prstDash val="sysDot"/>
          </a:ln>
        </p:spPr>
      </p:sp>
      <p:pic>
        <p:nvPicPr>
          <p:cNvPr id="3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-480000">
            <a:off x="-160934" y="8427110"/>
            <a:ext cx="1609344" cy="1609344"/>
          </a:xfrm>
          <a:prstGeom prst="rect">
            <a:avLst/>
          </a:prstGeom>
        </p:spPr>
      </p:pic>
      <p:pic>
        <p:nvPicPr>
          <p:cNvPr id="3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60000">
            <a:off x="16108070" y="8427110"/>
            <a:ext cx="1609344" cy="1609344"/>
          </a:xfrm>
          <a:prstGeom prst="rect">
            <a:avLst/>
          </a:prstGeom>
        </p:spPr>
      </p:pic>
      <p:pic>
        <p:nvPicPr>
          <p:cNvPr id="3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720000">
            <a:off x="16429025" y="-75164"/>
            <a:ext cx="1252728" cy="125272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C5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0896" y="310896"/>
            <a:ext cx="16934688" cy="9253728"/>
          </a:xfrm>
          <a:prstGeom prst="roundRect">
            <a:avLst>
              <a:gd name="adj" fmla="val 5138"/>
            </a:avLst>
          </a:prstGeom>
          <a:solidFill>
            <a:srgbClr val="FFF9EF"/>
          </a:solidFill>
          <a:ln w="54864">
            <a:solidFill>
              <a:srgbClr val="FFFFFF">
                <a:alpha val="9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69264" y="8147304"/>
            <a:ext cx="15617952" cy="886968"/>
          </a:xfrm>
          <a:prstGeom prst="roundRect">
            <a:avLst>
              <a:gd name="adj" fmla="val 24742"/>
            </a:avLst>
          </a:prstGeom>
          <a:solidFill>
            <a:srgbClr val="FFFFFF">
              <a:alpha val="85000"/>
            </a:srgbClr>
          </a:solidFill>
          <a:ln w="18288">
            <a:solidFill>
              <a:srgbClr val="5E5270"/>
            </a:solidFill>
            <a:prstDash val="dash"/>
          </a:ln>
        </p:spPr>
      </p:sp>
      <p:sp>
        <p:nvSpPr>
          <p:cNvPr id="4" name="Shape 2"/>
          <p:cNvSpPr/>
          <p:nvPr/>
        </p:nvSpPr>
        <p:spPr>
          <a:xfrm>
            <a:off x="969264" y="3044952"/>
            <a:ext cx="15617952" cy="1682496"/>
          </a:xfrm>
          <a:prstGeom prst="roundRect">
            <a:avLst>
              <a:gd name="adj" fmla="val 23913"/>
            </a:avLst>
          </a:prstGeom>
          <a:solidFill>
            <a:srgbClr val="C65522"/>
          </a:solidFill>
          <a:ln/>
        </p:spPr>
      </p:sp>
      <p:sp>
        <p:nvSpPr>
          <p:cNvPr id="5" name="Shape 3"/>
          <p:cNvSpPr/>
          <p:nvPr/>
        </p:nvSpPr>
        <p:spPr>
          <a:xfrm>
            <a:off x="969264" y="5202936"/>
            <a:ext cx="3630168" cy="2578608"/>
          </a:xfrm>
          <a:prstGeom prst="roundRect">
            <a:avLst>
              <a:gd name="adj" fmla="val 15603"/>
            </a:avLst>
          </a:prstGeom>
          <a:solidFill>
            <a:srgbClr val="10837D"/>
          </a:solidFill>
          <a:ln/>
        </p:spPr>
      </p:sp>
      <p:sp>
        <p:nvSpPr>
          <p:cNvPr id="6" name="Shape 4"/>
          <p:cNvSpPr/>
          <p:nvPr/>
        </p:nvSpPr>
        <p:spPr>
          <a:xfrm>
            <a:off x="4965192" y="5202936"/>
            <a:ext cx="3630168" cy="2578608"/>
          </a:xfrm>
          <a:prstGeom prst="roundRect">
            <a:avLst>
              <a:gd name="adj" fmla="val 15603"/>
            </a:avLst>
          </a:prstGeom>
          <a:solidFill>
            <a:srgbClr val="724BCA"/>
          </a:solidFill>
          <a:ln/>
        </p:spPr>
      </p:sp>
      <p:sp>
        <p:nvSpPr>
          <p:cNvPr id="7" name="Shape 5"/>
          <p:cNvSpPr/>
          <p:nvPr/>
        </p:nvSpPr>
        <p:spPr>
          <a:xfrm>
            <a:off x="8961120" y="5202936"/>
            <a:ext cx="3630168" cy="2578608"/>
          </a:xfrm>
          <a:prstGeom prst="roundRect">
            <a:avLst>
              <a:gd name="adj" fmla="val 15603"/>
            </a:avLst>
          </a:prstGeom>
          <a:solidFill>
            <a:srgbClr val="C54271"/>
          </a:solidFill>
          <a:ln/>
        </p:spPr>
      </p:sp>
      <p:sp>
        <p:nvSpPr>
          <p:cNvPr id="8" name="Shape 6"/>
          <p:cNvSpPr/>
          <p:nvPr/>
        </p:nvSpPr>
        <p:spPr>
          <a:xfrm>
            <a:off x="12957048" y="5202936"/>
            <a:ext cx="3630168" cy="2578608"/>
          </a:xfrm>
          <a:prstGeom prst="roundRect">
            <a:avLst>
              <a:gd name="adj" fmla="val 15603"/>
            </a:avLst>
          </a:prstGeom>
          <a:solidFill>
            <a:srgbClr val="307FD1"/>
          </a:solidFill>
          <a:ln/>
        </p:spPr>
      </p:sp>
      <p:sp>
        <p:nvSpPr>
          <p:cNvPr id="9" name="Shape 7"/>
          <p:cNvSpPr/>
          <p:nvPr/>
        </p:nvSpPr>
        <p:spPr>
          <a:xfrm>
            <a:off x="969264" y="2935224"/>
            <a:ext cx="15617952" cy="1682496"/>
          </a:xfrm>
          <a:prstGeom prst="roundRect">
            <a:avLst>
              <a:gd name="adj" fmla="val 23913"/>
            </a:avLst>
          </a:prstGeom>
          <a:solidFill>
            <a:srgbClr val="FDEDE5"/>
          </a:solidFill>
          <a:ln w="45720">
            <a:solidFill>
              <a:srgbClr val="F2682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69264" y="5093208"/>
            <a:ext cx="3630168" cy="2578608"/>
          </a:xfrm>
          <a:prstGeom prst="roundRect">
            <a:avLst>
              <a:gd name="adj" fmla="val 15603"/>
            </a:avLst>
          </a:prstGeom>
          <a:solidFill>
            <a:srgbClr val="E3F4F3"/>
          </a:solidFill>
          <a:ln w="45720">
            <a:solidFill>
              <a:srgbClr val="14A09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965192" y="5093208"/>
            <a:ext cx="3630168" cy="2578608"/>
          </a:xfrm>
          <a:prstGeom prst="roundRect">
            <a:avLst>
              <a:gd name="adj" fmla="val 15603"/>
            </a:avLst>
          </a:prstGeom>
          <a:solidFill>
            <a:srgbClr val="F1EBFE"/>
          </a:solidFill>
          <a:ln w="45720">
            <a:solidFill>
              <a:srgbClr val="8B5CF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961120" y="5093208"/>
            <a:ext cx="3630168" cy="2578608"/>
          </a:xfrm>
          <a:prstGeom prst="roundRect">
            <a:avLst>
              <a:gd name="adj" fmla="val 15603"/>
            </a:avLst>
          </a:prstGeom>
          <a:solidFill>
            <a:srgbClr val="FDEAF1"/>
          </a:solidFill>
          <a:ln w="45720">
            <a:solidFill>
              <a:srgbClr val="F0508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2957048" y="5093208"/>
            <a:ext cx="3630168" cy="2578608"/>
          </a:xfrm>
          <a:prstGeom prst="roundRect">
            <a:avLst>
              <a:gd name="adj" fmla="val 15603"/>
            </a:avLst>
          </a:prstGeom>
          <a:solidFill>
            <a:srgbClr val="E7F3FF"/>
          </a:solidFill>
          <a:ln w="45720">
            <a:solidFill>
              <a:srgbClr val="3B9BF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298448" y="3200400"/>
            <a:ext cx="1152144" cy="1152144"/>
          </a:xfrm>
          <a:prstGeom prst="ellipse">
            <a:avLst/>
          </a:prstGeom>
          <a:solidFill>
            <a:srgbClr val="FBD2BF"/>
          </a:solidFill>
          <a:ln w="45720">
            <a:solidFill>
              <a:srgbClr val="FFFFF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345436" y="5578572"/>
            <a:ext cx="877824" cy="877824"/>
          </a:xfrm>
          <a:prstGeom prst="ellipse">
            <a:avLst/>
          </a:prstGeom>
          <a:solidFill>
            <a:srgbClr val="B9E3E0"/>
          </a:solidFill>
          <a:ln w="45720">
            <a:solidFill>
              <a:srgbClr val="FFFFF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341364" y="5578572"/>
            <a:ext cx="877824" cy="877824"/>
          </a:xfrm>
          <a:prstGeom prst="ellipse">
            <a:avLst/>
          </a:prstGeom>
          <a:solidFill>
            <a:srgbClr val="DCCEFC"/>
          </a:solidFill>
          <a:ln w="45720">
            <a:solidFill>
              <a:srgbClr val="FFFFF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337292" y="5578572"/>
            <a:ext cx="877824" cy="877824"/>
          </a:xfrm>
          <a:prstGeom prst="ellipse">
            <a:avLst/>
          </a:prstGeom>
          <a:solidFill>
            <a:srgbClr val="FBCBDC"/>
          </a:solidFill>
          <a:ln w="45720">
            <a:solidFill>
              <a:srgbClr val="FFFFFF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4333220" y="5578572"/>
            <a:ext cx="877824" cy="877824"/>
          </a:xfrm>
          <a:prstGeom prst="ellipse">
            <a:avLst/>
          </a:prstGeom>
          <a:solidFill>
            <a:srgbClr val="C4E1FF"/>
          </a:solidFill>
          <a:ln w="45720">
            <a:solidFill>
              <a:srgbClr val="FFFFFF"/>
            </a:solidFill>
            <a:prstDash val="solid"/>
          </a:ln>
        </p:spPr>
      </p:sp>
      <p:pic>
        <p:nvPicPr>
          <p:cNvPr id="1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-300000">
            <a:off x="1435608" y="3337560"/>
            <a:ext cx="877824" cy="877824"/>
          </a:xfrm>
          <a:prstGeom prst="rect">
            <a:avLst/>
          </a:prstGeom>
        </p:spPr>
      </p:pic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60000">
            <a:off x="2450592" y="5687568"/>
            <a:ext cx="667512" cy="667512"/>
          </a:xfrm>
          <a:prstGeom prst="rect">
            <a:avLst/>
          </a:prstGeom>
        </p:spPr>
      </p:pic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360000">
            <a:off x="6446520" y="5687568"/>
            <a:ext cx="667512" cy="667512"/>
          </a:xfrm>
          <a:prstGeom prst="rect">
            <a:avLst/>
          </a:prstGeom>
        </p:spPr>
      </p:pic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60000">
            <a:off x="10442448" y="5687568"/>
            <a:ext cx="667512" cy="667512"/>
          </a:xfrm>
          <a:prstGeom prst="rect">
            <a:avLst/>
          </a:prstGeom>
        </p:spPr>
      </p:pic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-360000">
            <a:off x="14438376" y="5687568"/>
            <a:ext cx="667512" cy="667512"/>
          </a:xfrm>
          <a:prstGeom prst="rect">
            <a:avLst/>
          </a:prstGeom>
        </p:spPr>
      </p:pic>
      <p:sp>
        <p:nvSpPr>
          <p:cNvPr id="24" name="Shape 17"/>
          <p:cNvSpPr/>
          <p:nvPr/>
        </p:nvSpPr>
        <p:spPr>
          <a:xfrm>
            <a:off x="969264" y="841248"/>
            <a:ext cx="1271016" cy="429768"/>
          </a:xfrm>
          <a:prstGeom prst="roundRect">
            <a:avLst>
              <a:gd name="adj" fmla="val 50000"/>
            </a:avLst>
          </a:prstGeom>
          <a:solidFill>
            <a:srgbClr val="FDE7DD"/>
          </a:solidFill>
          <a:ln/>
        </p:spPr>
      </p:sp>
      <p:sp>
        <p:nvSpPr>
          <p:cNvPr id="25" name="Text 18"/>
          <p:cNvSpPr/>
          <p:nvPr/>
        </p:nvSpPr>
        <p:spPr>
          <a:xfrm>
            <a:off x="969264" y="1417320"/>
            <a:ext cx="153162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Подумайте</a:t>
            </a:r>
            <a:endParaRPr lang="en-US" sz="5328" dirty="0"/>
          </a:p>
        </p:txBody>
      </p:sp>
      <p:sp>
        <p:nvSpPr>
          <p:cNvPr id="26" name="Shape 19"/>
          <p:cNvSpPr/>
          <p:nvPr/>
        </p:nvSpPr>
        <p:spPr>
          <a:xfrm>
            <a:off x="969264" y="2404872"/>
            <a:ext cx="164592" cy="164592"/>
          </a:xfrm>
          <a:prstGeom prst="ellipse">
            <a:avLst/>
          </a:prstGeom>
          <a:solidFill>
            <a:srgbClr val="F2682A"/>
          </a:solidFill>
          <a:ln/>
        </p:spPr>
      </p:sp>
      <p:sp>
        <p:nvSpPr>
          <p:cNvPr id="27" name="Shape 20"/>
          <p:cNvSpPr/>
          <p:nvPr/>
        </p:nvSpPr>
        <p:spPr>
          <a:xfrm>
            <a:off x="1243584" y="2404872"/>
            <a:ext cx="164592" cy="164592"/>
          </a:xfrm>
          <a:prstGeom prst="ellipse">
            <a:avLst/>
          </a:prstGeom>
          <a:solidFill>
            <a:srgbClr val="14A098"/>
          </a:solidFill>
          <a:ln/>
        </p:spPr>
      </p:sp>
      <p:sp>
        <p:nvSpPr>
          <p:cNvPr id="28" name="Shape 21"/>
          <p:cNvSpPr/>
          <p:nvPr/>
        </p:nvSpPr>
        <p:spPr>
          <a:xfrm>
            <a:off x="1517904" y="2404872"/>
            <a:ext cx="164592" cy="164592"/>
          </a:xfrm>
          <a:prstGeom prst="ellipse">
            <a:avLst/>
          </a:prstGeom>
          <a:solidFill>
            <a:srgbClr val="8B5CF6"/>
          </a:solidFill>
          <a:ln/>
        </p:spPr>
      </p:sp>
      <p:pic>
        <p:nvPicPr>
          <p:cNvPr id="2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3856" y="8339328"/>
            <a:ext cx="512064" cy="512064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1773936" y="8275320"/>
            <a:ext cx="1431950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6"/>
              </a:lnSpc>
              <a:buNone/>
            </a:pPr>
            <a:r>
              <a:rPr lang="en-US" sz="1728" b="1" dirty="0">
                <a:solidFill>
                  <a:srgbClr val="5E52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Заметка для учителя</a:t>
            </a:r>
            <a:endParaRPr lang="en-US" sz="1728" dirty="0"/>
          </a:p>
        </p:txBody>
      </p:sp>
      <p:sp>
        <p:nvSpPr>
          <p:cNvPr id="31" name="Text 23"/>
          <p:cNvSpPr/>
          <p:nvPr/>
        </p:nvSpPr>
        <p:spPr>
          <a:xfrm>
            <a:off x="1773936" y="8577072"/>
            <a:ext cx="143195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6"/>
              </a:lnSpc>
              <a:buNone/>
            </a:pPr>
            <a:r>
              <a:rPr lang="en-US" sz="1728" b="1" dirty="0">
                <a:solidFill>
                  <a:srgbClr val="5E52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должны привести примеры из жизни, где вычитание из суммы применимо.</a:t>
            </a:r>
            <a:endParaRPr lang="en-US" sz="1728" dirty="0"/>
          </a:p>
        </p:txBody>
      </p:sp>
      <p:sp>
        <p:nvSpPr>
          <p:cNvPr id="32" name="Text 24"/>
          <p:cNvSpPr/>
          <p:nvPr/>
        </p:nvSpPr>
        <p:spPr>
          <a:xfrm>
            <a:off x="2779776" y="3557016"/>
            <a:ext cx="13478256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87"/>
              </a:lnSpc>
              <a:buNone/>
            </a:pPr>
            <a:r>
              <a:rPr lang="en-US" sz="3024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еще мы можем использовать это знание?</a:t>
            </a:r>
            <a:endParaRPr lang="en-US" sz="3024" dirty="0"/>
          </a:p>
        </p:txBody>
      </p:sp>
      <p:sp>
        <p:nvSpPr>
          <p:cNvPr id="33" name="Text 25"/>
          <p:cNvSpPr/>
          <p:nvPr/>
        </p:nvSpPr>
        <p:spPr>
          <a:xfrm>
            <a:off x="1298448" y="6656832"/>
            <a:ext cx="2971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097"/>
              </a:lnSpc>
              <a:buNone/>
            </a:pPr>
            <a:r>
              <a:rPr lang="en-US" sz="1872" b="1" dirty="0">
                <a:solidFill>
                  <a:srgbClr val="0F7B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Представьте, что у вас есть 10 конфет.</a:t>
            </a:r>
            <a:endParaRPr lang="en-US" sz="1872" dirty="0"/>
          </a:p>
        </p:txBody>
      </p:sp>
      <p:sp>
        <p:nvSpPr>
          <p:cNvPr id="34" name="Text 26"/>
          <p:cNvSpPr/>
          <p:nvPr/>
        </p:nvSpPr>
        <p:spPr>
          <a:xfrm>
            <a:off x="5294376" y="6656832"/>
            <a:ext cx="2971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097"/>
              </a:lnSpc>
              <a:buNone/>
            </a:pPr>
            <a:r>
              <a:rPr lang="en-US" sz="1872" b="1" dirty="0">
                <a:solidFill>
                  <a:srgbClr val="7B4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съели 3 конфеты. Сколько осталось?</a:t>
            </a:r>
            <a:endParaRPr lang="en-US" sz="1872" dirty="0"/>
          </a:p>
        </p:txBody>
      </p:sp>
      <p:sp>
        <p:nvSpPr>
          <p:cNvPr id="35" name="Text 27"/>
          <p:cNvSpPr/>
          <p:nvPr/>
        </p:nvSpPr>
        <p:spPr>
          <a:xfrm>
            <a:off x="9290304" y="6656832"/>
            <a:ext cx="2971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016"/>
              </a:lnSpc>
              <a:buNone/>
            </a:pPr>
            <a:r>
              <a:rPr lang="en-US" sz="1800" b="1" dirty="0">
                <a:solidFill>
                  <a:srgbClr val="D412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 хотите отдать другу 2 конфеты.</a:t>
            </a:r>
            <a:endParaRPr lang="en-US" sz="1800" dirty="0"/>
          </a:p>
        </p:txBody>
      </p:sp>
      <p:sp>
        <p:nvSpPr>
          <p:cNvPr id="36" name="Text 28"/>
          <p:cNvSpPr/>
          <p:nvPr/>
        </p:nvSpPr>
        <p:spPr>
          <a:xfrm>
            <a:off x="13286232" y="6656832"/>
            <a:ext cx="2971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097"/>
              </a:lnSpc>
              <a:buNone/>
            </a:pPr>
            <a:r>
              <a:rPr lang="en-US" sz="1872" b="1" dirty="0">
                <a:solidFill>
                  <a:srgbClr val="006B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узнать, сколько останется у вас?</a:t>
            </a:r>
            <a:endParaRPr lang="en-US" sz="1872" dirty="0"/>
          </a:p>
        </p:txBody>
      </p:sp>
      <p:sp>
        <p:nvSpPr>
          <p:cNvPr id="37" name="Text 29"/>
          <p:cNvSpPr/>
          <p:nvPr/>
        </p:nvSpPr>
        <p:spPr>
          <a:xfrm>
            <a:off x="1152144" y="932688"/>
            <a:ext cx="9235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58"/>
              </a:lnSpc>
              <a:buNone/>
            </a:pPr>
            <a:r>
              <a:rPr lang="en-US" sz="1548" b="1" dirty="0">
                <a:solidFill>
                  <a:srgbClr val="BC42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Обсудим</a:t>
            </a:r>
            <a:endParaRPr lang="en-US" sz="1548" dirty="0"/>
          </a:p>
        </p:txBody>
      </p:sp>
      <p:sp>
        <p:nvSpPr>
          <p:cNvPr id="38" name="Shape 30"/>
          <p:cNvSpPr/>
          <p:nvPr/>
        </p:nvSpPr>
        <p:spPr>
          <a:xfrm>
            <a:off x="155448" y="155448"/>
            <a:ext cx="17245584" cy="9564624"/>
          </a:xfrm>
          <a:prstGeom prst="roundRect">
            <a:avLst>
              <a:gd name="adj" fmla="val 6597"/>
            </a:avLst>
          </a:prstGeom>
          <a:noFill/>
          <a:ln w="100584">
            <a:solidFill>
              <a:srgbClr val="FFFFFF">
                <a:alpha val="75000"/>
              </a:srgbClr>
            </a:solidFill>
            <a:prstDash val="sysDot"/>
          </a:ln>
        </p:spPr>
      </p:sp>
      <p:pic>
        <p:nvPicPr>
          <p:cNvPr id="3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-480000">
            <a:off x="-160934" y="8427110"/>
            <a:ext cx="1609344" cy="1609344"/>
          </a:xfrm>
          <a:prstGeom prst="rect">
            <a:avLst/>
          </a:prstGeom>
        </p:spPr>
      </p:pic>
      <p:pic>
        <p:nvPicPr>
          <p:cNvPr id="4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360000">
            <a:off x="16108070" y="8427110"/>
            <a:ext cx="1609344" cy="1609344"/>
          </a:xfrm>
          <a:prstGeom prst="rect">
            <a:avLst/>
          </a:prstGeom>
        </p:spPr>
      </p:pic>
      <p:pic>
        <p:nvPicPr>
          <p:cNvPr id="4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720000">
            <a:off x="16429025" y="-75164"/>
            <a:ext cx="1252728" cy="125272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C5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0896" y="310896"/>
            <a:ext cx="16934688" cy="9253728"/>
          </a:xfrm>
          <a:prstGeom prst="roundRect">
            <a:avLst>
              <a:gd name="adj" fmla="val 5138"/>
            </a:avLst>
          </a:prstGeom>
          <a:solidFill>
            <a:srgbClr val="FFF9EF"/>
          </a:solidFill>
          <a:ln w="54864">
            <a:solidFill>
              <a:srgbClr val="FFFFFF">
                <a:alpha val="9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69264" y="7644384"/>
            <a:ext cx="15617952" cy="1389888"/>
          </a:xfrm>
          <a:prstGeom prst="roundRect">
            <a:avLst>
              <a:gd name="adj" fmla="val 28947"/>
            </a:avLst>
          </a:prstGeom>
          <a:solidFill>
            <a:srgbClr val="6C48C0"/>
          </a:solidFill>
          <a:ln/>
        </p:spPr>
      </p:sp>
      <p:sp>
        <p:nvSpPr>
          <p:cNvPr id="4" name="Shape 2"/>
          <p:cNvSpPr/>
          <p:nvPr/>
        </p:nvSpPr>
        <p:spPr>
          <a:xfrm>
            <a:off x="969264" y="3044952"/>
            <a:ext cx="15617952" cy="1554480"/>
          </a:xfrm>
          <a:prstGeom prst="roundRect">
            <a:avLst>
              <a:gd name="adj" fmla="val 25882"/>
            </a:avLst>
          </a:prstGeom>
          <a:solidFill>
            <a:srgbClr val="C65522"/>
          </a:solidFill>
          <a:ln/>
        </p:spPr>
      </p:sp>
      <p:sp>
        <p:nvSpPr>
          <p:cNvPr id="5" name="Shape 3"/>
          <p:cNvSpPr/>
          <p:nvPr/>
        </p:nvSpPr>
        <p:spPr>
          <a:xfrm>
            <a:off x="969264" y="5074920"/>
            <a:ext cx="15617952" cy="384048"/>
          </a:xfrm>
          <a:prstGeom prst="roundRect">
            <a:avLst>
              <a:gd name="adj" fmla="val 50000"/>
            </a:avLst>
          </a:prstGeom>
          <a:solidFill>
            <a:srgbClr val="C65522"/>
          </a:solidFill>
          <a:ln/>
        </p:spPr>
      </p:sp>
      <p:sp>
        <p:nvSpPr>
          <p:cNvPr id="6" name="Shape 4"/>
          <p:cNvSpPr/>
          <p:nvPr/>
        </p:nvSpPr>
        <p:spPr>
          <a:xfrm>
            <a:off x="969264" y="5641848"/>
            <a:ext cx="15617952" cy="384048"/>
          </a:xfrm>
          <a:prstGeom prst="roundRect">
            <a:avLst>
              <a:gd name="adj" fmla="val 50000"/>
            </a:avLst>
          </a:prstGeom>
          <a:solidFill>
            <a:srgbClr val="10837D"/>
          </a:solidFill>
          <a:ln/>
        </p:spPr>
      </p:sp>
      <p:sp>
        <p:nvSpPr>
          <p:cNvPr id="7" name="Shape 5"/>
          <p:cNvSpPr/>
          <p:nvPr/>
        </p:nvSpPr>
        <p:spPr>
          <a:xfrm>
            <a:off x="969264" y="6217920"/>
            <a:ext cx="15617952" cy="384048"/>
          </a:xfrm>
          <a:prstGeom prst="roundRect">
            <a:avLst>
              <a:gd name="adj" fmla="val 50000"/>
            </a:avLst>
          </a:prstGeom>
          <a:solidFill>
            <a:srgbClr val="724BCA"/>
          </a:solidFill>
          <a:ln/>
        </p:spPr>
      </p:sp>
      <p:sp>
        <p:nvSpPr>
          <p:cNvPr id="8" name="Shape 6"/>
          <p:cNvSpPr/>
          <p:nvPr/>
        </p:nvSpPr>
        <p:spPr>
          <a:xfrm>
            <a:off x="969264" y="6784848"/>
            <a:ext cx="15617952" cy="384048"/>
          </a:xfrm>
          <a:prstGeom prst="roundRect">
            <a:avLst>
              <a:gd name="adj" fmla="val 50000"/>
            </a:avLst>
          </a:prstGeom>
          <a:solidFill>
            <a:srgbClr val="C54271"/>
          </a:solidFill>
          <a:ln/>
        </p:spPr>
      </p:sp>
      <p:sp>
        <p:nvSpPr>
          <p:cNvPr id="9" name="Shape 7"/>
          <p:cNvSpPr/>
          <p:nvPr/>
        </p:nvSpPr>
        <p:spPr>
          <a:xfrm>
            <a:off x="969264" y="7534656"/>
            <a:ext cx="15617952" cy="1389888"/>
          </a:xfrm>
          <a:prstGeom prst="roundRect">
            <a:avLst>
              <a:gd name="adj" fmla="val 28947"/>
            </a:avLst>
          </a:prstGeom>
          <a:solidFill>
            <a:srgbClr val="8B5CF6"/>
          </a:solidFill>
          <a:ln w="45720">
            <a:solidFill>
              <a:srgbClr val="7D53D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69264" y="2935224"/>
            <a:ext cx="15617952" cy="1554480"/>
          </a:xfrm>
          <a:prstGeom prst="roundRect">
            <a:avLst>
              <a:gd name="adj" fmla="val 25882"/>
            </a:avLst>
          </a:prstGeom>
          <a:solidFill>
            <a:srgbClr val="FDEDE5"/>
          </a:solidFill>
          <a:ln w="45720">
            <a:solidFill>
              <a:srgbClr val="F2682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69264" y="4965192"/>
            <a:ext cx="15617952" cy="38404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45720">
            <a:solidFill>
              <a:srgbClr val="F2682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69264" y="5532120"/>
            <a:ext cx="15617952" cy="38404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45720">
            <a:solidFill>
              <a:srgbClr val="14A09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69264" y="6108192"/>
            <a:ext cx="15617952" cy="38404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45720">
            <a:solidFill>
              <a:srgbClr val="8B5CF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69264" y="6675120"/>
            <a:ext cx="15617952" cy="38404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45720">
            <a:solidFill>
              <a:srgbClr val="F0508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298448" y="7763256"/>
            <a:ext cx="932688" cy="932688"/>
          </a:xfrm>
          <a:prstGeom prst="ellipse">
            <a:avLst/>
          </a:prstGeom>
          <a:solidFill>
            <a:srgbClr val="FFFFFF"/>
          </a:solidFill>
          <a:ln w="45720">
            <a:solidFill>
              <a:srgbClr val="FFFFF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298448" y="3163824"/>
            <a:ext cx="1097280" cy="1097280"/>
          </a:xfrm>
          <a:prstGeom prst="ellipse">
            <a:avLst/>
          </a:prstGeom>
          <a:solidFill>
            <a:srgbClr val="FBD2BF"/>
          </a:solidFill>
          <a:ln w="45720">
            <a:solidFill>
              <a:srgbClr val="FFFFFF"/>
            </a:solidFill>
            <a:prstDash val="solid"/>
          </a:ln>
        </p:spPr>
      </p:sp>
      <p:pic>
        <p:nvPicPr>
          <p:cNvPr id="1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300000">
            <a:off x="1408176" y="7872984"/>
            <a:ext cx="713232" cy="713232"/>
          </a:xfrm>
          <a:prstGeom prst="rect">
            <a:avLst/>
          </a:prstGeom>
        </p:spPr>
      </p:pic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300000">
            <a:off x="1435608" y="3300984"/>
            <a:ext cx="832104" cy="832104"/>
          </a:xfrm>
          <a:prstGeom prst="rect">
            <a:avLst/>
          </a:prstGeom>
        </p:spPr>
      </p:pic>
      <p:sp>
        <p:nvSpPr>
          <p:cNvPr id="19" name="Shape 15"/>
          <p:cNvSpPr/>
          <p:nvPr/>
        </p:nvSpPr>
        <p:spPr>
          <a:xfrm>
            <a:off x="15222017" y="841248"/>
            <a:ext cx="1060704" cy="429768"/>
          </a:xfrm>
          <a:prstGeom prst="roundRect">
            <a:avLst>
              <a:gd name="adj" fmla="val 50000"/>
            </a:avLst>
          </a:prstGeom>
          <a:solidFill>
            <a:srgbClr val="14A098"/>
          </a:solidFill>
          <a:ln/>
        </p:spPr>
      </p:sp>
      <p:sp>
        <p:nvSpPr>
          <p:cNvPr id="20" name="Shape 16"/>
          <p:cNvSpPr/>
          <p:nvPr/>
        </p:nvSpPr>
        <p:spPr>
          <a:xfrm>
            <a:off x="969264" y="841248"/>
            <a:ext cx="1216152" cy="429768"/>
          </a:xfrm>
          <a:prstGeom prst="roundRect">
            <a:avLst>
              <a:gd name="adj" fmla="val 50000"/>
            </a:avLst>
          </a:prstGeom>
          <a:solidFill>
            <a:srgbClr val="FDE7DD"/>
          </a:solidFill>
          <a:ln/>
        </p:spPr>
      </p:sp>
      <p:sp>
        <p:nvSpPr>
          <p:cNvPr id="21" name="Text 17"/>
          <p:cNvSpPr/>
          <p:nvPr/>
        </p:nvSpPr>
        <p:spPr>
          <a:xfrm>
            <a:off x="969264" y="1417320"/>
            <a:ext cx="1351483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</a:t>
            </a:r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CB47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</a:t>
            </a:r>
            <a:endParaRPr lang="en-US" sz="5328" dirty="0"/>
          </a:p>
        </p:txBody>
      </p:sp>
      <p:sp>
        <p:nvSpPr>
          <p:cNvPr id="22" name="Shape 18"/>
          <p:cNvSpPr/>
          <p:nvPr/>
        </p:nvSpPr>
        <p:spPr>
          <a:xfrm>
            <a:off x="969264" y="2404872"/>
            <a:ext cx="164592" cy="164592"/>
          </a:xfrm>
          <a:prstGeom prst="ellipse">
            <a:avLst/>
          </a:prstGeom>
          <a:solidFill>
            <a:srgbClr val="F2682A"/>
          </a:solidFill>
          <a:ln/>
        </p:spPr>
      </p:sp>
      <p:sp>
        <p:nvSpPr>
          <p:cNvPr id="23" name="Shape 19"/>
          <p:cNvSpPr/>
          <p:nvPr/>
        </p:nvSpPr>
        <p:spPr>
          <a:xfrm>
            <a:off x="1243584" y="2404872"/>
            <a:ext cx="164592" cy="164592"/>
          </a:xfrm>
          <a:prstGeom prst="ellipse">
            <a:avLst/>
          </a:prstGeom>
          <a:solidFill>
            <a:srgbClr val="14A098"/>
          </a:solidFill>
          <a:ln/>
        </p:spPr>
      </p:sp>
      <p:sp>
        <p:nvSpPr>
          <p:cNvPr id="24" name="Shape 20"/>
          <p:cNvSpPr/>
          <p:nvPr/>
        </p:nvSpPr>
        <p:spPr>
          <a:xfrm>
            <a:off x="1517904" y="2404872"/>
            <a:ext cx="164592" cy="164592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25" name="Text 21"/>
          <p:cNvSpPr/>
          <p:nvPr/>
        </p:nvSpPr>
        <p:spPr>
          <a:xfrm>
            <a:off x="2496312" y="7845552"/>
            <a:ext cx="137617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6"/>
              </a:lnSpc>
              <a:buNone/>
            </a:pPr>
            <a:r>
              <a:rPr lang="en-US" sz="1728" b="1" dirty="0">
                <a:solidFill>
                  <a:srgbClr val="FFFFFF">
                    <a:alpha val="8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оценки</a:t>
            </a:r>
            <a:endParaRPr lang="en-US" sz="1728" dirty="0"/>
          </a:p>
        </p:txBody>
      </p:sp>
      <p:sp>
        <p:nvSpPr>
          <p:cNvPr id="26" name="Text 22"/>
          <p:cNvSpPr/>
          <p:nvPr/>
        </p:nvSpPr>
        <p:spPr>
          <a:xfrm>
            <a:off x="2496312" y="8193024"/>
            <a:ext cx="1376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05"/>
              </a:lnSpc>
              <a:buNone/>
            </a:pPr>
            <a:r>
              <a:rPr lang="en-US" sz="24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 правильно решил все примеры.</a:t>
            </a:r>
            <a:endParaRPr lang="en-US" sz="2448" dirty="0"/>
          </a:p>
        </p:txBody>
      </p:sp>
      <p:sp>
        <p:nvSpPr>
          <p:cNvPr id="27" name="Text 23"/>
          <p:cNvSpPr/>
          <p:nvPr/>
        </p:nvSpPr>
        <p:spPr>
          <a:xfrm>
            <a:off x="2724912" y="3502152"/>
            <a:ext cx="1353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05"/>
              </a:lnSpc>
              <a:buNone/>
            </a:pPr>
            <a:r>
              <a:rPr lang="en-US" sz="2448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 примеры, используя новые знания.</a:t>
            </a:r>
            <a:endParaRPr lang="en-US" sz="2448" dirty="0"/>
          </a:p>
        </p:txBody>
      </p:sp>
      <p:pic>
        <p:nvPicPr>
          <p:cNvPr id="2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300000">
            <a:off x="16358616" y="5129784"/>
            <a:ext cx="64008" cy="64008"/>
          </a:xfrm>
          <a:prstGeom prst="rect">
            <a:avLst/>
          </a:prstGeom>
        </p:spPr>
      </p:pic>
      <p:sp>
        <p:nvSpPr>
          <p:cNvPr id="29" name="Text 24"/>
          <p:cNvSpPr/>
          <p:nvPr/>
        </p:nvSpPr>
        <p:spPr>
          <a:xfrm>
            <a:off x="1426464" y="5038344"/>
            <a:ext cx="1476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41"/>
              </a:lnSpc>
              <a:buNone/>
            </a:pPr>
            <a:r>
              <a:rPr lang="en-US" sz="1512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сумму чисел.</a:t>
            </a:r>
            <a:endParaRPr lang="en-US" sz="1512" dirty="0"/>
          </a:p>
        </p:txBody>
      </p:sp>
      <p:pic>
        <p:nvPicPr>
          <p:cNvPr id="3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00000">
            <a:off x="16358616" y="5696712"/>
            <a:ext cx="64008" cy="64008"/>
          </a:xfrm>
          <a:prstGeom prst="rect">
            <a:avLst/>
          </a:prstGeom>
        </p:spPr>
      </p:pic>
      <p:sp>
        <p:nvSpPr>
          <p:cNvPr id="31" name="Text 25"/>
          <p:cNvSpPr/>
          <p:nvPr/>
        </p:nvSpPr>
        <p:spPr>
          <a:xfrm>
            <a:off x="1426464" y="5605272"/>
            <a:ext cx="1476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41"/>
              </a:lnSpc>
              <a:buNone/>
            </a:pPr>
            <a:r>
              <a:rPr lang="en-US" sz="1512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Вычти число из полученной суммы.</a:t>
            </a:r>
            <a:endParaRPr lang="en-US" sz="1512" dirty="0"/>
          </a:p>
        </p:txBody>
      </p:sp>
      <p:pic>
        <p:nvPicPr>
          <p:cNvPr id="3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-300000">
            <a:off x="16358616" y="6263640"/>
            <a:ext cx="64008" cy="64008"/>
          </a:xfrm>
          <a:prstGeom prst="rect">
            <a:avLst/>
          </a:prstGeom>
        </p:spPr>
      </p:pic>
      <p:sp>
        <p:nvSpPr>
          <p:cNvPr id="33" name="Text 26"/>
          <p:cNvSpPr/>
          <p:nvPr/>
        </p:nvSpPr>
        <p:spPr>
          <a:xfrm>
            <a:off x="1426464" y="6181344"/>
            <a:ext cx="1476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41"/>
              </a:lnSpc>
              <a:buNone/>
            </a:pPr>
            <a:r>
              <a:rPr lang="en-US" sz="1512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 ответ.</a:t>
            </a:r>
            <a:endParaRPr lang="en-US" sz="1512" dirty="0"/>
          </a:p>
        </p:txBody>
      </p:sp>
      <p:pic>
        <p:nvPicPr>
          <p:cNvPr id="3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00000">
            <a:off x="16358616" y="6830568"/>
            <a:ext cx="64008" cy="64008"/>
          </a:xfrm>
          <a:prstGeom prst="rect">
            <a:avLst/>
          </a:prstGeom>
        </p:spPr>
      </p:pic>
      <p:sp>
        <p:nvSpPr>
          <p:cNvPr id="35" name="Text 27"/>
          <p:cNvSpPr/>
          <p:nvPr/>
        </p:nvSpPr>
        <p:spPr>
          <a:xfrm>
            <a:off x="1426464" y="6748272"/>
            <a:ext cx="1476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41"/>
              </a:lnSpc>
              <a:buNone/>
            </a:pPr>
            <a:r>
              <a:rPr lang="en-US" sz="1512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себя.</a:t>
            </a:r>
            <a:endParaRPr lang="en-US" sz="1512" dirty="0"/>
          </a:p>
        </p:txBody>
      </p:sp>
      <p:sp>
        <p:nvSpPr>
          <p:cNvPr id="36" name="Text 28"/>
          <p:cNvSpPr/>
          <p:nvPr/>
        </p:nvSpPr>
        <p:spPr>
          <a:xfrm>
            <a:off x="15407640" y="932688"/>
            <a:ext cx="7132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1"/>
              </a:lnSpc>
              <a:buNone/>
            </a:pPr>
            <a:r>
              <a:rPr lang="en-US" sz="1584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мин</a:t>
            </a:r>
            <a:endParaRPr lang="en-US" sz="1584" dirty="0"/>
          </a:p>
        </p:txBody>
      </p:sp>
      <p:sp>
        <p:nvSpPr>
          <p:cNvPr id="37" name="Text 29"/>
          <p:cNvSpPr/>
          <p:nvPr/>
        </p:nvSpPr>
        <p:spPr>
          <a:xfrm>
            <a:off x="1152144" y="932688"/>
            <a:ext cx="868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58"/>
              </a:lnSpc>
              <a:buNone/>
            </a:pPr>
            <a:r>
              <a:rPr lang="en-US" sz="1548" b="1" dirty="0">
                <a:solidFill>
                  <a:srgbClr val="BC42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</a:t>
            </a:r>
            <a:endParaRPr lang="en-US" sz="1548" dirty="0"/>
          </a:p>
        </p:txBody>
      </p:sp>
      <p:pic>
        <p:nvPicPr>
          <p:cNvPr id="3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450000">
            <a:off x="14822424" y="777240"/>
            <a:ext cx="557784" cy="557784"/>
          </a:xfrm>
          <a:prstGeom prst="rect">
            <a:avLst/>
          </a:prstGeom>
        </p:spPr>
      </p:pic>
      <p:sp>
        <p:nvSpPr>
          <p:cNvPr id="39" name="Shape 30"/>
          <p:cNvSpPr/>
          <p:nvPr/>
        </p:nvSpPr>
        <p:spPr>
          <a:xfrm>
            <a:off x="1170432" y="5130927"/>
            <a:ext cx="54864" cy="54864"/>
          </a:xfrm>
          <a:prstGeom prst="ellipse">
            <a:avLst/>
          </a:prstGeom>
          <a:solidFill>
            <a:srgbClr val="F2682A"/>
          </a:solidFill>
          <a:ln w="36576">
            <a:solidFill>
              <a:srgbClr val="FFFFFF"/>
            </a:solidFill>
            <a:prstDash val="solid"/>
          </a:ln>
        </p:spPr>
      </p:sp>
      <p:sp>
        <p:nvSpPr>
          <p:cNvPr id="40" name="Shape 31"/>
          <p:cNvSpPr/>
          <p:nvPr/>
        </p:nvSpPr>
        <p:spPr>
          <a:xfrm>
            <a:off x="1170432" y="5700141"/>
            <a:ext cx="54864" cy="54864"/>
          </a:xfrm>
          <a:prstGeom prst="ellipse">
            <a:avLst/>
          </a:prstGeom>
          <a:solidFill>
            <a:srgbClr val="14A098"/>
          </a:solidFill>
          <a:ln w="36576">
            <a:solidFill>
              <a:srgbClr val="FFFFFF"/>
            </a:solidFill>
            <a:prstDash val="solid"/>
          </a:ln>
        </p:spPr>
      </p:sp>
      <p:sp>
        <p:nvSpPr>
          <p:cNvPr id="41" name="Shape 32"/>
          <p:cNvSpPr/>
          <p:nvPr/>
        </p:nvSpPr>
        <p:spPr>
          <a:xfrm>
            <a:off x="1170432" y="6269355"/>
            <a:ext cx="54864" cy="54864"/>
          </a:xfrm>
          <a:prstGeom prst="ellipse">
            <a:avLst/>
          </a:prstGeom>
          <a:solidFill>
            <a:srgbClr val="8B5CF6"/>
          </a:solidFill>
          <a:ln w="36576">
            <a:solidFill>
              <a:srgbClr val="FFFFFF"/>
            </a:solidFill>
            <a:prstDash val="solid"/>
          </a:ln>
        </p:spPr>
      </p:sp>
      <p:sp>
        <p:nvSpPr>
          <p:cNvPr id="42" name="Shape 33"/>
          <p:cNvSpPr/>
          <p:nvPr/>
        </p:nvSpPr>
        <p:spPr>
          <a:xfrm>
            <a:off x="1170432" y="6838569"/>
            <a:ext cx="54864" cy="54864"/>
          </a:xfrm>
          <a:prstGeom prst="ellipse">
            <a:avLst/>
          </a:prstGeom>
          <a:solidFill>
            <a:srgbClr val="F0508A"/>
          </a:solidFill>
          <a:ln w="36576">
            <a:solidFill>
              <a:srgbClr val="FFFFFF"/>
            </a:solidFill>
            <a:prstDash val="solid"/>
          </a:ln>
        </p:spPr>
      </p:sp>
      <p:sp>
        <p:nvSpPr>
          <p:cNvPr id="43" name="Text 34"/>
          <p:cNvSpPr/>
          <p:nvPr/>
        </p:nvSpPr>
        <p:spPr>
          <a:xfrm>
            <a:off x="1170432" y="5138928"/>
            <a:ext cx="54864" cy="54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9"/>
              </a:lnSpc>
              <a:buNone/>
            </a:pPr>
            <a:r>
              <a:rPr lang="en-US" sz="216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16" dirty="0"/>
          </a:p>
        </p:txBody>
      </p:sp>
      <p:sp>
        <p:nvSpPr>
          <p:cNvPr id="44" name="Text 35"/>
          <p:cNvSpPr/>
          <p:nvPr/>
        </p:nvSpPr>
        <p:spPr>
          <a:xfrm>
            <a:off x="1170432" y="5715000"/>
            <a:ext cx="54864" cy="54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9"/>
              </a:lnSpc>
              <a:buNone/>
            </a:pPr>
            <a:r>
              <a:rPr lang="en-US" sz="216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16" dirty="0"/>
          </a:p>
        </p:txBody>
      </p:sp>
      <p:sp>
        <p:nvSpPr>
          <p:cNvPr id="45" name="Text 36"/>
          <p:cNvSpPr/>
          <p:nvPr/>
        </p:nvSpPr>
        <p:spPr>
          <a:xfrm>
            <a:off x="1170432" y="6281928"/>
            <a:ext cx="54864" cy="54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9"/>
              </a:lnSpc>
              <a:buNone/>
            </a:pPr>
            <a:r>
              <a:rPr lang="en-US" sz="216" b="1" dirty="0">
                <a:solidFill>
                  <a:srgbClr val="0F0F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16" dirty="0"/>
          </a:p>
        </p:txBody>
      </p:sp>
      <p:sp>
        <p:nvSpPr>
          <p:cNvPr id="46" name="Text 37"/>
          <p:cNvSpPr/>
          <p:nvPr/>
        </p:nvSpPr>
        <p:spPr>
          <a:xfrm>
            <a:off x="1170432" y="6848856"/>
            <a:ext cx="54864" cy="54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9"/>
              </a:lnSpc>
              <a:buNone/>
            </a:pPr>
            <a:r>
              <a:rPr lang="en-US" sz="216" b="1" dirty="0">
                <a:solidFill>
                  <a:srgbClr val="15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16" dirty="0"/>
          </a:p>
        </p:txBody>
      </p:sp>
      <p:sp>
        <p:nvSpPr>
          <p:cNvPr id="47" name="Shape 38"/>
          <p:cNvSpPr/>
          <p:nvPr/>
        </p:nvSpPr>
        <p:spPr>
          <a:xfrm>
            <a:off x="155448" y="155448"/>
            <a:ext cx="17245584" cy="9564624"/>
          </a:xfrm>
          <a:prstGeom prst="roundRect">
            <a:avLst>
              <a:gd name="adj" fmla="val 6597"/>
            </a:avLst>
          </a:prstGeom>
          <a:noFill/>
          <a:ln w="100584">
            <a:solidFill>
              <a:srgbClr val="FFFFFF">
                <a:alpha val="75000"/>
              </a:srgbClr>
            </a:solidFill>
            <a:prstDash val="sysDot"/>
          </a:ln>
        </p:spPr>
      </p:sp>
      <p:pic>
        <p:nvPicPr>
          <p:cNvPr id="4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-480000">
            <a:off x="-160934" y="8427110"/>
            <a:ext cx="1609344" cy="1609344"/>
          </a:xfrm>
          <a:prstGeom prst="rect">
            <a:avLst/>
          </a:prstGeom>
        </p:spPr>
      </p:pic>
      <p:pic>
        <p:nvPicPr>
          <p:cNvPr id="49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360000">
            <a:off x="16108070" y="8427110"/>
            <a:ext cx="1609344" cy="1609344"/>
          </a:xfrm>
          <a:prstGeom prst="rect">
            <a:avLst/>
          </a:prstGeom>
        </p:spPr>
      </p:pic>
      <p:pic>
        <p:nvPicPr>
          <p:cNvPr id="50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720000">
            <a:off x="16429025" y="-75164"/>
            <a:ext cx="1252728" cy="125272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C5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02336" y="402336"/>
            <a:ext cx="16751808" cy="9070848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19050">
            <a:solidFill>
              <a:srgbClr val="E2E8F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060704" y="713232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456"/>
              </a:lnSpc>
              <a:buNone/>
            </a:pPr>
            <a:r>
              <a:rPr lang="en-US" sz="2880" b="1" dirty="0">
                <a:solidFill>
                  <a:srgbClr val="00CC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правильный ответ</a:t>
            </a:r>
            <a:endParaRPr lang="en-US" sz="2880" dirty="0"/>
          </a:p>
        </p:txBody>
      </p:sp>
      <p:sp>
        <p:nvSpPr>
          <p:cNvPr id="4" name="Text 2"/>
          <p:cNvSpPr/>
          <p:nvPr/>
        </p:nvSpPr>
        <p:spPr>
          <a:xfrm>
            <a:off x="13752576" y="713232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ball</a:t>
            </a:r>
            <a:endParaRPr lang="en-US" sz="2448" dirty="0"/>
          </a:p>
        </p:txBody>
      </p:sp>
      <p:sp>
        <p:nvSpPr>
          <p:cNvPr id="5" name="Shape 3"/>
          <p:cNvSpPr/>
          <p:nvPr/>
        </p:nvSpPr>
        <p:spPr>
          <a:xfrm>
            <a:off x="402336" y="1591056"/>
            <a:ext cx="16751808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6" name="Text 4"/>
          <p:cNvSpPr/>
          <p:nvPr/>
        </p:nvSpPr>
        <p:spPr>
          <a:xfrm>
            <a:off x="1060704" y="1956816"/>
            <a:ext cx="15435072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5530"/>
              </a:lnSpc>
              <a:buNone/>
            </a:pPr>
            <a:r>
              <a:rPr lang="en-US" sz="460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математическое выражение эквивалентно (a + b) - c?</a:t>
            </a:r>
            <a:endParaRPr lang="en-US" sz="4608" dirty="0"/>
          </a:p>
        </p:txBody>
      </p:sp>
      <p:sp>
        <p:nvSpPr>
          <p:cNvPr id="7" name="Shape 5"/>
          <p:cNvSpPr/>
          <p:nvPr/>
        </p:nvSpPr>
        <p:spPr>
          <a:xfrm>
            <a:off x="1060704" y="4910328"/>
            <a:ext cx="7589520" cy="1737360"/>
          </a:xfrm>
          <a:prstGeom prst="roundRect">
            <a:avLst>
              <a:gd name="adj" fmla="val 9474"/>
            </a:avLst>
          </a:prstGeom>
          <a:solidFill>
            <a:srgbClr val="E11D48"/>
          </a:solidFill>
          <a:ln/>
        </p:spPr>
      </p:sp>
      <p:sp>
        <p:nvSpPr>
          <p:cNvPr id="8" name="Shape 6"/>
          <p:cNvSpPr/>
          <p:nvPr/>
        </p:nvSpPr>
        <p:spPr>
          <a:xfrm>
            <a:off x="1280160" y="5504688"/>
            <a:ext cx="548640" cy="548640"/>
          </a:xfrm>
          <a:prstGeom prst="roundRect">
            <a:avLst>
              <a:gd name="adj" fmla="val 23333"/>
            </a:avLst>
          </a:prstGeom>
          <a:solidFill>
            <a:srgbClr val="FFFFFF">
              <a:alpha val="26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1280160" y="550468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92"/>
              </a:lnSpc>
              <a:buNone/>
            </a:pPr>
            <a:r>
              <a:rPr lang="en-US" sz="2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60" dirty="0"/>
          </a:p>
        </p:txBody>
      </p:sp>
      <p:sp>
        <p:nvSpPr>
          <p:cNvPr id="10" name="Text 8"/>
          <p:cNvSpPr/>
          <p:nvPr/>
        </p:nvSpPr>
        <p:spPr>
          <a:xfrm>
            <a:off x="2048256" y="5020056"/>
            <a:ext cx="6382512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+ b - c</a:t>
            </a:r>
            <a:endParaRPr lang="en-US" sz="2448" dirty="0"/>
          </a:p>
        </p:txBody>
      </p:sp>
      <p:sp>
        <p:nvSpPr>
          <p:cNvPr id="11" name="Shape 9"/>
          <p:cNvSpPr/>
          <p:nvPr/>
        </p:nvSpPr>
        <p:spPr>
          <a:xfrm>
            <a:off x="8906256" y="4910328"/>
            <a:ext cx="7589520" cy="1737360"/>
          </a:xfrm>
          <a:prstGeom prst="roundRect">
            <a:avLst>
              <a:gd name="adj" fmla="val 9474"/>
            </a:avLst>
          </a:prstGeom>
          <a:solidFill>
            <a:srgbClr val="2563EB"/>
          </a:solidFill>
          <a:ln/>
        </p:spPr>
      </p:sp>
      <p:sp>
        <p:nvSpPr>
          <p:cNvPr id="12" name="Shape 10"/>
          <p:cNvSpPr/>
          <p:nvPr/>
        </p:nvSpPr>
        <p:spPr>
          <a:xfrm>
            <a:off x="9125712" y="5504688"/>
            <a:ext cx="548640" cy="548640"/>
          </a:xfrm>
          <a:prstGeom prst="roundRect">
            <a:avLst>
              <a:gd name="adj" fmla="val 23333"/>
            </a:avLst>
          </a:prstGeom>
          <a:solidFill>
            <a:srgbClr val="FFFFFF">
              <a:alpha val="26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9125712" y="550468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92"/>
              </a:lnSpc>
              <a:buNone/>
            </a:pPr>
            <a:r>
              <a:rPr lang="en-US" sz="2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2160" dirty="0"/>
          </a:p>
        </p:txBody>
      </p:sp>
      <p:sp>
        <p:nvSpPr>
          <p:cNvPr id="14" name="Text 12"/>
          <p:cNvSpPr/>
          <p:nvPr/>
        </p:nvSpPr>
        <p:spPr>
          <a:xfrm>
            <a:off x="9893808" y="5020056"/>
            <a:ext cx="6382512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- c + b</a:t>
            </a:r>
            <a:endParaRPr lang="en-US" sz="2448" dirty="0"/>
          </a:p>
        </p:txBody>
      </p:sp>
      <p:sp>
        <p:nvSpPr>
          <p:cNvPr id="15" name="Shape 13"/>
          <p:cNvSpPr/>
          <p:nvPr/>
        </p:nvSpPr>
        <p:spPr>
          <a:xfrm>
            <a:off x="1060704" y="6903720"/>
            <a:ext cx="7589520" cy="1737360"/>
          </a:xfrm>
          <a:prstGeom prst="roundRect">
            <a:avLst>
              <a:gd name="adj" fmla="val 9474"/>
            </a:avLst>
          </a:prstGeom>
          <a:solidFill>
            <a:srgbClr val="F59E0B"/>
          </a:solidFill>
          <a:ln/>
        </p:spPr>
      </p:sp>
      <p:sp>
        <p:nvSpPr>
          <p:cNvPr id="16" name="Shape 14"/>
          <p:cNvSpPr/>
          <p:nvPr/>
        </p:nvSpPr>
        <p:spPr>
          <a:xfrm>
            <a:off x="1280160" y="7498080"/>
            <a:ext cx="548640" cy="548640"/>
          </a:xfrm>
          <a:prstGeom prst="roundRect">
            <a:avLst>
              <a:gd name="adj" fmla="val 23333"/>
            </a:avLst>
          </a:prstGeom>
          <a:solidFill>
            <a:srgbClr val="FFFFFF">
              <a:alpha val="26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1280160" y="74980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92"/>
              </a:lnSpc>
              <a:buNone/>
            </a:pPr>
            <a:r>
              <a:rPr lang="en-US" sz="216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2160" dirty="0"/>
          </a:p>
        </p:txBody>
      </p:sp>
      <p:sp>
        <p:nvSpPr>
          <p:cNvPr id="18" name="Text 16"/>
          <p:cNvSpPr/>
          <p:nvPr/>
        </p:nvSpPr>
        <p:spPr>
          <a:xfrm>
            <a:off x="2048256" y="7013448"/>
            <a:ext cx="6382512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- c + a</a:t>
            </a:r>
            <a:endParaRPr lang="en-US" sz="2448" dirty="0"/>
          </a:p>
        </p:txBody>
      </p:sp>
      <p:sp>
        <p:nvSpPr>
          <p:cNvPr id="19" name="Shape 17"/>
          <p:cNvSpPr/>
          <p:nvPr/>
        </p:nvSpPr>
        <p:spPr>
          <a:xfrm>
            <a:off x="8906256" y="6903720"/>
            <a:ext cx="7589520" cy="1737360"/>
          </a:xfrm>
          <a:prstGeom prst="roundRect">
            <a:avLst>
              <a:gd name="adj" fmla="val 9474"/>
            </a:avLst>
          </a:prstGeom>
          <a:solidFill>
            <a:srgbClr val="10B981"/>
          </a:solidFill>
          <a:ln/>
        </p:spPr>
      </p:sp>
      <p:sp>
        <p:nvSpPr>
          <p:cNvPr id="20" name="Shape 18"/>
          <p:cNvSpPr/>
          <p:nvPr/>
        </p:nvSpPr>
        <p:spPr>
          <a:xfrm>
            <a:off x="9125712" y="7498080"/>
            <a:ext cx="548640" cy="548640"/>
          </a:xfrm>
          <a:prstGeom prst="roundRect">
            <a:avLst>
              <a:gd name="adj" fmla="val 23333"/>
            </a:avLst>
          </a:prstGeom>
          <a:solidFill>
            <a:srgbClr val="FFFFFF">
              <a:alpha val="26000"/>
            </a:srgbClr>
          </a:solidFill>
          <a:ln/>
        </p:spPr>
      </p:sp>
      <p:sp>
        <p:nvSpPr>
          <p:cNvPr id="21" name="Text 19"/>
          <p:cNvSpPr/>
          <p:nvPr/>
        </p:nvSpPr>
        <p:spPr>
          <a:xfrm>
            <a:off x="9125712" y="74980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92"/>
              </a:lnSpc>
              <a:buNone/>
            </a:pPr>
            <a:r>
              <a:rPr lang="en-US" sz="216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2160" dirty="0"/>
          </a:p>
        </p:txBody>
      </p:sp>
      <p:sp>
        <p:nvSpPr>
          <p:cNvPr id="22" name="Text 20"/>
          <p:cNvSpPr/>
          <p:nvPr/>
        </p:nvSpPr>
        <p:spPr>
          <a:xfrm>
            <a:off x="9893808" y="7013448"/>
            <a:ext cx="6382512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вышеперечисленное</a:t>
            </a:r>
            <a:endParaRPr lang="en-US" sz="24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C5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02336" y="402336"/>
            <a:ext cx="16751808" cy="9070848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19050">
            <a:solidFill>
              <a:srgbClr val="E2E8F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060704" y="713232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456"/>
              </a:lnSpc>
              <a:buNone/>
            </a:pPr>
            <a:r>
              <a:rPr lang="en-US" sz="2880" b="1" dirty="0">
                <a:solidFill>
                  <a:srgbClr val="00CC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правильный ответ</a:t>
            </a:r>
            <a:endParaRPr lang="en-US" sz="2880" dirty="0"/>
          </a:p>
        </p:txBody>
      </p:sp>
      <p:sp>
        <p:nvSpPr>
          <p:cNvPr id="4" name="Text 2"/>
          <p:cNvSpPr/>
          <p:nvPr/>
        </p:nvSpPr>
        <p:spPr>
          <a:xfrm>
            <a:off x="13752576" y="713232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ball</a:t>
            </a:r>
            <a:endParaRPr lang="en-US" sz="2448" dirty="0"/>
          </a:p>
        </p:txBody>
      </p:sp>
      <p:sp>
        <p:nvSpPr>
          <p:cNvPr id="5" name="Shape 3"/>
          <p:cNvSpPr/>
          <p:nvPr/>
        </p:nvSpPr>
        <p:spPr>
          <a:xfrm>
            <a:off x="402336" y="1591056"/>
            <a:ext cx="16751808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6" name="Text 4"/>
          <p:cNvSpPr/>
          <p:nvPr/>
        </p:nvSpPr>
        <p:spPr>
          <a:xfrm>
            <a:off x="1060704" y="1956816"/>
            <a:ext cx="15435072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5530"/>
              </a:lnSpc>
              <a:buNone/>
            </a:pPr>
            <a:r>
              <a:rPr lang="en-US" sz="460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вас было 10 яблок, и вы добавили еще 5, а затем отдали 3, сколько яблок у вас осталось? Какая операция это иллюстрирует?</a:t>
            </a:r>
            <a:endParaRPr lang="en-US" sz="4608" dirty="0"/>
          </a:p>
        </p:txBody>
      </p:sp>
      <p:sp>
        <p:nvSpPr>
          <p:cNvPr id="7" name="Shape 5"/>
          <p:cNvSpPr/>
          <p:nvPr/>
        </p:nvSpPr>
        <p:spPr>
          <a:xfrm>
            <a:off x="1060704" y="4910328"/>
            <a:ext cx="7589520" cy="1737360"/>
          </a:xfrm>
          <a:prstGeom prst="roundRect">
            <a:avLst>
              <a:gd name="adj" fmla="val 9474"/>
            </a:avLst>
          </a:prstGeom>
          <a:solidFill>
            <a:srgbClr val="E11D48"/>
          </a:solidFill>
          <a:ln/>
        </p:spPr>
      </p:sp>
      <p:sp>
        <p:nvSpPr>
          <p:cNvPr id="8" name="Shape 6"/>
          <p:cNvSpPr/>
          <p:nvPr/>
        </p:nvSpPr>
        <p:spPr>
          <a:xfrm>
            <a:off x="1280160" y="5504688"/>
            <a:ext cx="548640" cy="548640"/>
          </a:xfrm>
          <a:prstGeom prst="roundRect">
            <a:avLst>
              <a:gd name="adj" fmla="val 23333"/>
            </a:avLst>
          </a:prstGeom>
          <a:solidFill>
            <a:srgbClr val="FFFFFF">
              <a:alpha val="26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1280160" y="550468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92"/>
              </a:lnSpc>
              <a:buNone/>
            </a:pPr>
            <a:r>
              <a:rPr lang="en-US" sz="2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60" dirty="0"/>
          </a:p>
        </p:txBody>
      </p:sp>
      <p:sp>
        <p:nvSpPr>
          <p:cNvPr id="10" name="Text 8"/>
          <p:cNvSpPr/>
          <p:nvPr/>
        </p:nvSpPr>
        <p:spPr>
          <a:xfrm>
            <a:off x="2048256" y="5020056"/>
            <a:ext cx="6382512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</a:t>
            </a:r>
            <a:endParaRPr lang="en-US" sz="2448" dirty="0"/>
          </a:p>
        </p:txBody>
      </p:sp>
      <p:sp>
        <p:nvSpPr>
          <p:cNvPr id="11" name="Shape 9"/>
          <p:cNvSpPr/>
          <p:nvPr/>
        </p:nvSpPr>
        <p:spPr>
          <a:xfrm>
            <a:off x="8906256" y="4910328"/>
            <a:ext cx="7589520" cy="1737360"/>
          </a:xfrm>
          <a:prstGeom prst="roundRect">
            <a:avLst>
              <a:gd name="adj" fmla="val 9474"/>
            </a:avLst>
          </a:prstGeom>
          <a:solidFill>
            <a:srgbClr val="2563EB"/>
          </a:solidFill>
          <a:ln/>
        </p:spPr>
      </p:sp>
      <p:sp>
        <p:nvSpPr>
          <p:cNvPr id="12" name="Shape 10"/>
          <p:cNvSpPr/>
          <p:nvPr/>
        </p:nvSpPr>
        <p:spPr>
          <a:xfrm>
            <a:off x="9125712" y="5504688"/>
            <a:ext cx="548640" cy="548640"/>
          </a:xfrm>
          <a:prstGeom prst="roundRect">
            <a:avLst>
              <a:gd name="adj" fmla="val 23333"/>
            </a:avLst>
          </a:prstGeom>
          <a:solidFill>
            <a:srgbClr val="FFFFFF">
              <a:alpha val="26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9125712" y="550468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92"/>
              </a:lnSpc>
              <a:buNone/>
            </a:pPr>
            <a:r>
              <a:rPr lang="en-US" sz="2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2160" dirty="0"/>
          </a:p>
        </p:txBody>
      </p:sp>
      <p:sp>
        <p:nvSpPr>
          <p:cNvPr id="14" name="Text 12"/>
          <p:cNvSpPr/>
          <p:nvPr/>
        </p:nvSpPr>
        <p:spPr>
          <a:xfrm>
            <a:off x="9893808" y="5020056"/>
            <a:ext cx="6382512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</a:t>
            </a:r>
            <a:endParaRPr lang="en-US" sz="2448" dirty="0"/>
          </a:p>
        </p:txBody>
      </p:sp>
      <p:sp>
        <p:nvSpPr>
          <p:cNvPr id="15" name="Shape 13"/>
          <p:cNvSpPr/>
          <p:nvPr/>
        </p:nvSpPr>
        <p:spPr>
          <a:xfrm>
            <a:off x="1060704" y="6903720"/>
            <a:ext cx="7589520" cy="1737360"/>
          </a:xfrm>
          <a:prstGeom prst="roundRect">
            <a:avLst>
              <a:gd name="adj" fmla="val 9474"/>
            </a:avLst>
          </a:prstGeom>
          <a:solidFill>
            <a:srgbClr val="F59E0B"/>
          </a:solidFill>
          <a:ln/>
        </p:spPr>
      </p:sp>
      <p:sp>
        <p:nvSpPr>
          <p:cNvPr id="16" name="Shape 14"/>
          <p:cNvSpPr/>
          <p:nvPr/>
        </p:nvSpPr>
        <p:spPr>
          <a:xfrm>
            <a:off x="1280160" y="7498080"/>
            <a:ext cx="548640" cy="548640"/>
          </a:xfrm>
          <a:prstGeom prst="roundRect">
            <a:avLst>
              <a:gd name="adj" fmla="val 23333"/>
            </a:avLst>
          </a:prstGeom>
          <a:solidFill>
            <a:srgbClr val="FFFFFF">
              <a:alpha val="26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1280160" y="74980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92"/>
              </a:lnSpc>
              <a:buNone/>
            </a:pPr>
            <a:r>
              <a:rPr lang="en-US" sz="216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2160" dirty="0"/>
          </a:p>
        </p:txBody>
      </p:sp>
      <p:sp>
        <p:nvSpPr>
          <p:cNvPr id="18" name="Text 16"/>
          <p:cNvSpPr/>
          <p:nvPr/>
        </p:nvSpPr>
        <p:spPr>
          <a:xfrm>
            <a:off x="2048256" y="7013448"/>
            <a:ext cx="6382512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числа из суммы</a:t>
            </a:r>
            <a:endParaRPr lang="en-US" sz="2448" dirty="0"/>
          </a:p>
        </p:txBody>
      </p:sp>
      <p:sp>
        <p:nvSpPr>
          <p:cNvPr id="19" name="Shape 17"/>
          <p:cNvSpPr/>
          <p:nvPr/>
        </p:nvSpPr>
        <p:spPr>
          <a:xfrm>
            <a:off x="8906256" y="6903720"/>
            <a:ext cx="7589520" cy="1737360"/>
          </a:xfrm>
          <a:prstGeom prst="roundRect">
            <a:avLst>
              <a:gd name="adj" fmla="val 9474"/>
            </a:avLst>
          </a:prstGeom>
          <a:solidFill>
            <a:srgbClr val="10B981"/>
          </a:solidFill>
          <a:ln/>
        </p:spPr>
      </p:sp>
      <p:sp>
        <p:nvSpPr>
          <p:cNvPr id="20" name="Shape 18"/>
          <p:cNvSpPr/>
          <p:nvPr/>
        </p:nvSpPr>
        <p:spPr>
          <a:xfrm>
            <a:off x="9125712" y="7498080"/>
            <a:ext cx="548640" cy="548640"/>
          </a:xfrm>
          <a:prstGeom prst="roundRect">
            <a:avLst>
              <a:gd name="adj" fmla="val 23333"/>
            </a:avLst>
          </a:prstGeom>
          <a:solidFill>
            <a:srgbClr val="FFFFFF">
              <a:alpha val="26000"/>
            </a:srgbClr>
          </a:solidFill>
          <a:ln/>
        </p:spPr>
      </p:sp>
      <p:sp>
        <p:nvSpPr>
          <p:cNvPr id="21" name="Text 19"/>
          <p:cNvSpPr/>
          <p:nvPr/>
        </p:nvSpPr>
        <p:spPr>
          <a:xfrm>
            <a:off x="9125712" y="74980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92"/>
              </a:lnSpc>
              <a:buNone/>
            </a:pPr>
            <a:r>
              <a:rPr lang="en-US" sz="216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2160" dirty="0"/>
          </a:p>
        </p:txBody>
      </p:sp>
      <p:sp>
        <p:nvSpPr>
          <p:cNvPr id="22" name="Text 20"/>
          <p:cNvSpPr/>
          <p:nvPr/>
        </p:nvSpPr>
        <p:spPr>
          <a:xfrm>
            <a:off x="9893808" y="7013448"/>
            <a:ext cx="6382512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</a:t>
            </a:r>
            <a:endParaRPr lang="en-US" sz="24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C5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02336" y="402336"/>
            <a:ext cx="16751808" cy="9070848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19050">
            <a:solidFill>
              <a:srgbClr val="E2E8F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060704" y="713232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456"/>
              </a:lnSpc>
              <a:buNone/>
            </a:pPr>
            <a:r>
              <a:rPr lang="en-US" sz="2880" b="1" dirty="0">
                <a:solidFill>
                  <a:srgbClr val="00CC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правильный ответ</a:t>
            </a:r>
            <a:endParaRPr lang="en-US" sz="2880" dirty="0"/>
          </a:p>
        </p:txBody>
      </p:sp>
      <p:sp>
        <p:nvSpPr>
          <p:cNvPr id="4" name="Text 2"/>
          <p:cNvSpPr/>
          <p:nvPr/>
        </p:nvSpPr>
        <p:spPr>
          <a:xfrm>
            <a:off x="13752576" y="713232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ball</a:t>
            </a:r>
            <a:endParaRPr lang="en-US" sz="2448" dirty="0"/>
          </a:p>
        </p:txBody>
      </p:sp>
      <p:sp>
        <p:nvSpPr>
          <p:cNvPr id="5" name="Shape 3"/>
          <p:cNvSpPr/>
          <p:nvPr/>
        </p:nvSpPr>
        <p:spPr>
          <a:xfrm>
            <a:off x="402336" y="1591056"/>
            <a:ext cx="16751808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6" name="Text 4"/>
          <p:cNvSpPr/>
          <p:nvPr/>
        </p:nvSpPr>
        <p:spPr>
          <a:xfrm>
            <a:off x="1060704" y="1956816"/>
            <a:ext cx="15435072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5530"/>
              </a:lnSpc>
              <a:buNone/>
            </a:pPr>
            <a:r>
              <a:rPr lang="en-US" sz="460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математическое выражение представляет собой вычитание числа 'b' из суммы чисел 'a' и 'c'?</a:t>
            </a:r>
            <a:endParaRPr lang="en-US" sz="4608" dirty="0"/>
          </a:p>
        </p:txBody>
      </p:sp>
      <p:sp>
        <p:nvSpPr>
          <p:cNvPr id="7" name="Shape 5"/>
          <p:cNvSpPr/>
          <p:nvPr/>
        </p:nvSpPr>
        <p:spPr>
          <a:xfrm>
            <a:off x="1060704" y="4910328"/>
            <a:ext cx="7589520" cy="1737360"/>
          </a:xfrm>
          <a:prstGeom prst="roundRect">
            <a:avLst>
              <a:gd name="adj" fmla="val 9474"/>
            </a:avLst>
          </a:prstGeom>
          <a:solidFill>
            <a:srgbClr val="E11D48"/>
          </a:solidFill>
          <a:ln/>
        </p:spPr>
      </p:sp>
      <p:sp>
        <p:nvSpPr>
          <p:cNvPr id="8" name="Shape 6"/>
          <p:cNvSpPr/>
          <p:nvPr/>
        </p:nvSpPr>
        <p:spPr>
          <a:xfrm>
            <a:off x="1280160" y="5504688"/>
            <a:ext cx="548640" cy="548640"/>
          </a:xfrm>
          <a:prstGeom prst="roundRect">
            <a:avLst>
              <a:gd name="adj" fmla="val 23333"/>
            </a:avLst>
          </a:prstGeom>
          <a:solidFill>
            <a:srgbClr val="FFFFFF">
              <a:alpha val="26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1280160" y="550468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92"/>
              </a:lnSpc>
              <a:buNone/>
            </a:pPr>
            <a:r>
              <a:rPr lang="en-US" sz="2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60" dirty="0"/>
          </a:p>
        </p:txBody>
      </p:sp>
      <p:sp>
        <p:nvSpPr>
          <p:cNvPr id="10" name="Text 8"/>
          <p:cNvSpPr/>
          <p:nvPr/>
        </p:nvSpPr>
        <p:spPr>
          <a:xfrm>
            <a:off x="2048256" y="5020056"/>
            <a:ext cx="6382512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+ c - b</a:t>
            </a:r>
            <a:endParaRPr lang="en-US" sz="2448" dirty="0"/>
          </a:p>
        </p:txBody>
      </p:sp>
      <p:sp>
        <p:nvSpPr>
          <p:cNvPr id="11" name="Shape 9"/>
          <p:cNvSpPr/>
          <p:nvPr/>
        </p:nvSpPr>
        <p:spPr>
          <a:xfrm>
            <a:off x="8906256" y="4910328"/>
            <a:ext cx="7589520" cy="1737360"/>
          </a:xfrm>
          <a:prstGeom prst="roundRect">
            <a:avLst>
              <a:gd name="adj" fmla="val 9474"/>
            </a:avLst>
          </a:prstGeom>
          <a:solidFill>
            <a:srgbClr val="2563EB"/>
          </a:solidFill>
          <a:ln/>
        </p:spPr>
      </p:sp>
      <p:sp>
        <p:nvSpPr>
          <p:cNvPr id="12" name="Shape 10"/>
          <p:cNvSpPr/>
          <p:nvPr/>
        </p:nvSpPr>
        <p:spPr>
          <a:xfrm>
            <a:off x="9125712" y="5504688"/>
            <a:ext cx="548640" cy="548640"/>
          </a:xfrm>
          <a:prstGeom prst="roundRect">
            <a:avLst>
              <a:gd name="adj" fmla="val 23333"/>
            </a:avLst>
          </a:prstGeom>
          <a:solidFill>
            <a:srgbClr val="FFFFFF">
              <a:alpha val="26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9125712" y="550468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92"/>
              </a:lnSpc>
              <a:buNone/>
            </a:pPr>
            <a:r>
              <a:rPr lang="en-US" sz="2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2160" dirty="0"/>
          </a:p>
        </p:txBody>
      </p:sp>
      <p:sp>
        <p:nvSpPr>
          <p:cNvPr id="14" name="Text 12"/>
          <p:cNvSpPr/>
          <p:nvPr/>
        </p:nvSpPr>
        <p:spPr>
          <a:xfrm>
            <a:off x="9893808" y="5020056"/>
            <a:ext cx="6382512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- b + c</a:t>
            </a:r>
            <a:endParaRPr lang="en-US" sz="2448" dirty="0"/>
          </a:p>
        </p:txBody>
      </p:sp>
      <p:sp>
        <p:nvSpPr>
          <p:cNvPr id="15" name="Shape 13"/>
          <p:cNvSpPr/>
          <p:nvPr/>
        </p:nvSpPr>
        <p:spPr>
          <a:xfrm>
            <a:off x="1060704" y="6903720"/>
            <a:ext cx="7589520" cy="1737360"/>
          </a:xfrm>
          <a:prstGeom prst="roundRect">
            <a:avLst>
              <a:gd name="adj" fmla="val 9474"/>
            </a:avLst>
          </a:prstGeom>
          <a:solidFill>
            <a:srgbClr val="F59E0B"/>
          </a:solidFill>
          <a:ln/>
        </p:spPr>
      </p:sp>
      <p:sp>
        <p:nvSpPr>
          <p:cNvPr id="16" name="Shape 14"/>
          <p:cNvSpPr/>
          <p:nvPr/>
        </p:nvSpPr>
        <p:spPr>
          <a:xfrm>
            <a:off x="1280160" y="7498080"/>
            <a:ext cx="548640" cy="548640"/>
          </a:xfrm>
          <a:prstGeom prst="roundRect">
            <a:avLst>
              <a:gd name="adj" fmla="val 23333"/>
            </a:avLst>
          </a:prstGeom>
          <a:solidFill>
            <a:srgbClr val="FFFFFF">
              <a:alpha val="26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1280160" y="74980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92"/>
              </a:lnSpc>
              <a:buNone/>
            </a:pPr>
            <a:r>
              <a:rPr lang="en-US" sz="216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2160" dirty="0"/>
          </a:p>
        </p:txBody>
      </p:sp>
      <p:sp>
        <p:nvSpPr>
          <p:cNvPr id="18" name="Text 16"/>
          <p:cNvSpPr/>
          <p:nvPr/>
        </p:nvSpPr>
        <p:spPr>
          <a:xfrm>
            <a:off x="2048256" y="7013448"/>
            <a:ext cx="6382512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+ b - c</a:t>
            </a:r>
            <a:endParaRPr lang="en-US" sz="2448" dirty="0"/>
          </a:p>
        </p:txBody>
      </p:sp>
      <p:sp>
        <p:nvSpPr>
          <p:cNvPr id="19" name="Shape 17"/>
          <p:cNvSpPr/>
          <p:nvPr/>
        </p:nvSpPr>
        <p:spPr>
          <a:xfrm>
            <a:off x="8906256" y="6903720"/>
            <a:ext cx="7589520" cy="1737360"/>
          </a:xfrm>
          <a:prstGeom prst="roundRect">
            <a:avLst>
              <a:gd name="adj" fmla="val 9474"/>
            </a:avLst>
          </a:prstGeom>
          <a:solidFill>
            <a:srgbClr val="10B981"/>
          </a:solidFill>
          <a:ln/>
        </p:spPr>
      </p:sp>
      <p:sp>
        <p:nvSpPr>
          <p:cNvPr id="20" name="Shape 18"/>
          <p:cNvSpPr/>
          <p:nvPr/>
        </p:nvSpPr>
        <p:spPr>
          <a:xfrm>
            <a:off x="9125712" y="7498080"/>
            <a:ext cx="548640" cy="548640"/>
          </a:xfrm>
          <a:prstGeom prst="roundRect">
            <a:avLst>
              <a:gd name="adj" fmla="val 23333"/>
            </a:avLst>
          </a:prstGeom>
          <a:solidFill>
            <a:srgbClr val="FFFFFF">
              <a:alpha val="26000"/>
            </a:srgbClr>
          </a:solidFill>
          <a:ln/>
        </p:spPr>
      </p:sp>
      <p:sp>
        <p:nvSpPr>
          <p:cNvPr id="21" name="Text 19"/>
          <p:cNvSpPr/>
          <p:nvPr/>
        </p:nvSpPr>
        <p:spPr>
          <a:xfrm>
            <a:off x="9125712" y="74980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92"/>
              </a:lnSpc>
              <a:buNone/>
            </a:pPr>
            <a:r>
              <a:rPr lang="en-US" sz="216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2160" dirty="0"/>
          </a:p>
        </p:txBody>
      </p:sp>
      <p:sp>
        <p:nvSpPr>
          <p:cNvPr id="22" name="Text 20"/>
          <p:cNvSpPr/>
          <p:nvPr/>
        </p:nvSpPr>
        <p:spPr>
          <a:xfrm>
            <a:off x="9893808" y="7013448"/>
            <a:ext cx="6382512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 - b + a</a:t>
            </a:r>
            <a:endParaRPr lang="en-US" sz="244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C5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02336" y="402336"/>
            <a:ext cx="16751808" cy="9070848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19050">
            <a:solidFill>
              <a:srgbClr val="E2E8F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060704" y="713232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456"/>
              </a:lnSpc>
              <a:buNone/>
            </a:pPr>
            <a:r>
              <a:rPr lang="en-US" sz="2880" b="1" dirty="0">
                <a:solidFill>
                  <a:srgbClr val="00CC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правильный ответ</a:t>
            </a:r>
            <a:endParaRPr lang="en-US" sz="2880" dirty="0"/>
          </a:p>
        </p:txBody>
      </p:sp>
      <p:sp>
        <p:nvSpPr>
          <p:cNvPr id="4" name="Text 2"/>
          <p:cNvSpPr/>
          <p:nvPr/>
        </p:nvSpPr>
        <p:spPr>
          <a:xfrm>
            <a:off x="13752576" y="713232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ball</a:t>
            </a:r>
            <a:endParaRPr lang="en-US" sz="2448" dirty="0"/>
          </a:p>
        </p:txBody>
      </p:sp>
      <p:sp>
        <p:nvSpPr>
          <p:cNvPr id="5" name="Shape 3"/>
          <p:cNvSpPr/>
          <p:nvPr/>
        </p:nvSpPr>
        <p:spPr>
          <a:xfrm>
            <a:off x="402336" y="1591056"/>
            <a:ext cx="16751808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6" name="Text 4"/>
          <p:cNvSpPr/>
          <p:nvPr/>
        </p:nvSpPr>
        <p:spPr>
          <a:xfrm>
            <a:off x="1060704" y="1956816"/>
            <a:ext cx="15435072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5530"/>
              </a:lnSpc>
              <a:buNone/>
            </a:pPr>
            <a:r>
              <a:rPr lang="en-US" sz="460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вычесть число из суммы, можно вычесть его из одного из слагаемых и ___ оставшуюся сумму.</a:t>
            </a:r>
            <a:endParaRPr lang="en-US" sz="4608" dirty="0"/>
          </a:p>
        </p:txBody>
      </p:sp>
      <p:sp>
        <p:nvSpPr>
          <p:cNvPr id="7" name="Shape 5"/>
          <p:cNvSpPr/>
          <p:nvPr/>
        </p:nvSpPr>
        <p:spPr>
          <a:xfrm>
            <a:off x="1060704" y="4910328"/>
            <a:ext cx="7589520" cy="1737360"/>
          </a:xfrm>
          <a:prstGeom prst="roundRect">
            <a:avLst>
              <a:gd name="adj" fmla="val 9474"/>
            </a:avLst>
          </a:prstGeom>
          <a:solidFill>
            <a:srgbClr val="E11D48"/>
          </a:solidFill>
          <a:ln/>
        </p:spPr>
      </p:sp>
      <p:sp>
        <p:nvSpPr>
          <p:cNvPr id="8" name="Shape 6"/>
          <p:cNvSpPr/>
          <p:nvPr/>
        </p:nvSpPr>
        <p:spPr>
          <a:xfrm>
            <a:off x="1280160" y="5504688"/>
            <a:ext cx="548640" cy="548640"/>
          </a:xfrm>
          <a:prstGeom prst="roundRect">
            <a:avLst>
              <a:gd name="adj" fmla="val 23333"/>
            </a:avLst>
          </a:prstGeom>
          <a:solidFill>
            <a:srgbClr val="FFFFFF">
              <a:alpha val="26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1280160" y="550468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92"/>
              </a:lnSpc>
              <a:buNone/>
            </a:pPr>
            <a:r>
              <a:rPr lang="en-US" sz="2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60" dirty="0"/>
          </a:p>
        </p:txBody>
      </p:sp>
      <p:sp>
        <p:nvSpPr>
          <p:cNvPr id="10" name="Text 8"/>
          <p:cNvSpPr/>
          <p:nvPr/>
        </p:nvSpPr>
        <p:spPr>
          <a:xfrm>
            <a:off x="2048256" y="5020056"/>
            <a:ext cx="6382512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вычесть</a:t>
            </a:r>
            <a:endParaRPr lang="en-US" sz="2448" dirty="0"/>
          </a:p>
        </p:txBody>
      </p:sp>
      <p:sp>
        <p:nvSpPr>
          <p:cNvPr id="11" name="Shape 9"/>
          <p:cNvSpPr/>
          <p:nvPr/>
        </p:nvSpPr>
        <p:spPr>
          <a:xfrm>
            <a:off x="8906256" y="4910328"/>
            <a:ext cx="7589520" cy="1737360"/>
          </a:xfrm>
          <a:prstGeom prst="roundRect">
            <a:avLst>
              <a:gd name="adj" fmla="val 9474"/>
            </a:avLst>
          </a:prstGeom>
          <a:solidFill>
            <a:srgbClr val="2563EB"/>
          </a:solidFill>
          <a:ln/>
        </p:spPr>
      </p:sp>
      <p:sp>
        <p:nvSpPr>
          <p:cNvPr id="12" name="Shape 10"/>
          <p:cNvSpPr/>
          <p:nvPr/>
        </p:nvSpPr>
        <p:spPr>
          <a:xfrm>
            <a:off x="9125712" y="5504688"/>
            <a:ext cx="548640" cy="548640"/>
          </a:xfrm>
          <a:prstGeom prst="roundRect">
            <a:avLst>
              <a:gd name="adj" fmla="val 23333"/>
            </a:avLst>
          </a:prstGeom>
          <a:solidFill>
            <a:srgbClr val="FFFFFF">
              <a:alpha val="26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9125712" y="550468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92"/>
              </a:lnSpc>
              <a:buNone/>
            </a:pPr>
            <a:r>
              <a:rPr lang="en-US" sz="2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2160" dirty="0"/>
          </a:p>
        </p:txBody>
      </p:sp>
      <p:sp>
        <p:nvSpPr>
          <p:cNvPr id="14" name="Text 12"/>
          <p:cNvSpPr/>
          <p:nvPr/>
        </p:nvSpPr>
        <p:spPr>
          <a:xfrm>
            <a:off x="9893808" y="5020056"/>
            <a:ext cx="6382512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умножить</a:t>
            </a:r>
            <a:endParaRPr lang="en-US" sz="2448" dirty="0"/>
          </a:p>
        </p:txBody>
      </p:sp>
      <p:sp>
        <p:nvSpPr>
          <p:cNvPr id="15" name="Shape 13"/>
          <p:cNvSpPr/>
          <p:nvPr/>
        </p:nvSpPr>
        <p:spPr>
          <a:xfrm>
            <a:off x="1060704" y="6903720"/>
            <a:ext cx="7589520" cy="1737360"/>
          </a:xfrm>
          <a:prstGeom prst="roundRect">
            <a:avLst>
              <a:gd name="adj" fmla="val 9474"/>
            </a:avLst>
          </a:prstGeom>
          <a:solidFill>
            <a:srgbClr val="F59E0B"/>
          </a:solidFill>
          <a:ln/>
        </p:spPr>
      </p:sp>
      <p:sp>
        <p:nvSpPr>
          <p:cNvPr id="16" name="Shape 14"/>
          <p:cNvSpPr/>
          <p:nvPr/>
        </p:nvSpPr>
        <p:spPr>
          <a:xfrm>
            <a:off x="1280160" y="7498080"/>
            <a:ext cx="548640" cy="548640"/>
          </a:xfrm>
          <a:prstGeom prst="roundRect">
            <a:avLst>
              <a:gd name="adj" fmla="val 23333"/>
            </a:avLst>
          </a:prstGeom>
          <a:solidFill>
            <a:srgbClr val="FFFFFF">
              <a:alpha val="26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1280160" y="74980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92"/>
              </a:lnSpc>
              <a:buNone/>
            </a:pPr>
            <a:r>
              <a:rPr lang="en-US" sz="216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2160" dirty="0"/>
          </a:p>
        </p:txBody>
      </p:sp>
      <p:sp>
        <p:nvSpPr>
          <p:cNvPr id="18" name="Text 16"/>
          <p:cNvSpPr/>
          <p:nvPr/>
        </p:nvSpPr>
        <p:spPr>
          <a:xfrm>
            <a:off x="2048256" y="7013448"/>
            <a:ext cx="6382512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прибавить</a:t>
            </a:r>
            <a:endParaRPr lang="en-US" sz="24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C5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02336" y="402336"/>
            <a:ext cx="16751808" cy="9070848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19050">
            <a:solidFill>
              <a:srgbClr val="E2E8F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060704" y="713232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456"/>
              </a:lnSpc>
              <a:buNone/>
            </a:pPr>
            <a:r>
              <a:rPr lang="en-US" sz="2880" b="1" dirty="0">
                <a:solidFill>
                  <a:srgbClr val="00CC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правильный ответ</a:t>
            </a:r>
            <a:endParaRPr lang="en-US" sz="2880" dirty="0"/>
          </a:p>
        </p:txBody>
      </p:sp>
      <p:sp>
        <p:nvSpPr>
          <p:cNvPr id="4" name="Text 2"/>
          <p:cNvSpPr/>
          <p:nvPr/>
        </p:nvSpPr>
        <p:spPr>
          <a:xfrm>
            <a:off x="13752576" y="713232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ball</a:t>
            </a:r>
            <a:endParaRPr lang="en-US" sz="2448" dirty="0"/>
          </a:p>
        </p:txBody>
      </p:sp>
      <p:sp>
        <p:nvSpPr>
          <p:cNvPr id="5" name="Shape 3"/>
          <p:cNvSpPr/>
          <p:nvPr/>
        </p:nvSpPr>
        <p:spPr>
          <a:xfrm>
            <a:off x="402336" y="1591056"/>
            <a:ext cx="16751808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6" name="Text 4"/>
          <p:cNvSpPr/>
          <p:nvPr/>
        </p:nvSpPr>
        <p:spPr>
          <a:xfrm>
            <a:off x="1060704" y="1956816"/>
            <a:ext cx="15435072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5530"/>
              </a:lnSpc>
              <a:buNone/>
            </a:pPr>
            <a:r>
              <a:rPr lang="en-US" sz="460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числа из суммы — это операция, обратная ___ к числу.</a:t>
            </a:r>
            <a:endParaRPr lang="en-US" sz="4608" dirty="0"/>
          </a:p>
        </p:txBody>
      </p:sp>
      <p:sp>
        <p:nvSpPr>
          <p:cNvPr id="7" name="Shape 5"/>
          <p:cNvSpPr/>
          <p:nvPr/>
        </p:nvSpPr>
        <p:spPr>
          <a:xfrm>
            <a:off x="1060704" y="4910328"/>
            <a:ext cx="7589520" cy="1737360"/>
          </a:xfrm>
          <a:prstGeom prst="roundRect">
            <a:avLst>
              <a:gd name="adj" fmla="val 9474"/>
            </a:avLst>
          </a:prstGeom>
          <a:solidFill>
            <a:srgbClr val="E11D48"/>
          </a:solidFill>
          <a:ln/>
        </p:spPr>
      </p:sp>
      <p:sp>
        <p:nvSpPr>
          <p:cNvPr id="8" name="Shape 6"/>
          <p:cNvSpPr/>
          <p:nvPr/>
        </p:nvSpPr>
        <p:spPr>
          <a:xfrm>
            <a:off x="1280160" y="5504688"/>
            <a:ext cx="548640" cy="548640"/>
          </a:xfrm>
          <a:prstGeom prst="roundRect">
            <a:avLst>
              <a:gd name="adj" fmla="val 23333"/>
            </a:avLst>
          </a:prstGeom>
          <a:solidFill>
            <a:srgbClr val="FFFFFF">
              <a:alpha val="26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1280160" y="550468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92"/>
              </a:lnSpc>
              <a:buNone/>
            </a:pPr>
            <a:r>
              <a:rPr lang="en-US" sz="2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60" dirty="0"/>
          </a:p>
        </p:txBody>
      </p:sp>
      <p:sp>
        <p:nvSpPr>
          <p:cNvPr id="10" name="Text 8"/>
          <p:cNvSpPr/>
          <p:nvPr/>
        </p:nvSpPr>
        <p:spPr>
          <a:xfrm>
            <a:off x="2048256" y="5020056"/>
            <a:ext cx="6382512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умножению</a:t>
            </a:r>
            <a:endParaRPr lang="en-US" sz="2448" dirty="0"/>
          </a:p>
        </p:txBody>
      </p:sp>
      <p:sp>
        <p:nvSpPr>
          <p:cNvPr id="11" name="Shape 9"/>
          <p:cNvSpPr/>
          <p:nvPr/>
        </p:nvSpPr>
        <p:spPr>
          <a:xfrm>
            <a:off x="8906256" y="4910328"/>
            <a:ext cx="7589520" cy="1737360"/>
          </a:xfrm>
          <a:prstGeom prst="roundRect">
            <a:avLst>
              <a:gd name="adj" fmla="val 9474"/>
            </a:avLst>
          </a:prstGeom>
          <a:solidFill>
            <a:srgbClr val="2563EB"/>
          </a:solidFill>
          <a:ln/>
        </p:spPr>
      </p:sp>
      <p:sp>
        <p:nvSpPr>
          <p:cNvPr id="12" name="Shape 10"/>
          <p:cNvSpPr/>
          <p:nvPr/>
        </p:nvSpPr>
        <p:spPr>
          <a:xfrm>
            <a:off x="9125712" y="5504688"/>
            <a:ext cx="548640" cy="548640"/>
          </a:xfrm>
          <a:prstGeom prst="roundRect">
            <a:avLst>
              <a:gd name="adj" fmla="val 23333"/>
            </a:avLst>
          </a:prstGeom>
          <a:solidFill>
            <a:srgbClr val="FFFFFF">
              <a:alpha val="26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9125712" y="550468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92"/>
              </a:lnSpc>
              <a:buNone/>
            </a:pPr>
            <a:r>
              <a:rPr lang="en-US" sz="2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2160" dirty="0"/>
          </a:p>
        </p:txBody>
      </p:sp>
      <p:sp>
        <p:nvSpPr>
          <p:cNvPr id="14" name="Text 12"/>
          <p:cNvSpPr/>
          <p:nvPr/>
        </p:nvSpPr>
        <p:spPr>
          <a:xfrm>
            <a:off x="9893808" y="5020056"/>
            <a:ext cx="6382512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вычитанию</a:t>
            </a:r>
            <a:endParaRPr lang="en-US" sz="2448" dirty="0"/>
          </a:p>
        </p:txBody>
      </p:sp>
      <p:sp>
        <p:nvSpPr>
          <p:cNvPr id="15" name="Shape 13"/>
          <p:cNvSpPr/>
          <p:nvPr/>
        </p:nvSpPr>
        <p:spPr>
          <a:xfrm>
            <a:off x="1060704" y="6903720"/>
            <a:ext cx="7589520" cy="1737360"/>
          </a:xfrm>
          <a:prstGeom prst="roundRect">
            <a:avLst>
              <a:gd name="adj" fmla="val 9474"/>
            </a:avLst>
          </a:prstGeom>
          <a:solidFill>
            <a:srgbClr val="F59E0B"/>
          </a:solidFill>
          <a:ln/>
        </p:spPr>
      </p:sp>
      <p:sp>
        <p:nvSpPr>
          <p:cNvPr id="16" name="Shape 14"/>
          <p:cNvSpPr/>
          <p:nvPr/>
        </p:nvSpPr>
        <p:spPr>
          <a:xfrm>
            <a:off x="1280160" y="7498080"/>
            <a:ext cx="548640" cy="548640"/>
          </a:xfrm>
          <a:prstGeom prst="roundRect">
            <a:avLst>
              <a:gd name="adj" fmla="val 23333"/>
            </a:avLst>
          </a:prstGeom>
          <a:solidFill>
            <a:srgbClr val="FFFFFF">
              <a:alpha val="26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1280160" y="74980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92"/>
              </a:lnSpc>
              <a:buNone/>
            </a:pPr>
            <a:r>
              <a:rPr lang="en-US" sz="216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2160" dirty="0"/>
          </a:p>
        </p:txBody>
      </p:sp>
      <p:sp>
        <p:nvSpPr>
          <p:cNvPr id="18" name="Text 16"/>
          <p:cNvSpPr/>
          <p:nvPr/>
        </p:nvSpPr>
        <p:spPr>
          <a:xfrm>
            <a:off x="2048256" y="7013448"/>
            <a:ext cx="6382512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прибавлению</a:t>
            </a:r>
            <a:endParaRPr lang="en-US" sz="24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C5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02336" y="402336"/>
            <a:ext cx="16751808" cy="9070848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19050">
            <a:solidFill>
              <a:srgbClr val="E2E8F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060704" y="713232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456"/>
              </a:lnSpc>
              <a:buNone/>
            </a:pPr>
            <a:r>
              <a:rPr lang="en-US" sz="2880" b="1" dirty="0">
                <a:solidFill>
                  <a:srgbClr val="00CC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 или неверно</a:t>
            </a:r>
            <a:endParaRPr lang="en-US" sz="2880" dirty="0"/>
          </a:p>
        </p:txBody>
      </p:sp>
      <p:sp>
        <p:nvSpPr>
          <p:cNvPr id="4" name="Text 2"/>
          <p:cNvSpPr/>
          <p:nvPr/>
        </p:nvSpPr>
        <p:spPr>
          <a:xfrm>
            <a:off x="13752576" y="713232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ball</a:t>
            </a:r>
            <a:endParaRPr lang="en-US" sz="2448" dirty="0"/>
          </a:p>
        </p:txBody>
      </p:sp>
      <p:sp>
        <p:nvSpPr>
          <p:cNvPr id="5" name="Shape 3"/>
          <p:cNvSpPr/>
          <p:nvPr/>
        </p:nvSpPr>
        <p:spPr>
          <a:xfrm>
            <a:off x="402336" y="1591056"/>
            <a:ext cx="16751808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6" name="Text 4"/>
          <p:cNvSpPr/>
          <p:nvPr/>
        </p:nvSpPr>
        <p:spPr>
          <a:xfrm>
            <a:off x="1060704" y="1956816"/>
            <a:ext cx="15435072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5530"/>
              </a:lnSpc>
              <a:buNone/>
            </a:pPr>
            <a:r>
              <a:rPr lang="en-US" sz="460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вычитании числа из суммы результат всегда будет меньше исходной суммы, если вычитаемое положительное число.</a:t>
            </a:r>
            <a:endParaRPr lang="en-US" sz="4608" dirty="0"/>
          </a:p>
        </p:txBody>
      </p:sp>
      <p:sp>
        <p:nvSpPr>
          <p:cNvPr id="7" name="Shape 5"/>
          <p:cNvSpPr/>
          <p:nvPr/>
        </p:nvSpPr>
        <p:spPr>
          <a:xfrm>
            <a:off x="2604211" y="5769864"/>
            <a:ext cx="5954573" cy="2011680"/>
          </a:xfrm>
          <a:prstGeom prst="roundRect">
            <a:avLst>
              <a:gd name="adj" fmla="val 8182"/>
            </a:avLst>
          </a:prstGeom>
          <a:solidFill>
            <a:srgbClr val="00CC62"/>
          </a:solidFill>
          <a:ln/>
        </p:spPr>
      </p:sp>
      <p:sp>
        <p:nvSpPr>
          <p:cNvPr id="8" name="Shape 6"/>
          <p:cNvSpPr/>
          <p:nvPr/>
        </p:nvSpPr>
        <p:spPr>
          <a:xfrm>
            <a:off x="2823667" y="6501384"/>
            <a:ext cx="548640" cy="548640"/>
          </a:xfrm>
          <a:prstGeom prst="roundRect">
            <a:avLst>
              <a:gd name="adj" fmla="val 23333"/>
            </a:avLst>
          </a:prstGeom>
          <a:solidFill>
            <a:srgbClr val="FFFFFF">
              <a:alpha val="26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2823667" y="650138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92"/>
              </a:lnSpc>
              <a:buNone/>
            </a:pPr>
            <a:r>
              <a:rPr lang="en-US" sz="216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160" dirty="0"/>
          </a:p>
        </p:txBody>
      </p:sp>
      <p:sp>
        <p:nvSpPr>
          <p:cNvPr id="10" name="Text 8"/>
          <p:cNvSpPr/>
          <p:nvPr/>
        </p:nvSpPr>
        <p:spPr>
          <a:xfrm>
            <a:off x="3591763" y="5879592"/>
            <a:ext cx="4747565" cy="1792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</a:t>
            </a:r>
            <a:endParaRPr lang="en-US" sz="2448" dirty="0"/>
          </a:p>
        </p:txBody>
      </p:sp>
      <p:sp>
        <p:nvSpPr>
          <p:cNvPr id="11" name="Shape 9"/>
          <p:cNvSpPr/>
          <p:nvPr/>
        </p:nvSpPr>
        <p:spPr>
          <a:xfrm>
            <a:off x="8997696" y="5769864"/>
            <a:ext cx="5954573" cy="2011680"/>
          </a:xfrm>
          <a:prstGeom prst="roundRect">
            <a:avLst>
              <a:gd name="adj" fmla="val 8182"/>
            </a:avLst>
          </a:prstGeom>
          <a:solidFill>
            <a:srgbClr val="EF4444"/>
          </a:solidFill>
          <a:ln/>
        </p:spPr>
      </p:sp>
      <p:sp>
        <p:nvSpPr>
          <p:cNvPr id="12" name="Shape 10"/>
          <p:cNvSpPr/>
          <p:nvPr/>
        </p:nvSpPr>
        <p:spPr>
          <a:xfrm>
            <a:off x="9217152" y="6501384"/>
            <a:ext cx="548640" cy="548640"/>
          </a:xfrm>
          <a:prstGeom prst="roundRect">
            <a:avLst>
              <a:gd name="adj" fmla="val 23333"/>
            </a:avLst>
          </a:prstGeom>
          <a:solidFill>
            <a:srgbClr val="FFFFFF">
              <a:alpha val="26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9217152" y="650138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92"/>
              </a:lnSpc>
              <a:buNone/>
            </a:pPr>
            <a:r>
              <a:rPr lang="en-US" sz="2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✕</a:t>
            </a:r>
            <a:endParaRPr lang="en-US" sz="2160" dirty="0"/>
          </a:p>
        </p:txBody>
      </p:sp>
      <p:sp>
        <p:nvSpPr>
          <p:cNvPr id="14" name="Text 12"/>
          <p:cNvSpPr/>
          <p:nvPr/>
        </p:nvSpPr>
        <p:spPr>
          <a:xfrm>
            <a:off x="9985248" y="5879592"/>
            <a:ext cx="4747565" cy="1792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</a:t>
            </a:r>
            <a:endParaRPr lang="en-US" sz="24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C5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02336" y="402336"/>
            <a:ext cx="16751808" cy="9070848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19050">
            <a:solidFill>
              <a:srgbClr val="E2E8F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060704" y="713232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456"/>
              </a:lnSpc>
              <a:buNone/>
            </a:pPr>
            <a:r>
              <a:rPr lang="en-US" sz="2880" b="1" dirty="0">
                <a:solidFill>
                  <a:srgbClr val="00CC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 или неверно</a:t>
            </a:r>
            <a:endParaRPr lang="en-US" sz="2880" dirty="0"/>
          </a:p>
        </p:txBody>
      </p:sp>
      <p:sp>
        <p:nvSpPr>
          <p:cNvPr id="4" name="Text 2"/>
          <p:cNvSpPr/>
          <p:nvPr/>
        </p:nvSpPr>
        <p:spPr>
          <a:xfrm>
            <a:off x="13752576" y="713232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ball</a:t>
            </a:r>
            <a:endParaRPr lang="en-US" sz="2448" dirty="0"/>
          </a:p>
        </p:txBody>
      </p:sp>
      <p:sp>
        <p:nvSpPr>
          <p:cNvPr id="5" name="Shape 3"/>
          <p:cNvSpPr/>
          <p:nvPr/>
        </p:nvSpPr>
        <p:spPr>
          <a:xfrm>
            <a:off x="402336" y="1591056"/>
            <a:ext cx="16751808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6" name="Text 4"/>
          <p:cNvSpPr/>
          <p:nvPr/>
        </p:nvSpPr>
        <p:spPr>
          <a:xfrm>
            <a:off x="1060704" y="1956816"/>
            <a:ext cx="15435072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5530"/>
              </a:lnSpc>
              <a:buNone/>
            </a:pPr>
            <a:r>
              <a:rPr lang="en-US" sz="460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«вычитание числа из суммы» означает, что сначала выполняется вычитание, а затем сложение.</a:t>
            </a:r>
            <a:endParaRPr lang="en-US" sz="4608" dirty="0"/>
          </a:p>
        </p:txBody>
      </p:sp>
      <p:sp>
        <p:nvSpPr>
          <p:cNvPr id="7" name="Shape 5"/>
          <p:cNvSpPr/>
          <p:nvPr/>
        </p:nvSpPr>
        <p:spPr>
          <a:xfrm>
            <a:off x="2604211" y="5769864"/>
            <a:ext cx="5954573" cy="2011680"/>
          </a:xfrm>
          <a:prstGeom prst="roundRect">
            <a:avLst>
              <a:gd name="adj" fmla="val 8182"/>
            </a:avLst>
          </a:prstGeom>
          <a:solidFill>
            <a:srgbClr val="00CC62"/>
          </a:solidFill>
          <a:ln/>
        </p:spPr>
      </p:sp>
      <p:sp>
        <p:nvSpPr>
          <p:cNvPr id="8" name="Shape 6"/>
          <p:cNvSpPr/>
          <p:nvPr/>
        </p:nvSpPr>
        <p:spPr>
          <a:xfrm>
            <a:off x="2823667" y="6501384"/>
            <a:ext cx="548640" cy="548640"/>
          </a:xfrm>
          <a:prstGeom prst="roundRect">
            <a:avLst>
              <a:gd name="adj" fmla="val 23333"/>
            </a:avLst>
          </a:prstGeom>
          <a:solidFill>
            <a:srgbClr val="FFFFFF">
              <a:alpha val="26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2823667" y="650138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92"/>
              </a:lnSpc>
              <a:buNone/>
            </a:pPr>
            <a:r>
              <a:rPr lang="en-US" sz="216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160" dirty="0"/>
          </a:p>
        </p:txBody>
      </p:sp>
      <p:sp>
        <p:nvSpPr>
          <p:cNvPr id="10" name="Text 8"/>
          <p:cNvSpPr/>
          <p:nvPr/>
        </p:nvSpPr>
        <p:spPr>
          <a:xfrm>
            <a:off x="3591763" y="5879592"/>
            <a:ext cx="4747565" cy="1792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</a:t>
            </a:r>
            <a:endParaRPr lang="en-US" sz="2448" dirty="0"/>
          </a:p>
        </p:txBody>
      </p:sp>
      <p:sp>
        <p:nvSpPr>
          <p:cNvPr id="11" name="Shape 9"/>
          <p:cNvSpPr/>
          <p:nvPr/>
        </p:nvSpPr>
        <p:spPr>
          <a:xfrm>
            <a:off x="8997696" y="5769864"/>
            <a:ext cx="5954573" cy="2011680"/>
          </a:xfrm>
          <a:prstGeom prst="roundRect">
            <a:avLst>
              <a:gd name="adj" fmla="val 8182"/>
            </a:avLst>
          </a:prstGeom>
          <a:solidFill>
            <a:srgbClr val="EF4444"/>
          </a:solidFill>
          <a:ln/>
        </p:spPr>
      </p:sp>
      <p:sp>
        <p:nvSpPr>
          <p:cNvPr id="12" name="Shape 10"/>
          <p:cNvSpPr/>
          <p:nvPr/>
        </p:nvSpPr>
        <p:spPr>
          <a:xfrm>
            <a:off x="9217152" y="6501384"/>
            <a:ext cx="548640" cy="548640"/>
          </a:xfrm>
          <a:prstGeom prst="roundRect">
            <a:avLst>
              <a:gd name="adj" fmla="val 23333"/>
            </a:avLst>
          </a:prstGeom>
          <a:solidFill>
            <a:srgbClr val="FFFFFF">
              <a:alpha val="26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9217152" y="650138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92"/>
              </a:lnSpc>
              <a:buNone/>
            </a:pPr>
            <a:r>
              <a:rPr lang="en-US" sz="2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✕</a:t>
            </a:r>
            <a:endParaRPr lang="en-US" sz="2160" dirty="0"/>
          </a:p>
        </p:txBody>
      </p:sp>
      <p:sp>
        <p:nvSpPr>
          <p:cNvPr id="14" name="Text 12"/>
          <p:cNvSpPr/>
          <p:nvPr/>
        </p:nvSpPr>
        <p:spPr>
          <a:xfrm>
            <a:off x="9985248" y="5879592"/>
            <a:ext cx="4747565" cy="1792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</a:t>
            </a:r>
            <a:endParaRPr lang="en-US" sz="244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Вычитание числа из суммы</dc:title>
  <dc:subject>PptxGenJS Presentation</dc:subject>
  <dc:creator>PptxGenJS</dc:creator>
  <cp:lastModifiedBy>PptxGenJS</cp:lastModifiedBy>
  <cp:revision>1</cp:revision>
  <dcterms:created xsi:type="dcterms:W3CDTF">2026-10-08T03:10:45Z</dcterms:created>
  <dcterms:modified xsi:type="dcterms:W3CDTF">2026-10-08T03:10:45Z</dcterms:modified>
</cp:coreProperties>
</file>