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handoutMasterIdLst>
    <p:handoutMasterId r:id="rId19"/>
  </p:handoutMasterIdLst>
  <p:sldIdLst>
    <p:sldId id="281" r:id="rId3"/>
    <p:sldId id="282" r:id="rId4"/>
    <p:sldId id="283" r:id="rId5"/>
    <p:sldId id="305" r:id="rId6"/>
    <p:sldId id="306" r:id="rId7"/>
    <p:sldId id="308" r:id="rId8"/>
    <p:sldId id="286" r:id="rId9"/>
    <p:sldId id="287" r:id="rId10"/>
    <p:sldId id="288" r:id="rId11"/>
    <p:sldId id="289" r:id="rId12"/>
    <p:sldId id="285" r:id="rId13"/>
    <p:sldId id="296" r:id="rId14"/>
    <p:sldId id="303" r:id="rId15"/>
    <p:sldId id="304" r:id="rId16"/>
    <p:sldId id="302" r:id="rId17"/>
  </p:sldIdLst>
  <p:sldSz cx="12192000" cy="6858000" type="screen16x9"/>
  <p:notesSz cx="6858000" cy="9144000"/>
  <p:embeddedFontLst>
    <p:embeddedFont>
      <p:font typeface="Nunito Sans" charset="0"/>
      <p:regular r:id="rId23"/>
      <p:bold r:id="rId24"/>
      <p:italic r:id="rId25"/>
      <p:boldItalic r:id="rId26"/>
    </p:embeddedFont>
    <p:embeddedFont>
      <p:font typeface="Nunito Sans Light" charset="0"/>
      <p:regular r:id="rId27"/>
      <p:italic r:id="rId28"/>
    </p:embeddedFont>
    <p:embeddedFont>
      <p:font typeface="Nunito Sans ExtraBold" charset="0"/>
      <p:bold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38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90BBC1"/>
    <a:srgbClr val="A5CDD1"/>
    <a:srgbClr val="D1E5EA"/>
    <a:srgbClr val="F8FAF9"/>
    <a:srgbClr val="E6E6E6"/>
    <a:srgbClr val="4C4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291" autoAdjust="0"/>
  </p:normalViewPr>
  <p:slideViewPr>
    <p:cSldViewPr snapToGrid="0" showGuides="1">
      <p:cViewPr>
        <p:scale>
          <a:sx n="50" d="100"/>
          <a:sy n="50" d="100"/>
        </p:scale>
        <p:origin x="1664" y="904"/>
      </p:cViewPr>
      <p:guideLst>
        <p:guide orient="horz" pos="2296"/>
        <p:guide pos="3813"/>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font" Target="fonts/font7.fntdata"/><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73" name=""/>
        <p:cNvGrpSpPr/>
        <p:nvPr/>
      </p:nvGrpSpPr>
      <p:grpSpPr>
        <a:xfrm>
          <a:off x="0" y="0"/>
          <a:ext cx="0" cy="0"/>
          <a:chOff x="0" y="0"/>
          <a:chExt cx="0" cy="0"/>
        </a:xfrm>
      </p:grpSpPr>
      <p:sp>
        <p:nvSpPr>
          <p:cNvPr id="1048743"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Nunito Sans ExtraBold" charset="0"/>
              <a:ea typeface="Nunito Sans" charset="0"/>
              <a:cs typeface="Nunito Sans" charset="0"/>
            </a:endParaRPr>
          </a:p>
        </p:txBody>
      </p:sp>
      <p:sp>
        <p:nvSpPr>
          <p:cNvPr id="1048744"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Nunito Sans ExtraBold" charset="0"/>
                <a:ea typeface="Nunito Sans" charset="0"/>
                <a:cs typeface="Nunito Sans" charset="0"/>
              </a:rPr>
            </a:fld>
            <a:endParaRPr lang="zh-CN" altLang="en-US">
              <a:latin typeface="Nunito Sans ExtraBold" charset="0"/>
              <a:ea typeface="Nunito Sans" charset="0"/>
              <a:cs typeface="Nunito Sans" charset="0"/>
            </a:endParaRPr>
          </a:p>
        </p:txBody>
      </p:sp>
      <p:sp>
        <p:nvSpPr>
          <p:cNvPr id="1048745"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Nunito Sans ExtraBold" charset="0"/>
              <a:ea typeface="Nunito Sans" charset="0"/>
              <a:cs typeface="Nunito Sans" charset="0"/>
            </a:endParaRPr>
          </a:p>
        </p:txBody>
      </p:sp>
      <p:sp>
        <p:nvSpPr>
          <p:cNvPr id="1048746"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Nunito Sans ExtraBold" charset="0"/>
                <a:ea typeface="Nunito Sans" charset="0"/>
                <a:cs typeface="Nunito Sans" charset="0"/>
              </a:rPr>
            </a:fld>
            <a:endParaRPr lang="zh-CN" altLang="en-US">
              <a:latin typeface="Nunito Sans ExtraBold" charset="0"/>
              <a:ea typeface="Nunito Sans" charset="0"/>
              <a:cs typeface="Nunito Sans"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72" name=""/>
        <p:cNvGrpSpPr/>
        <p:nvPr/>
      </p:nvGrpSpPr>
      <p:grpSpPr>
        <a:xfrm>
          <a:off x="0" y="0"/>
          <a:ext cx="0" cy="0"/>
          <a:chOff x="0" y="0"/>
          <a:chExt cx="0" cy="0"/>
        </a:xfrm>
      </p:grpSpPr>
      <p:sp>
        <p:nvSpPr>
          <p:cNvPr id="1048737"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unito Sans" charset="0"/>
                <a:ea typeface="Nunito Sans" charset="0"/>
                <a:cs typeface="Nunito Sans" charset="0"/>
              </a:defRPr>
            </a:lvl1pPr>
          </a:lstStyle>
          <a:p>
            <a:endParaRPr lang="zh-CN" altLang="en-US"/>
          </a:p>
        </p:txBody>
      </p:sp>
      <p:sp>
        <p:nvSpPr>
          <p:cNvPr id="1048738"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unito Sans" charset="0"/>
                <a:ea typeface="Nunito Sans" charset="0"/>
                <a:cs typeface="Nunito Sans" charset="0"/>
              </a:defRPr>
            </a:lvl1pPr>
          </a:lstStyle>
          <a:p>
            <a:fld id="{443EBE89-AAC7-48B1-92F5-A99283D7732D}" type="datetimeFigureOut">
              <a:rPr lang="zh-CN" altLang="en-US" smtClean="0"/>
            </a:fld>
            <a:endParaRPr lang="zh-CN" altLang="en-US"/>
          </a:p>
        </p:txBody>
      </p:sp>
      <p:sp>
        <p:nvSpPr>
          <p:cNvPr id="1048739"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p>
            <a:endParaRPr lang="zh-CN" altLang="en-US"/>
          </a:p>
        </p:txBody>
      </p:sp>
      <p:sp>
        <p:nvSpPr>
          <p:cNvPr id="1048740"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741"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unito Sans" charset="0"/>
                <a:ea typeface="Nunito Sans" charset="0"/>
                <a:cs typeface="Nunito Sans" charset="0"/>
              </a:defRPr>
            </a:lvl1pPr>
          </a:lstStyle>
          <a:p>
            <a:endParaRPr lang="zh-CN" altLang="en-US"/>
          </a:p>
        </p:txBody>
      </p:sp>
      <p:sp>
        <p:nvSpPr>
          <p:cNvPr id="1048742"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unito Sans" charset="0"/>
                <a:ea typeface="Nunito Sans" charset="0"/>
                <a:cs typeface="Nunito Sans" charset="0"/>
              </a:defRPr>
            </a:lvl1pPr>
          </a:lstStyle>
          <a:p>
            <a:fld id="{7CC1DC1D-7B54-4897-BDCA-22D6E8D80F1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unito Sans" charset="0"/>
        <a:ea typeface="Nunito Sans" charset="0"/>
        <a:cs typeface="Nunito Sans" charset="0"/>
      </a:defRPr>
    </a:lvl1pPr>
    <a:lvl2pPr marL="457200" algn="l" defTabSz="914400" rtl="0" eaLnBrk="1" latinLnBrk="0" hangingPunct="1">
      <a:defRPr sz="1200" kern="1200">
        <a:solidFill>
          <a:schemeClr val="tx1"/>
        </a:solidFill>
        <a:latin typeface="Nunito Sans" charset="0"/>
        <a:ea typeface="Nunito Sans" charset="0"/>
        <a:cs typeface="Nunito Sans" charset="0"/>
      </a:defRPr>
    </a:lvl2pPr>
    <a:lvl3pPr marL="914400" algn="l" defTabSz="914400" rtl="0" eaLnBrk="1" latinLnBrk="0" hangingPunct="1">
      <a:defRPr sz="1200" kern="1200">
        <a:solidFill>
          <a:schemeClr val="tx1"/>
        </a:solidFill>
        <a:latin typeface="Nunito Sans" charset="0"/>
        <a:ea typeface="Nunito Sans" charset="0"/>
        <a:cs typeface="Nunito Sans" charset="0"/>
      </a:defRPr>
    </a:lvl3pPr>
    <a:lvl4pPr marL="1371600" algn="l" defTabSz="914400" rtl="0" eaLnBrk="1" latinLnBrk="0" hangingPunct="1">
      <a:defRPr sz="1200" kern="1200">
        <a:solidFill>
          <a:schemeClr val="tx1"/>
        </a:solidFill>
        <a:latin typeface="Nunito Sans" charset="0"/>
        <a:ea typeface="Nunito Sans" charset="0"/>
        <a:cs typeface="Nunito Sans" charset="0"/>
      </a:defRPr>
    </a:lvl4pPr>
    <a:lvl5pPr marL="1828800" algn="l" defTabSz="914400" rtl="0" eaLnBrk="1" latinLnBrk="0" hangingPunct="1">
      <a:defRPr sz="1200" kern="1200">
        <a:solidFill>
          <a:schemeClr val="tx1"/>
        </a:solidFill>
        <a:latin typeface="Nunito Sans" charset="0"/>
        <a:ea typeface="Nunito Sans" charset="0"/>
        <a:cs typeface="Nunito Sans"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62" name=""/>
        <p:cNvGrpSpPr/>
        <p:nvPr/>
      </p:nvGrpSpPr>
      <p:grpSpPr>
        <a:xfrm>
          <a:off x="0" y="0"/>
          <a:ext cx="0" cy="0"/>
          <a:chOff x="0" y="0"/>
          <a:chExt cx="0" cy="0"/>
        </a:xfrm>
      </p:grpSpPr>
      <p:sp>
        <p:nvSpPr>
          <p:cNvPr id="1048684"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104868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686" name="日期占位符 3"/>
          <p:cNvSpPr>
            <a:spLocks noGrp="1"/>
          </p:cNvSpPr>
          <p:nvPr>
            <p:ph type="dt" sz="half" idx="10"/>
          </p:nvPr>
        </p:nvSpPr>
        <p:spPr/>
        <p:txBody>
          <a:bodyPr/>
          <a:p>
            <a:fld id="{ACB7F206-C3C8-4DAB-991D-51FD0EFA1226}" type="datetimeFigureOut">
              <a:rPr lang="zh-CN" altLang="en-US" smtClean="0"/>
            </a:fld>
            <a:endParaRPr lang="zh-CN" altLang="en-US"/>
          </a:p>
        </p:txBody>
      </p:sp>
      <p:sp>
        <p:nvSpPr>
          <p:cNvPr id="1048687" name="页脚占位符 4"/>
          <p:cNvSpPr>
            <a:spLocks noGrp="1"/>
          </p:cNvSpPr>
          <p:nvPr>
            <p:ph type="ftr" sz="quarter" idx="11"/>
          </p:nvPr>
        </p:nvSpPr>
        <p:spPr/>
        <p:txBody>
          <a:bodyPr/>
          <a:p>
            <a:endParaRPr lang="zh-CN" altLang="en-US"/>
          </a:p>
        </p:txBody>
      </p:sp>
      <p:sp>
        <p:nvSpPr>
          <p:cNvPr id="1048688" name="灯片编号占位符 5"/>
          <p:cNvSpPr>
            <a:spLocks noGrp="1"/>
          </p:cNvSpPr>
          <p:nvPr>
            <p:ph type="sldNum" sz="quarter" idx="12"/>
          </p:nvPr>
        </p:nvSpPr>
        <p:spPr/>
        <p:txBody>
          <a:bodyPr/>
          <a:p>
            <a:fld id="{0B6C3033-526C-412E-BF43-826F46C4C7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66" name=""/>
        <p:cNvGrpSpPr/>
        <p:nvPr/>
      </p:nvGrpSpPr>
      <p:grpSpPr>
        <a:xfrm>
          <a:off x="0" y="0"/>
          <a:ext cx="0" cy="0"/>
          <a:chOff x="0" y="0"/>
          <a:chExt cx="0" cy="0"/>
        </a:xfrm>
      </p:grpSpPr>
      <p:sp>
        <p:nvSpPr>
          <p:cNvPr id="1048704" name="标题 1"/>
          <p:cNvSpPr>
            <a:spLocks noGrp="1"/>
          </p:cNvSpPr>
          <p:nvPr>
            <p:ph type="title"/>
          </p:nvPr>
        </p:nvSpPr>
        <p:spPr/>
        <p:txBody>
          <a:bodyPr/>
          <a:p>
            <a:r>
              <a:rPr lang="zh-CN" altLang="en-US"/>
              <a:t>单击此处编辑母版标题样式</a:t>
            </a:r>
            <a:endParaRPr lang="zh-CN" altLang="en-US"/>
          </a:p>
        </p:txBody>
      </p:sp>
      <p:sp>
        <p:nvSpPr>
          <p:cNvPr id="1048705" name="竖排文字占位符 2"/>
          <p:cNvSpPr>
            <a:spLocks noGrp="1"/>
          </p:cNvSpPr>
          <p:nvPr>
            <p:ph type="body" orient="vert" idx="1"/>
          </p:nvPr>
        </p:nvSpPr>
        <p:spPr/>
        <p:txBody>
          <a:bodyPr vert="eaVert"/>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706" name="日期占位符 3"/>
          <p:cNvSpPr>
            <a:spLocks noGrp="1"/>
          </p:cNvSpPr>
          <p:nvPr>
            <p:ph type="dt" sz="half" idx="10"/>
          </p:nvPr>
        </p:nvSpPr>
        <p:spPr/>
        <p:txBody>
          <a:bodyPr/>
          <a:p>
            <a:fld id="{ACB7F206-C3C8-4DAB-991D-51FD0EFA1226}" type="datetimeFigureOut">
              <a:rPr lang="zh-CN" altLang="en-US" smtClean="0"/>
            </a:fld>
            <a:endParaRPr lang="zh-CN" altLang="en-US"/>
          </a:p>
        </p:txBody>
      </p:sp>
      <p:sp>
        <p:nvSpPr>
          <p:cNvPr id="1048707" name="页脚占位符 4"/>
          <p:cNvSpPr>
            <a:spLocks noGrp="1"/>
          </p:cNvSpPr>
          <p:nvPr>
            <p:ph type="ftr" sz="quarter" idx="11"/>
          </p:nvPr>
        </p:nvSpPr>
        <p:spPr/>
        <p:txBody>
          <a:bodyPr/>
          <a:p>
            <a:endParaRPr lang="zh-CN" altLang="en-US"/>
          </a:p>
        </p:txBody>
      </p:sp>
      <p:sp>
        <p:nvSpPr>
          <p:cNvPr id="1048708" name="灯片编号占位符 5"/>
          <p:cNvSpPr>
            <a:spLocks noGrp="1"/>
          </p:cNvSpPr>
          <p:nvPr>
            <p:ph type="sldNum" sz="quarter" idx="12"/>
          </p:nvPr>
        </p:nvSpPr>
        <p:spPr/>
        <p:txBody>
          <a:bodyPr/>
          <a:p>
            <a:fld id="{0B6C3033-526C-412E-BF43-826F46C4C7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64" name=""/>
        <p:cNvGrpSpPr/>
        <p:nvPr/>
      </p:nvGrpSpPr>
      <p:grpSpPr>
        <a:xfrm>
          <a:off x="0" y="0"/>
          <a:ext cx="0" cy="0"/>
          <a:chOff x="0" y="0"/>
          <a:chExt cx="0" cy="0"/>
        </a:xfrm>
      </p:grpSpPr>
      <p:sp>
        <p:nvSpPr>
          <p:cNvPr id="1048693" name="竖排标题 1"/>
          <p:cNvSpPr>
            <a:spLocks noGrp="1"/>
          </p:cNvSpPr>
          <p:nvPr>
            <p:ph type="title" orient="vert"/>
          </p:nvPr>
        </p:nvSpPr>
        <p:spPr>
          <a:xfrm>
            <a:off x="8724900" y="365125"/>
            <a:ext cx="2628900" cy="5811838"/>
          </a:xfrm>
        </p:spPr>
        <p:txBody>
          <a:bodyPr vert="eaVert"/>
          <a:p>
            <a:r>
              <a:rPr lang="zh-CN" altLang="en-US"/>
              <a:t>单击此处编辑母版标题样式</a:t>
            </a:r>
            <a:endParaRPr lang="zh-CN" altLang="en-US"/>
          </a:p>
        </p:txBody>
      </p:sp>
      <p:sp>
        <p:nvSpPr>
          <p:cNvPr id="1048694" name="竖排文字占位符 2"/>
          <p:cNvSpPr>
            <a:spLocks noGrp="1"/>
          </p:cNvSpPr>
          <p:nvPr>
            <p:ph type="body" orient="vert" idx="1"/>
          </p:nvPr>
        </p:nvSpPr>
        <p:spPr>
          <a:xfrm>
            <a:off x="838200" y="365125"/>
            <a:ext cx="7734300" cy="5811838"/>
          </a:xfrm>
        </p:spPr>
        <p:txBody>
          <a:bodyPr vert="eaVert"/>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95" name="日期占位符 3"/>
          <p:cNvSpPr>
            <a:spLocks noGrp="1"/>
          </p:cNvSpPr>
          <p:nvPr>
            <p:ph type="dt" sz="half" idx="10"/>
          </p:nvPr>
        </p:nvSpPr>
        <p:spPr/>
        <p:txBody>
          <a:bodyPr/>
          <a:p>
            <a:fld id="{ACB7F206-C3C8-4DAB-991D-51FD0EFA1226}" type="datetimeFigureOut">
              <a:rPr lang="zh-CN" altLang="en-US" smtClean="0"/>
            </a:fld>
            <a:endParaRPr lang="zh-CN" altLang="en-US"/>
          </a:p>
        </p:txBody>
      </p:sp>
      <p:sp>
        <p:nvSpPr>
          <p:cNvPr id="1048696" name="页脚占位符 4"/>
          <p:cNvSpPr>
            <a:spLocks noGrp="1"/>
          </p:cNvSpPr>
          <p:nvPr>
            <p:ph type="ftr" sz="quarter" idx="11"/>
          </p:nvPr>
        </p:nvSpPr>
        <p:spPr/>
        <p:txBody>
          <a:bodyPr/>
          <a:p>
            <a:endParaRPr lang="zh-CN" altLang="en-US"/>
          </a:p>
        </p:txBody>
      </p:sp>
      <p:sp>
        <p:nvSpPr>
          <p:cNvPr id="1048697" name="灯片编号占位符 5"/>
          <p:cNvSpPr>
            <a:spLocks noGrp="1"/>
          </p:cNvSpPr>
          <p:nvPr>
            <p:ph type="sldNum" sz="quarter" idx="12"/>
          </p:nvPr>
        </p:nvSpPr>
        <p:spPr/>
        <p:txBody>
          <a:bodyPr/>
          <a:p>
            <a:fld id="{0B6C3033-526C-412E-BF43-826F46C4C7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25" name=""/>
        <p:cNvGrpSpPr/>
        <p:nvPr/>
      </p:nvGrpSpPr>
      <p:grpSpPr>
        <a:xfrm>
          <a:off x="0" y="0"/>
          <a:ext cx="0" cy="0"/>
          <a:chOff x="0" y="0"/>
          <a:chExt cx="0" cy="0"/>
        </a:xfrm>
      </p:grpSpPr>
      <p:sp>
        <p:nvSpPr>
          <p:cNvPr id="1048581" name="标题 1"/>
          <p:cNvSpPr>
            <a:spLocks noGrp="1"/>
          </p:cNvSpPr>
          <p:nvPr>
            <p:ph type="title"/>
          </p:nvPr>
        </p:nvSpPr>
        <p:spPr/>
        <p:txBody>
          <a:bodyPr/>
          <a:p>
            <a:r>
              <a:rPr lang="zh-CN" altLang="en-US"/>
              <a:t>单击此处编辑母版标题样式</a:t>
            </a:r>
            <a:endParaRPr lang="zh-CN" altLang="en-US"/>
          </a:p>
        </p:txBody>
      </p:sp>
      <p:sp>
        <p:nvSpPr>
          <p:cNvPr id="1048582" name="内容占位符 2"/>
          <p:cNvSpPr>
            <a:spLocks noGrp="1"/>
          </p:cNvSpPr>
          <p:nvPr>
            <p:ph idx="1"/>
          </p:nvPr>
        </p:nvSpPr>
        <p:spPr/>
        <p:txBody>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583" name="日期占位符 3"/>
          <p:cNvSpPr>
            <a:spLocks noGrp="1"/>
          </p:cNvSpPr>
          <p:nvPr>
            <p:ph type="dt" sz="half" idx="10"/>
          </p:nvPr>
        </p:nvSpPr>
        <p:spPr/>
        <p:txBody>
          <a:bodyPr/>
          <a:p>
            <a:fld id="{ACB7F206-C3C8-4DAB-991D-51FD0EFA1226}" type="datetimeFigureOut">
              <a:rPr lang="zh-CN" altLang="en-US" smtClean="0"/>
            </a:fld>
            <a:endParaRPr lang="zh-CN" altLang="en-US"/>
          </a:p>
        </p:txBody>
      </p:sp>
      <p:sp>
        <p:nvSpPr>
          <p:cNvPr id="1048584" name="页脚占位符 4"/>
          <p:cNvSpPr>
            <a:spLocks noGrp="1"/>
          </p:cNvSpPr>
          <p:nvPr>
            <p:ph type="ftr" sz="quarter" idx="11"/>
          </p:nvPr>
        </p:nvSpPr>
        <p:spPr/>
        <p:txBody>
          <a:bodyPr/>
          <a:p>
            <a:endParaRPr lang="zh-CN" altLang="en-US"/>
          </a:p>
        </p:txBody>
      </p:sp>
      <p:sp>
        <p:nvSpPr>
          <p:cNvPr id="1048585" name="灯片编号占位符 5"/>
          <p:cNvSpPr>
            <a:spLocks noGrp="1"/>
          </p:cNvSpPr>
          <p:nvPr>
            <p:ph type="sldNum" sz="quarter" idx="12"/>
          </p:nvPr>
        </p:nvSpPr>
        <p:spPr/>
        <p:txBody>
          <a:bodyPr/>
          <a:p>
            <a:fld id="{0B6C3033-526C-412E-BF43-826F46C4C7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67" name=""/>
        <p:cNvGrpSpPr/>
        <p:nvPr/>
      </p:nvGrpSpPr>
      <p:grpSpPr>
        <a:xfrm>
          <a:off x="0" y="0"/>
          <a:ext cx="0" cy="0"/>
          <a:chOff x="0" y="0"/>
          <a:chExt cx="0" cy="0"/>
        </a:xfrm>
      </p:grpSpPr>
      <p:sp>
        <p:nvSpPr>
          <p:cNvPr id="1048709"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1048710"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48711" name="日期占位符 3"/>
          <p:cNvSpPr>
            <a:spLocks noGrp="1"/>
          </p:cNvSpPr>
          <p:nvPr>
            <p:ph type="dt" sz="half" idx="10"/>
          </p:nvPr>
        </p:nvSpPr>
        <p:spPr/>
        <p:txBody>
          <a:bodyPr/>
          <a:p>
            <a:fld id="{ACB7F206-C3C8-4DAB-991D-51FD0EFA1226}" type="datetimeFigureOut">
              <a:rPr lang="zh-CN" altLang="en-US" smtClean="0"/>
            </a:fld>
            <a:endParaRPr lang="zh-CN" altLang="en-US"/>
          </a:p>
        </p:txBody>
      </p:sp>
      <p:sp>
        <p:nvSpPr>
          <p:cNvPr id="1048712" name="页脚占位符 4"/>
          <p:cNvSpPr>
            <a:spLocks noGrp="1"/>
          </p:cNvSpPr>
          <p:nvPr>
            <p:ph type="ftr" sz="quarter" idx="11"/>
          </p:nvPr>
        </p:nvSpPr>
        <p:spPr/>
        <p:txBody>
          <a:bodyPr/>
          <a:p>
            <a:endParaRPr lang="zh-CN" altLang="en-US"/>
          </a:p>
        </p:txBody>
      </p:sp>
      <p:sp>
        <p:nvSpPr>
          <p:cNvPr id="1048713" name="灯片编号占位符 5"/>
          <p:cNvSpPr>
            <a:spLocks noGrp="1"/>
          </p:cNvSpPr>
          <p:nvPr>
            <p:ph type="sldNum" sz="quarter" idx="12"/>
          </p:nvPr>
        </p:nvSpPr>
        <p:spPr/>
        <p:txBody>
          <a:bodyPr/>
          <a:p>
            <a:fld id="{0B6C3033-526C-412E-BF43-826F46C4C7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68" name=""/>
        <p:cNvGrpSpPr/>
        <p:nvPr/>
      </p:nvGrpSpPr>
      <p:grpSpPr>
        <a:xfrm>
          <a:off x="0" y="0"/>
          <a:ext cx="0" cy="0"/>
          <a:chOff x="0" y="0"/>
          <a:chExt cx="0" cy="0"/>
        </a:xfrm>
      </p:grpSpPr>
      <p:sp>
        <p:nvSpPr>
          <p:cNvPr id="1048714" name="标题 1"/>
          <p:cNvSpPr>
            <a:spLocks noGrp="1"/>
          </p:cNvSpPr>
          <p:nvPr>
            <p:ph type="title"/>
          </p:nvPr>
        </p:nvSpPr>
        <p:spPr/>
        <p:txBody>
          <a:bodyPr/>
          <a:p>
            <a:r>
              <a:rPr lang="zh-CN" altLang="en-US"/>
              <a:t>单击此处编辑母版标题样式</a:t>
            </a:r>
            <a:endParaRPr lang="zh-CN" altLang="en-US"/>
          </a:p>
        </p:txBody>
      </p:sp>
      <p:sp>
        <p:nvSpPr>
          <p:cNvPr id="1048715" name="内容占位符 2"/>
          <p:cNvSpPr>
            <a:spLocks noGrp="1"/>
          </p:cNvSpPr>
          <p:nvPr>
            <p:ph sz="half" idx="1"/>
          </p:nvPr>
        </p:nvSpPr>
        <p:spPr>
          <a:xfrm>
            <a:off x="838200" y="1825625"/>
            <a:ext cx="5181600" cy="4351338"/>
          </a:xfrm>
        </p:spPr>
        <p:txBody>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716" name="内容占位符 3"/>
          <p:cNvSpPr>
            <a:spLocks noGrp="1"/>
          </p:cNvSpPr>
          <p:nvPr>
            <p:ph sz="half" idx="2"/>
          </p:nvPr>
        </p:nvSpPr>
        <p:spPr>
          <a:xfrm>
            <a:off x="6172200" y="1825625"/>
            <a:ext cx="5181600" cy="4351338"/>
          </a:xfrm>
        </p:spPr>
        <p:txBody>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717" name="日期占位符 4"/>
          <p:cNvSpPr>
            <a:spLocks noGrp="1"/>
          </p:cNvSpPr>
          <p:nvPr>
            <p:ph type="dt" sz="half" idx="10"/>
          </p:nvPr>
        </p:nvSpPr>
        <p:spPr/>
        <p:txBody>
          <a:bodyPr/>
          <a:p>
            <a:fld id="{ACB7F206-C3C8-4DAB-991D-51FD0EFA1226}" type="datetimeFigureOut">
              <a:rPr lang="zh-CN" altLang="en-US" smtClean="0"/>
            </a:fld>
            <a:endParaRPr lang="zh-CN" altLang="en-US"/>
          </a:p>
        </p:txBody>
      </p:sp>
      <p:sp>
        <p:nvSpPr>
          <p:cNvPr id="1048718" name="页脚占位符 5"/>
          <p:cNvSpPr>
            <a:spLocks noGrp="1"/>
          </p:cNvSpPr>
          <p:nvPr>
            <p:ph type="ftr" sz="quarter" idx="11"/>
          </p:nvPr>
        </p:nvSpPr>
        <p:spPr/>
        <p:txBody>
          <a:bodyPr/>
          <a:p>
            <a:endParaRPr lang="zh-CN" altLang="en-US"/>
          </a:p>
        </p:txBody>
      </p:sp>
      <p:sp>
        <p:nvSpPr>
          <p:cNvPr id="1048719" name="灯片编号占位符 6"/>
          <p:cNvSpPr>
            <a:spLocks noGrp="1"/>
          </p:cNvSpPr>
          <p:nvPr>
            <p:ph type="sldNum" sz="quarter" idx="12"/>
          </p:nvPr>
        </p:nvSpPr>
        <p:spPr/>
        <p:txBody>
          <a:bodyPr/>
          <a:p>
            <a:fld id="{0B6C3033-526C-412E-BF43-826F46C4C7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69" name=""/>
        <p:cNvGrpSpPr/>
        <p:nvPr/>
      </p:nvGrpSpPr>
      <p:grpSpPr>
        <a:xfrm>
          <a:off x="0" y="0"/>
          <a:ext cx="0" cy="0"/>
          <a:chOff x="0" y="0"/>
          <a:chExt cx="0" cy="0"/>
        </a:xfrm>
      </p:grpSpPr>
      <p:sp>
        <p:nvSpPr>
          <p:cNvPr id="1048720" name="标题 1"/>
          <p:cNvSpPr>
            <a:spLocks noGrp="1"/>
          </p:cNvSpPr>
          <p:nvPr>
            <p:ph type="title"/>
          </p:nvPr>
        </p:nvSpPr>
        <p:spPr>
          <a:xfrm>
            <a:off x="839788" y="365125"/>
            <a:ext cx="10515600" cy="1325563"/>
          </a:xfrm>
        </p:spPr>
        <p:txBody>
          <a:bodyPr/>
          <a:p>
            <a:r>
              <a:rPr lang="zh-CN" altLang="en-US"/>
              <a:t>单击此处编辑母版标题样式</a:t>
            </a:r>
            <a:endParaRPr lang="zh-CN" altLang="en-US"/>
          </a:p>
        </p:txBody>
      </p:sp>
      <p:sp>
        <p:nvSpPr>
          <p:cNvPr id="1048721"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722" name="内容占位符 3"/>
          <p:cNvSpPr>
            <a:spLocks noGrp="1"/>
          </p:cNvSpPr>
          <p:nvPr>
            <p:ph sz="half" idx="2"/>
          </p:nvPr>
        </p:nvSpPr>
        <p:spPr>
          <a:xfrm>
            <a:off x="839788" y="2505075"/>
            <a:ext cx="5157787" cy="3684588"/>
          </a:xfrm>
        </p:spPr>
        <p:txBody>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723"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724" name="内容占位符 5"/>
          <p:cNvSpPr>
            <a:spLocks noGrp="1"/>
          </p:cNvSpPr>
          <p:nvPr>
            <p:ph sz="quarter" idx="4"/>
          </p:nvPr>
        </p:nvSpPr>
        <p:spPr>
          <a:xfrm>
            <a:off x="6172200" y="2505075"/>
            <a:ext cx="5183188" cy="3684588"/>
          </a:xfrm>
        </p:spPr>
        <p:txBody>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725" name="日期占位符 6"/>
          <p:cNvSpPr>
            <a:spLocks noGrp="1"/>
          </p:cNvSpPr>
          <p:nvPr>
            <p:ph type="dt" sz="half" idx="10"/>
          </p:nvPr>
        </p:nvSpPr>
        <p:spPr/>
        <p:txBody>
          <a:bodyPr/>
          <a:p>
            <a:fld id="{ACB7F206-C3C8-4DAB-991D-51FD0EFA1226}" type="datetimeFigureOut">
              <a:rPr lang="zh-CN" altLang="en-US" smtClean="0"/>
            </a:fld>
            <a:endParaRPr lang="zh-CN" altLang="en-US"/>
          </a:p>
        </p:txBody>
      </p:sp>
      <p:sp>
        <p:nvSpPr>
          <p:cNvPr id="1048726" name="页脚占位符 7"/>
          <p:cNvSpPr>
            <a:spLocks noGrp="1"/>
          </p:cNvSpPr>
          <p:nvPr>
            <p:ph type="ftr" sz="quarter" idx="11"/>
          </p:nvPr>
        </p:nvSpPr>
        <p:spPr/>
        <p:txBody>
          <a:bodyPr/>
          <a:p>
            <a:endParaRPr lang="zh-CN" altLang="en-US"/>
          </a:p>
        </p:txBody>
      </p:sp>
      <p:sp>
        <p:nvSpPr>
          <p:cNvPr id="1048727" name="灯片编号占位符 8"/>
          <p:cNvSpPr>
            <a:spLocks noGrp="1"/>
          </p:cNvSpPr>
          <p:nvPr>
            <p:ph type="sldNum" sz="quarter" idx="12"/>
          </p:nvPr>
        </p:nvSpPr>
        <p:spPr/>
        <p:txBody>
          <a:bodyPr/>
          <a:p>
            <a:fld id="{0B6C3033-526C-412E-BF43-826F46C4C7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63" name=""/>
        <p:cNvGrpSpPr/>
        <p:nvPr/>
      </p:nvGrpSpPr>
      <p:grpSpPr>
        <a:xfrm>
          <a:off x="0" y="0"/>
          <a:ext cx="0" cy="0"/>
          <a:chOff x="0" y="0"/>
          <a:chExt cx="0" cy="0"/>
        </a:xfrm>
      </p:grpSpPr>
      <p:sp>
        <p:nvSpPr>
          <p:cNvPr id="1048689" name="标题 1"/>
          <p:cNvSpPr>
            <a:spLocks noGrp="1"/>
          </p:cNvSpPr>
          <p:nvPr>
            <p:ph type="title"/>
          </p:nvPr>
        </p:nvSpPr>
        <p:spPr/>
        <p:txBody>
          <a:bodyPr/>
          <a:p>
            <a:r>
              <a:rPr lang="zh-CN" altLang="en-US"/>
              <a:t>单击此处编辑母版标题样式</a:t>
            </a:r>
            <a:endParaRPr lang="zh-CN" altLang="en-US"/>
          </a:p>
        </p:txBody>
      </p:sp>
      <p:sp>
        <p:nvSpPr>
          <p:cNvPr id="1048690" name="日期占位符 2"/>
          <p:cNvSpPr>
            <a:spLocks noGrp="1"/>
          </p:cNvSpPr>
          <p:nvPr>
            <p:ph type="dt" sz="half" idx="10"/>
          </p:nvPr>
        </p:nvSpPr>
        <p:spPr/>
        <p:txBody>
          <a:bodyPr/>
          <a:p>
            <a:fld id="{ACB7F206-C3C8-4DAB-991D-51FD0EFA1226}" type="datetimeFigureOut">
              <a:rPr lang="zh-CN" altLang="en-US" smtClean="0"/>
            </a:fld>
            <a:endParaRPr lang="zh-CN" altLang="en-US"/>
          </a:p>
        </p:txBody>
      </p:sp>
      <p:sp>
        <p:nvSpPr>
          <p:cNvPr id="1048691" name="页脚占位符 3"/>
          <p:cNvSpPr>
            <a:spLocks noGrp="1"/>
          </p:cNvSpPr>
          <p:nvPr>
            <p:ph type="ftr" sz="quarter" idx="11"/>
          </p:nvPr>
        </p:nvSpPr>
        <p:spPr/>
        <p:txBody>
          <a:bodyPr/>
          <a:p>
            <a:endParaRPr lang="zh-CN" altLang="en-US"/>
          </a:p>
        </p:txBody>
      </p:sp>
      <p:sp>
        <p:nvSpPr>
          <p:cNvPr id="1048692" name="灯片编号占位符 4"/>
          <p:cNvSpPr>
            <a:spLocks noGrp="1"/>
          </p:cNvSpPr>
          <p:nvPr>
            <p:ph type="sldNum" sz="quarter" idx="12"/>
          </p:nvPr>
        </p:nvSpPr>
        <p:spPr/>
        <p:txBody>
          <a:bodyPr/>
          <a:p>
            <a:fld id="{0B6C3033-526C-412E-BF43-826F46C4C7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70" name=""/>
        <p:cNvGrpSpPr/>
        <p:nvPr/>
      </p:nvGrpSpPr>
      <p:grpSpPr>
        <a:xfrm>
          <a:off x="0" y="0"/>
          <a:ext cx="0" cy="0"/>
          <a:chOff x="0" y="0"/>
          <a:chExt cx="0" cy="0"/>
        </a:xfrm>
      </p:grpSpPr>
      <p:sp>
        <p:nvSpPr>
          <p:cNvPr id="1048728" name="日期占位符 1"/>
          <p:cNvSpPr>
            <a:spLocks noGrp="1"/>
          </p:cNvSpPr>
          <p:nvPr>
            <p:ph type="dt" sz="half" idx="10"/>
          </p:nvPr>
        </p:nvSpPr>
        <p:spPr/>
        <p:txBody>
          <a:bodyPr/>
          <a:p>
            <a:fld id="{ACB7F206-C3C8-4DAB-991D-51FD0EFA1226}" type="datetimeFigureOut">
              <a:rPr lang="zh-CN" altLang="en-US" smtClean="0"/>
            </a:fld>
            <a:endParaRPr lang="zh-CN" altLang="en-US"/>
          </a:p>
        </p:txBody>
      </p:sp>
      <p:sp>
        <p:nvSpPr>
          <p:cNvPr id="1048729" name="页脚占位符 2"/>
          <p:cNvSpPr>
            <a:spLocks noGrp="1"/>
          </p:cNvSpPr>
          <p:nvPr>
            <p:ph type="ftr" sz="quarter" idx="11"/>
          </p:nvPr>
        </p:nvSpPr>
        <p:spPr/>
        <p:txBody>
          <a:bodyPr/>
          <a:p>
            <a:endParaRPr lang="zh-CN" altLang="en-US"/>
          </a:p>
        </p:txBody>
      </p:sp>
      <p:sp>
        <p:nvSpPr>
          <p:cNvPr id="1048730" name="灯片编号占位符 3"/>
          <p:cNvSpPr>
            <a:spLocks noGrp="1"/>
          </p:cNvSpPr>
          <p:nvPr>
            <p:ph type="sldNum" sz="quarter" idx="12"/>
          </p:nvPr>
        </p:nvSpPr>
        <p:spPr/>
        <p:txBody>
          <a:bodyPr/>
          <a:p>
            <a:fld id="{0B6C3033-526C-412E-BF43-826F46C4C7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71" name=""/>
        <p:cNvGrpSpPr/>
        <p:nvPr/>
      </p:nvGrpSpPr>
      <p:grpSpPr>
        <a:xfrm>
          <a:off x="0" y="0"/>
          <a:ext cx="0" cy="0"/>
          <a:chOff x="0" y="0"/>
          <a:chExt cx="0" cy="0"/>
        </a:xfrm>
      </p:grpSpPr>
      <p:sp>
        <p:nvSpPr>
          <p:cNvPr id="1048731"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8732"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733"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734" name="日期占位符 4"/>
          <p:cNvSpPr>
            <a:spLocks noGrp="1"/>
          </p:cNvSpPr>
          <p:nvPr>
            <p:ph type="dt" sz="half" idx="10"/>
          </p:nvPr>
        </p:nvSpPr>
        <p:spPr/>
        <p:txBody>
          <a:bodyPr/>
          <a:p>
            <a:fld id="{ACB7F206-C3C8-4DAB-991D-51FD0EFA1226}" type="datetimeFigureOut">
              <a:rPr lang="zh-CN" altLang="en-US" smtClean="0"/>
            </a:fld>
            <a:endParaRPr lang="zh-CN" altLang="en-US"/>
          </a:p>
        </p:txBody>
      </p:sp>
      <p:sp>
        <p:nvSpPr>
          <p:cNvPr id="1048735" name="页脚占位符 5"/>
          <p:cNvSpPr>
            <a:spLocks noGrp="1"/>
          </p:cNvSpPr>
          <p:nvPr>
            <p:ph type="ftr" sz="quarter" idx="11"/>
          </p:nvPr>
        </p:nvSpPr>
        <p:spPr/>
        <p:txBody>
          <a:bodyPr/>
          <a:p>
            <a:endParaRPr lang="zh-CN" altLang="en-US"/>
          </a:p>
        </p:txBody>
      </p:sp>
      <p:sp>
        <p:nvSpPr>
          <p:cNvPr id="1048736" name="灯片编号占位符 6"/>
          <p:cNvSpPr>
            <a:spLocks noGrp="1"/>
          </p:cNvSpPr>
          <p:nvPr>
            <p:ph type="sldNum" sz="quarter" idx="12"/>
          </p:nvPr>
        </p:nvSpPr>
        <p:spPr/>
        <p:txBody>
          <a:bodyPr/>
          <a:p>
            <a:fld id="{0B6C3033-526C-412E-BF43-826F46C4C7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65" name=""/>
        <p:cNvGrpSpPr/>
        <p:nvPr/>
      </p:nvGrpSpPr>
      <p:grpSpPr>
        <a:xfrm>
          <a:off x="0" y="0"/>
          <a:ext cx="0" cy="0"/>
          <a:chOff x="0" y="0"/>
          <a:chExt cx="0" cy="0"/>
        </a:xfrm>
      </p:grpSpPr>
      <p:sp>
        <p:nvSpPr>
          <p:cNvPr id="1048698"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8699"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700"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701" name="日期占位符 4"/>
          <p:cNvSpPr>
            <a:spLocks noGrp="1"/>
          </p:cNvSpPr>
          <p:nvPr>
            <p:ph type="dt" sz="half" idx="10"/>
          </p:nvPr>
        </p:nvSpPr>
        <p:spPr/>
        <p:txBody>
          <a:bodyPr/>
          <a:p>
            <a:fld id="{ACB7F206-C3C8-4DAB-991D-51FD0EFA1226}" type="datetimeFigureOut">
              <a:rPr lang="zh-CN" altLang="en-US" smtClean="0"/>
            </a:fld>
            <a:endParaRPr lang="zh-CN" altLang="en-US"/>
          </a:p>
        </p:txBody>
      </p:sp>
      <p:sp>
        <p:nvSpPr>
          <p:cNvPr id="1048702" name="页脚占位符 5"/>
          <p:cNvSpPr>
            <a:spLocks noGrp="1"/>
          </p:cNvSpPr>
          <p:nvPr>
            <p:ph type="ftr" sz="quarter" idx="11"/>
          </p:nvPr>
        </p:nvSpPr>
        <p:spPr/>
        <p:txBody>
          <a:bodyPr/>
          <a:p>
            <a:endParaRPr lang="zh-CN" altLang="en-US"/>
          </a:p>
        </p:txBody>
      </p:sp>
      <p:sp>
        <p:nvSpPr>
          <p:cNvPr id="1048703" name="灯片编号占位符 6"/>
          <p:cNvSpPr>
            <a:spLocks noGrp="1"/>
          </p:cNvSpPr>
          <p:nvPr>
            <p:ph type="sldNum" sz="quarter" idx="12"/>
          </p:nvPr>
        </p:nvSpPr>
        <p:spPr/>
        <p:txBody>
          <a:bodyPr/>
          <a:p>
            <a:fld id="{0B6C3033-526C-412E-BF43-826F46C4C7A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3"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Nunito Sans" charset="0"/>
                <a:ea typeface="Nunito Sans" charset="0"/>
                <a:cs typeface="Nunito Sans" charset="0"/>
              </a:defRPr>
            </a:lvl1pPr>
          </a:lstStyle>
          <a:p>
            <a:fld id="{ACB7F206-C3C8-4DAB-991D-51FD0EFA1226}"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Nunito Sans" charset="0"/>
                <a:ea typeface="Nunito Sans" charset="0"/>
                <a:cs typeface="Nunito Sans" charset="0"/>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Nunito Sans" charset="0"/>
                <a:ea typeface="Nunito Sans" charset="0"/>
                <a:cs typeface="Nunito Sans" charset="0"/>
              </a:defRPr>
            </a:lvl1pPr>
          </a:lstStyle>
          <a:p>
            <a:fld id="{0B6C3033-526C-412E-BF43-826F46C4C7A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Nunito Sans Light" charset="0"/>
          <a:ea typeface="Nunito Sans Light" charset="0"/>
          <a:cs typeface="Nunito Sans"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unito Sans" charset="0"/>
          <a:ea typeface="Nunito Sans" charset="0"/>
          <a:cs typeface="Nunito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unito Sans" charset="0"/>
          <a:ea typeface="Nunito Sans" charset="0"/>
          <a:cs typeface="Nunito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unito Sans" charset="0"/>
          <a:ea typeface="Nunito Sans" charset="0"/>
          <a:cs typeface="Nunito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unito Sans" charset="0"/>
          <a:ea typeface="Nunito Sans" charset="0"/>
          <a:cs typeface="Nunito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unito Sans" charset="0"/>
          <a:ea typeface="Nunito Sans" charset="0"/>
          <a:cs typeface="Nunito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sp>
        <p:nvSpPr>
          <p:cNvPr id="1048586" name="矩形 15"/>
          <p:cNvSpPr/>
          <p:nvPr/>
        </p:nvSpPr>
        <p:spPr>
          <a:xfrm rot="19920000">
            <a:off x="-1277937" y="-892175"/>
            <a:ext cx="7416800" cy="10546715"/>
          </a:xfrm>
          <a:prstGeom prst="rect">
            <a:avLst/>
          </a:prstGeom>
          <a:gradFill>
            <a:gsLst>
              <a:gs pos="0">
                <a:srgbClr val="A5CDD1"/>
              </a:gs>
              <a:gs pos="50000">
                <a:srgbClr val="A5CDD1"/>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1048587" name="矩形 16"/>
          <p:cNvSpPr/>
          <p:nvPr/>
        </p:nvSpPr>
        <p:spPr>
          <a:xfrm rot="19920000">
            <a:off x="6067425" y="-2678430"/>
            <a:ext cx="7432040" cy="10424795"/>
          </a:xfrm>
          <a:prstGeom prst="rect">
            <a:avLst/>
          </a:prstGeom>
          <a:gradFill>
            <a:gsLst>
              <a:gs pos="0">
                <a:srgbClr val="D1E5EA"/>
              </a:gs>
              <a:gs pos="50000">
                <a:srgbClr val="D1E5EA"/>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2097152" name="图片 18" descr="4"/>
          <p:cNvPicPr>
            <a:picLocks noChangeAspect="1"/>
          </p:cNvPicPr>
          <p:nvPr/>
        </p:nvPicPr>
        <p:blipFill>
          <a:blip r:embed="rId1"/>
          <a:srcRect/>
          <a:stretch>
            <a:fillRect/>
          </a:stretch>
        </p:blipFill>
        <p:spPr>
          <a:xfrm rot="5400000">
            <a:off x="2578100" y="-2241550"/>
            <a:ext cx="6845300" cy="11722100"/>
          </a:xfrm>
          <a:prstGeom prst="rect">
            <a:avLst/>
          </a:prstGeom>
        </p:spPr>
      </p:pic>
      <p:sp>
        <p:nvSpPr>
          <p:cNvPr id="1048588" name="矩形 25"/>
          <p:cNvSpPr/>
          <p:nvPr/>
        </p:nvSpPr>
        <p:spPr>
          <a:xfrm>
            <a:off x="1149985" y="520700"/>
            <a:ext cx="10711815" cy="5595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Nunito Sans" charset="0"/>
            </a:endParaRPr>
          </a:p>
        </p:txBody>
      </p:sp>
      <p:cxnSp>
        <p:nvCxnSpPr>
          <p:cNvPr id="3145728" name="直接连接符 20"/>
          <p:cNvCxnSpPr/>
          <p:nvPr/>
        </p:nvCxnSpPr>
        <p:spPr>
          <a:xfrm>
            <a:off x="2917190" y="5155565"/>
            <a:ext cx="717738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48589" name="Freeform 5"/>
          <p:cNvSpPr/>
          <p:nvPr/>
        </p:nvSpPr>
        <p:spPr>
          <a:xfrm>
            <a:off x="5428615" y="906568"/>
            <a:ext cx="1524000" cy="886242"/>
          </a:xfrm>
          <a:custGeom>
            <a:avLst/>
            <a:gdLst/>
            <a:ahLst/>
            <a:cxnLst>
              <a:cxn ang="0">
                <a:pos x="wd2" y="hd2"/>
              </a:cxn>
              <a:cxn ang="5400000">
                <a:pos x="wd2" y="hd2"/>
              </a:cxn>
              <a:cxn ang="10800000">
                <a:pos x="wd2" y="hd2"/>
              </a:cxn>
              <a:cxn ang="16200000">
                <a:pos x="wd2" y="hd2"/>
              </a:cxn>
            </a:cxnLst>
            <a:rect l="0" t="0" r="r" b="b"/>
            <a:pathLst>
              <a:path w="21600" h="21600" extrusionOk="0">
                <a:moveTo>
                  <a:pt x="20978" y="16267"/>
                </a:moveTo>
                <a:cubicBezTo>
                  <a:pt x="20978" y="15467"/>
                  <a:pt x="20823" y="14933"/>
                  <a:pt x="20357" y="14933"/>
                </a:cubicBezTo>
                <a:cubicBezTo>
                  <a:pt x="20357" y="7200"/>
                  <a:pt x="20357" y="7200"/>
                  <a:pt x="20357" y="7200"/>
                </a:cubicBezTo>
                <a:cubicBezTo>
                  <a:pt x="21600" y="6400"/>
                  <a:pt x="21600" y="6400"/>
                  <a:pt x="21600" y="6400"/>
                </a:cubicBezTo>
                <a:cubicBezTo>
                  <a:pt x="10878" y="0"/>
                  <a:pt x="10878" y="0"/>
                  <a:pt x="10878" y="0"/>
                </a:cubicBezTo>
                <a:cubicBezTo>
                  <a:pt x="0" y="6400"/>
                  <a:pt x="0" y="6400"/>
                  <a:pt x="0" y="6400"/>
                </a:cubicBezTo>
                <a:cubicBezTo>
                  <a:pt x="10878" y="12800"/>
                  <a:pt x="10878" y="12800"/>
                  <a:pt x="10878" y="12800"/>
                </a:cubicBezTo>
                <a:cubicBezTo>
                  <a:pt x="19735" y="7467"/>
                  <a:pt x="19735" y="7467"/>
                  <a:pt x="19735" y="7467"/>
                </a:cubicBezTo>
                <a:cubicBezTo>
                  <a:pt x="19735" y="14933"/>
                  <a:pt x="19735" y="14933"/>
                  <a:pt x="19735" y="14933"/>
                </a:cubicBezTo>
                <a:cubicBezTo>
                  <a:pt x="19424" y="14933"/>
                  <a:pt x="19114" y="15467"/>
                  <a:pt x="19114" y="16267"/>
                </a:cubicBezTo>
                <a:cubicBezTo>
                  <a:pt x="19114" y="16800"/>
                  <a:pt x="19424" y="17067"/>
                  <a:pt x="19580" y="17067"/>
                </a:cubicBezTo>
                <a:cubicBezTo>
                  <a:pt x="19114" y="21600"/>
                  <a:pt x="19114" y="21600"/>
                  <a:pt x="19114" y="21600"/>
                </a:cubicBezTo>
                <a:cubicBezTo>
                  <a:pt x="20978" y="21600"/>
                  <a:pt x="20978" y="21600"/>
                  <a:pt x="20978" y="21600"/>
                </a:cubicBezTo>
                <a:cubicBezTo>
                  <a:pt x="20512" y="17067"/>
                  <a:pt x="20512" y="17067"/>
                  <a:pt x="20512" y="17067"/>
                </a:cubicBezTo>
                <a:cubicBezTo>
                  <a:pt x="20823" y="17067"/>
                  <a:pt x="20978" y="16800"/>
                  <a:pt x="20978" y="16267"/>
                </a:cubicBezTo>
                <a:close/>
                <a:moveTo>
                  <a:pt x="4351" y="11200"/>
                </a:moveTo>
                <a:cubicBezTo>
                  <a:pt x="4351" y="18400"/>
                  <a:pt x="4351" y="18400"/>
                  <a:pt x="4351" y="18400"/>
                </a:cubicBezTo>
                <a:cubicBezTo>
                  <a:pt x="4351" y="20267"/>
                  <a:pt x="7304" y="21600"/>
                  <a:pt x="10878" y="21600"/>
                </a:cubicBezTo>
                <a:cubicBezTo>
                  <a:pt x="14296" y="21600"/>
                  <a:pt x="17249" y="20267"/>
                  <a:pt x="17249" y="18400"/>
                </a:cubicBezTo>
                <a:cubicBezTo>
                  <a:pt x="17249" y="11200"/>
                  <a:pt x="17249" y="11200"/>
                  <a:pt x="17249" y="11200"/>
                </a:cubicBezTo>
                <a:cubicBezTo>
                  <a:pt x="10878" y="14933"/>
                  <a:pt x="10878" y="14933"/>
                  <a:pt x="10878" y="14933"/>
                </a:cubicBezTo>
                <a:lnTo>
                  <a:pt x="4351" y="11200"/>
                </a:lnTo>
                <a:close/>
              </a:path>
            </a:pathLst>
          </a:custGeom>
          <a:solidFill>
            <a:schemeClr val="tx1">
              <a:lumMod val="65000"/>
              <a:lumOff val="35000"/>
              <a:alpha val="85000"/>
            </a:schemeClr>
          </a:solidFill>
          <a:ln w="7620" cap="flat">
            <a:noFill/>
            <a:prstDash val="solid"/>
            <a:miter/>
          </a:ln>
        </p:spPr>
        <p:txBody>
          <a:bodyPr wrap="square" lIns="91439" tIns="91439" rIns="91439" bIns="91439" numCol="1" anchor="t">
            <a:noAutofit/>
          </a:bodyPr>
          <a:p>
            <a:endParaRPr>
              <a:ea typeface="Nunito Sans" charset="0"/>
              <a:cs typeface="Nunito Sans" charset="0"/>
            </a:endParaRPr>
          </a:p>
        </p:txBody>
      </p:sp>
      <p:sp>
        <p:nvSpPr>
          <p:cNvPr id="1048590" name="Текстовое поле 2"/>
          <p:cNvSpPr txBox="1"/>
          <p:nvPr/>
        </p:nvSpPr>
        <p:spPr>
          <a:xfrm>
            <a:off x="2119630" y="2308225"/>
            <a:ext cx="8142605" cy="2331720"/>
          </a:xfrm>
          <a:prstGeom prst="rect">
            <a:avLst/>
          </a:prstGeom>
          <a:noFill/>
        </p:spPr>
        <p:txBody>
          <a:bodyPr wrap="square" rtlCol="0">
            <a:noAutofit/>
          </a:bodyPr>
          <a:p>
            <a:pPr algn="ctr">
              <a:lnSpc>
                <a:spcPct val="130000"/>
              </a:lnSpc>
              <a:spcBef>
                <a:spcPts val="0"/>
              </a:spcBef>
              <a:spcAft>
                <a:spcPts val="0"/>
              </a:spcAft>
            </a:pPr>
            <a:r>
              <a:rPr lang="en-US" altLang="ru-RU" sz="3000" b="1">
                <a:solidFill>
                  <a:schemeClr val="bg1">
                    <a:lumMod val="50000"/>
                  </a:schemeClr>
                </a:solidFill>
                <a:latin typeface="Times New Roman" panose="02020603050405020304" charset="0"/>
                <a:cs typeface="Times New Roman" panose="02020603050405020304" charset="0"/>
              </a:rPr>
              <a:t>Andijon davlat tibbiyot instituti</a:t>
            </a:r>
            <a:endParaRPr lang="en-US" altLang="ru-RU" sz="3000" b="1">
              <a:solidFill>
                <a:schemeClr val="bg1">
                  <a:lumMod val="50000"/>
                </a:schemeClr>
              </a:solidFill>
              <a:latin typeface="Times New Roman" panose="02020603050405020304" charset="0"/>
              <a:cs typeface="Times New Roman" panose="02020603050405020304" charset="0"/>
            </a:endParaRPr>
          </a:p>
          <a:p>
            <a:pPr algn="ctr">
              <a:lnSpc>
                <a:spcPct val="130000"/>
              </a:lnSpc>
              <a:spcBef>
                <a:spcPts val="0"/>
              </a:spcBef>
              <a:spcAft>
                <a:spcPts val="0"/>
              </a:spcAft>
            </a:pPr>
            <a:r>
              <a:rPr lang="en-US" altLang="ru-RU" sz="3000" b="1">
                <a:solidFill>
                  <a:schemeClr val="bg1">
                    <a:lumMod val="50000"/>
                  </a:schemeClr>
                </a:solidFill>
                <a:latin typeface="Times New Roman" panose="02020603050405020304" charset="0"/>
                <a:cs typeface="Times New Roman" panose="02020603050405020304" charset="0"/>
              </a:rPr>
              <a:t>202A guruh stomatologiya</a:t>
            </a:r>
            <a:endParaRPr lang="en-US" altLang="ru-RU" sz="3000" b="1">
              <a:solidFill>
                <a:schemeClr val="bg1">
                  <a:lumMod val="50000"/>
                </a:schemeClr>
              </a:solidFill>
              <a:latin typeface="Times New Roman" panose="02020603050405020304" charset="0"/>
              <a:cs typeface="Times New Roman" panose="02020603050405020304" charset="0"/>
            </a:endParaRPr>
          </a:p>
          <a:p>
            <a:pPr algn="ctr">
              <a:lnSpc>
                <a:spcPct val="130000"/>
              </a:lnSpc>
              <a:spcBef>
                <a:spcPts val="0"/>
              </a:spcBef>
              <a:spcAft>
                <a:spcPts val="0"/>
              </a:spcAft>
            </a:pPr>
            <a:r>
              <a:rPr lang="en-US" altLang="ru-RU" sz="3000" b="1">
                <a:solidFill>
                  <a:schemeClr val="bg1">
                    <a:lumMod val="50000"/>
                  </a:schemeClr>
                </a:solidFill>
                <a:latin typeface="Times New Roman" panose="02020603050405020304" charset="0"/>
                <a:cs typeface="Times New Roman" panose="02020603050405020304" charset="0"/>
              </a:rPr>
              <a:t> Qo'chqarova Gulsevar</a:t>
            </a:r>
            <a:endParaRPr lang="en-US" altLang="ru-RU" sz="3000" b="1">
              <a:solidFill>
                <a:schemeClr val="bg1">
                  <a:lumMod val="50000"/>
                </a:schemeClr>
              </a:solidFill>
              <a:latin typeface="Times New Roman" panose="02020603050405020304" charset="0"/>
              <a:cs typeface="Times New Roman" panose="02020603050405020304" charset="0"/>
            </a:endParaRPr>
          </a:p>
          <a:p>
            <a:pPr algn="ctr">
              <a:lnSpc>
                <a:spcPct val="130000"/>
              </a:lnSpc>
              <a:spcBef>
                <a:spcPts val="0"/>
              </a:spcBef>
              <a:spcAft>
                <a:spcPts val="0"/>
              </a:spcAft>
            </a:pPr>
            <a:endParaRPr lang="en-US" altLang="ru-RU" sz="3000" b="1">
              <a:solidFill>
                <a:schemeClr val="bg1">
                  <a:lumMod val="50000"/>
                </a:schemeClr>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20" name="矩形 4"/>
          <p:cNvSpPr/>
          <p:nvPr/>
        </p:nvSpPr>
        <p:spPr>
          <a:xfrm rot="19920000">
            <a:off x="-1277937" y="-892175"/>
            <a:ext cx="7416800" cy="10546715"/>
          </a:xfrm>
          <a:prstGeom prst="rect">
            <a:avLst/>
          </a:prstGeom>
          <a:gradFill>
            <a:gsLst>
              <a:gs pos="0">
                <a:srgbClr val="A5CDD1"/>
              </a:gs>
              <a:gs pos="50000">
                <a:srgbClr val="A5CDD1"/>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1048621" name="矩形 6"/>
          <p:cNvSpPr/>
          <p:nvPr/>
        </p:nvSpPr>
        <p:spPr>
          <a:xfrm rot="19920000">
            <a:off x="6053138" y="-2796540"/>
            <a:ext cx="7416800" cy="10546715"/>
          </a:xfrm>
          <a:prstGeom prst="rect">
            <a:avLst/>
          </a:prstGeom>
          <a:gradFill>
            <a:gsLst>
              <a:gs pos="0">
                <a:srgbClr val="D1E5EA"/>
              </a:gs>
              <a:gs pos="50000">
                <a:srgbClr val="D1E5EA"/>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2097161" name="图片 8" descr="4"/>
          <p:cNvPicPr>
            <a:picLocks noChangeAspect="1"/>
          </p:cNvPicPr>
          <p:nvPr/>
        </p:nvPicPr>
        <p:blipFill>
          <a:blip r:embed="rId1"/>
          <a:srcRect/>
          <a:stretch>
            <a:fillRect/>
          </a:stretch>
        </p:blipFill>
        <p:spPr>
          <a:xfrm rot="5400000">
            <a:off x="2171528" y="-2933871"/>
            <a:ext cx="7622663" cy="13053279"/>
          </a:xfrm>
          <a:prstGeom prst="rect">
            <a:avLst/>
          </a:prstGeom>
        </p:spPr>
      </p:pic>
      <p:sp>
        <p:nvSpPr>
          <p:cNvPr id="1048622" name="矩形 10"/>
          <p:cNvSpPr/>
          <p:nvPr/>
        </p:nvSpPr>
        <p:spPr>
          <a:xfrm>
            <a:off x="446158" y="128447"/>
            <a:ext cx="11511775" cy="6123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Nunito Sans" charset="0"/>
            </a:endParaRPr>
          </a:p>
        </p:txBody>
      </p:sp>
      <p:pic>
        <p:nvPicPr>
          <p:cNvPr id="1" name="Изображение 0" descr="30832712-b0c1-4e67-8fe6-074260ae9ef7"/>
          <p:cNvPicPr>
            <a:picLocks noChangeAspect="1"/>
          </p:cNvPicPr>
          <p:nvPr/>
        </p:nvPicPr>
        <p:blipFill>
          <a:blip r:embed="rId2"/>
          <a:stretch>
            <a:fillRect/>
          </a:stretch>
        </p:blipFill>
        <p:spPr>
          <a:xfrm>
            <a:off x="1470025" y="201930"/>
            <a:ext cx="8726805" cy="58178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p:sp>
        <p:nvSpPr>
          <p:cNvPr id="1" name="Текстовое поле 0"/>
          <p:cNvSpPr txBox="1"/>
          <p:nvPr/>
        </p:nvSpPr>
        <p:spPr>
          <a:xfrm>
            <a:off x="1134745" y="648970"/>
            <a:ext cx="10087610" cy="5205730"/>
          </a:xfrm>
          <a:prstGeom prst="rect">
            <a:avLst/>
          </a:prstGeom>
          <a:noFill/>
        </p:spPr>
        <p:txBody>
          <a:bodyPr wrap="square" rtlCol="0">
            <a:noAutofit/>
          </a:bodyPr>
          <a:p>
            <a:pPr algn="ctr">
              <a:lnSpc>
                <a:spcPct val="150000"/>
              </a:lnSpc>
            </a:pPr>
            <a:r>
              <a:rPr lang="en-US" altLang="ru-RU" sz="2200" b="1" i="1">
                <a:solidFill>
                  <a:schemeClr val="tx2"/>
                </a:solidFill>
                <a:latin typeface="Times New Roman" panose="02020603050405020304" charset="0"/>
                <a:cs typeface="Times New Roman" panose="02020603050405020304" charset="0"/>
                <a:sym typeface="+mn-ea"/>
              </a:rPr>
              <a:t>Proteinogen pigmentlar almashinuvini buzilishlari</a:t>
            </a:r>
            <a:endParaRPr lang="en-US" altLang="ru-RU" sz="2200" b="1" i="1">
              <a:solidFill>
                <a:schemeClr val="tx2"/>
              </a:solidFill>
              <a:latin typeface="Times New Roman" panose="02020603050405020304" charset="0"/>
              <a:cs typeface="Times New Roman" panose="02020603050405020304" charset="0"/>
              <a:sym typeface="+mn-ea"/>
            </a:endParaRPr>
          </a:p>
          <a:p>
            <a:pPr>
              <a:lnSpc>
                <a:spcPct val="150000"/>
              </a:lnSpc>
            </a:pPr>
            <a:endParaRPr lang="en-US" altLang="ru-RU" sz="2000">
              <a:solidFill>
                <a:schemeClr val="tx2"/>
              </a:solidFill>
              <a:latin typeface="Times New Roman" panose="02020603050405020304" charset="0"/>
              <a:cs typeface="Times New Roman" panose="02020603050405020304" charset="0"/>
              <a:sym typeface="+mn-ea"/>
            </a:endParaRPr>
          </a:p>
          <a:p>
            <a:pPr>
              <a:lnSpc>
                <a:spcPct val="150000"/>
              </a:lnSpc>
            </a:pPr>
            <a:r>
              <a:rPr lang="en-US" altLang="ru-RU" sz="2000" b="1" i="1">
                <a:solidFill>
                  <a:schemeClr val="tx2"/>
                </a:solidFill>
                <a:latin typeface="Times New Roman" panose="02020603050405020304" charset="0"/>
                <a:cs typeface="Times New Roman" panose="02020603050405020304" charset="0"/>
                <a:sym typeface="+mn-ea"/>
              </a:rPr>
              <a:t>Sabablari: </a:t>
            </a:r>
            <a:r>
              <a:rPr lang="en-US" altLang="ru-RU" sz="2000">
                <a:solidFill>
                  <a:schemeClr val="tx2"/>
                </a:solidFill>
                <a:latin typeface="Times New Roman" panose="02020603050405020304" charset="0"/>
                <a:cs typeface="Times New Roman" panose="02020603050405020304" charset="0"/>
                <a:sym typeface="+mn-ea"/>
              </a:rPr>
              <a:t>melanin, hemoprotein va boshqa pigment proteinlarining biosintezini boshqaruvchi fermentlar yetishmovchiligi, genetik defektlar, toksinlar, dori vositalari, surunkali kasalliklar</a:t>
            </a:r>
            <a:endParaRPr lang="en-US" altLang="ru-RU" sz="2000">
              <a:solidFill>
                <a:schemeClr val="tx2"/>
              </a:solidFill>
              <a:latin typeface="Times New Roman" panose="02020603050405020304" charset="0"/>
              <a:cs typeface="Times New Roman" panose="02020603050405020304" charset="0"/>
              <a:sym typeface="+mn-ea"/>
            </a:endParaRPr>
          </a:p>
          <a:p>
            <a:pPr>
              <a:lnSpc>
                <a:spcPct val="150000"/>
              </a:lnSpc>
            </a:pPr>
            <a:r>
              <a:rPr lang="en-US" altLang="ru-RU" sz="2000" b="1" i="1">
                <a:solidFill>
                  <a:schemeClr val="tx2"/>
                </a:solidFill>
                <a:latin typeface="Times New Roman" panose="02020603050405020304" charset="0"/>
                <a:cs typeface="Times New Roman" panose="02020603050405020304" charset="0"/>
                <a:sym typeface="+mn-ea"/>
              </a:rPr>
              <a:t>Rivojlanish mexanizmlari: </a:t>
            </a:r>
            <a:r>
              <a:rPr lang="en-US" altLang="ru-RU" sz="2000">
                <a:solidFill>
                  <a:schemeClr val="tx2"/>
                </a:solidFill>
                <a:latin typeface="Times New Roman" panose="02020603050405020304" charset="0"/>
                <a:cs typeface="Times New Roman" panose="02020603050405020304" charset="0"/>
                <a:sym typeface="+mn-ea"/>
              </a:rPr>
              <a:t>ferment disfunktsiyasi pigment biosintezini to‘xtatadi, ortiqcha prekursorlar yoki noto‘g‘ri hosil bo‘lgan pigmentlar hujayralarda yig‘iladi, oksidlovchi stress va hujayra degeneratsiyasi yuzaga keladi</a:t>
            </a:r>
            <a:endParaRPr lang="en-US" altLang="ru-RU" sz="2000" b="1" i="1">
              <a:solidFill>
                <a:schemeClr val="tx2"/>
              </a:solidFill>
              <a:latin typeface="Times New Roman" panose="02020603050405020304" charset="0"/>
              <a:cs typeface="Times New Roman" panose="02020603050405020304" charset="0"/>
              <a:sym typeface="+mn-ea"/>
            </a:endParaRPr>
          </a:p>
          <a:p>
            <a:pPr>
              <a:lnSpc>
                <a:spcPct val="150000"/>
              </a:lnSpc>
            </a:pPr>
            <a:r>
              <a:rPr lang="en-US" altLang="ru-RU" sz="2000" b="1" i="1">
                <a:solidFill>
                  <a:schemeClr val="tx2"/>
                </a:solidFill>
                <a:latin typeface="Times New Roman" panose="02020603050405020304" charset="0"/>
                <a:cs typeface="Times New Roman" panose="02020603050405020304" charset="0"/>
                <a:sym typeface="+mn-ea"/>
              </a:rPr>
              <a:t>Morfologiyasi: </a:t>
            </a:r>
            <a:r>
              <a:rPr lang="en-US" altLang="ru-RU" sz="2000">
                <a:solidFill>
                  <a:schemeClr val="tx2"/>
                </a:solidFill>
                <a:latin typeface="Times New Roman" panose="02020603050405020304" charset="0"/>
                <a:cs typeface="Times New Roman" panose="02020603050405020304" charset="0"/>
                <a:sym typeface="+mn-ea"/>
              </a:rPr>
              <a:t>teri, soch, ko‘z pigmenti kamayadi, melanin granullari hujayra sitoplazmasida kam bo‘ladi, histologik bo‘yoqlarda pigment yetishmovchiligi aniqlanadi</a:t>
            </a:r>
            <a:endParaRPr lang="en-US" altLang="ru-RU" sz="2000" b="1" i="1">
              <a:solidFill>
                <a:schemeClr val="tx2"/>
              </a:solidFill>
              <a:latin typeface="Times New Roman" panose="02020603050405020304" charset="0"/>
              <a:cs typeface="Times New Roman" panose="02020603050405020304" charset="0"/>
              <a:sym typeface="+mn-ea"/>
            </a:endParaRPr>
          </a:p>
          <a:p>
            <a:pPr>
              <a:lnSpc>
                <a:spcPct val="150000"/>
              </a:lnSpc>
            </a:pPr>
            <a:r>
              <a:rPr lang="en-US" altLang="ru-RU" sz="2000" b="1" i="1">
                <a:solidFill>
                  <a:schemeClr val="tx2"/>
                </a:solidFill>
                <a:latin typeface="Times New Roman" panose="02020603050405020304" charset="0"/>
                <a:cs typeface="Times New Roman" panose="02020603050405020304" charset="0"/>
                <a:sym typeface="+mn-ea"/>
              </a:rPr>
              <a:t>Tugallanishi:</a:t>
            </a:r>
            <a:r>
              <a:rPr lang="en-US" altLang="ru-RU" sz="2000">
                <a:solidFill>
                  <a:schemeClr val="tx2"/>
                </a:solidFill>
                <a:latin typeface="Times New Roman" panose="02020603050405020304" charset="0"/>
                <a:cs typeface="Times New Roman" panose="02020603050405020304" charset="0"/>
                <a:sym typeface="+mn-ea"/>
              </a:rPr>
              <a:t> surunkali, hayot davomida mavjud, dori bilan davolash pigmentni tiklamaydi, faqat simptomatik himoya (quyoshdan)</a:t>
            </a:r>
            <a:endParaRPr lang="en-US" altLang="ru-RU" sz="2000">
              <a:solidFill>
                <a:schemeClr val="tx2"/>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50" name="矩形 4"/>
          <p:cNvSpPr/>
          <p:nvPr/>
        </p:nvSpPr>
        <p:spPr>
          <a:xfrm rot="19920000">
            <a:off x="-1277937" y="-892175"/>
            <a:ext cx="7416800" cy="10546715"/>
          </a:xfrm>
          <a:prstGeom prst="rect">
            <a:avLst/>
          </a:prstGeom>
          <a:gradFill>
            <a:gsLst>
              <a:gs pos="0">
                <a:srgbClr val="A5CDD1"/>
              </a:gs>
              <a:gs pos="50000">
                <a:srgbClr val="A5CDD1"/>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1048651" name="矩形 6"/>
          <p:cNvSpPr/>
          <p:nvPr/>
        </p:nvSpPr>
        <p:spPr>
          <a:xfrm rot="19920000">
            <a:off x="6053138" y="-2796540"/>
            <a:ext cx="7416800" cy="10546715"/>
          </a:xfrm>
          <a:prstGeom prst="rect">
            <a:avLst/>
          </a:prstGeom>
          <a:gradFill>
            <a:gsLst>
              <a:gs pos="0">
                <a:srgbClr val="D1E5EA"/>
              </a:gs>
              <a:gs pos="50000">
                <a:srgbClr val="D1E5EA"/>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2097174" name="图片 8" descr="4"/>
          <p:cNvPicPr>
            <a:picLocks noChangeAspect="1"/>
          </p:cNvPicPr>
          <p:nvPr/>
        </p:nvPicPr>
        <p:blipFill>
          <a:blip r:embed="rId1"/>
          <a:srcRect/>
          <a:stretch>
            <a:fillRect/>
          </a:stretch>
        </p:blipFill>
        <p:spPr>
          <a:xfrm rot="5400000">
            <a:off x="2171528" y="-2933871"/>
            <a:ext cx="7622663" cy="13053279"/>
          </a:xfrm>
          <a:prstGeom prst="rect">
            <a:avLst/>
          </a:prstGeom>
        </p:spPr>
      </p:pic>
      <p:sp>
        <p:nvSpPr>
          <p:cNvPr id="1048652" name="矩形 10"/>
          <p:cNvSpPr/>
          <p:nvPr/>
        </p:nvSpPr>
        <p:spPr>
          <a:xfrm>
            <a:off x="340113" y="367207"/>
            <a:ext cx="11511775" cy="6123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Nunito Sans" charset="0"/>
            </a:endParaRPr>
          </a:p>
        </p:txBody>
      </p:sp>
      <p:sp>
        <p:nvSpPr>
          <p:cNvPr id="1048653" name="矩形 13"/>
          <p:cNvSpPr/>
          <p:nvPr/>
        </p:nvSpPr>
        <p:spPr>
          <a:xfrm>
            <a:off x="676275" y="367030"/>
            <a:ext cx="11057890" cy="2927350"/>
          </a:xfrm>
          <a:prstGeom prst="rect">
            <a:avLst/>
          </a:prstGeom>
          <a:solidFill>
            <a:srgbClr val="A5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lnSpc>
                <a:spcPct val="120000"/>
              </a:lnSpc>
              <a:spcBef>
                <a:spcPts val="0"/>
              </a:spcBef>
              <a:spcAft>
                <a:spcPts val="0"/>
              </a:spcAft>
            </a:pPr>
            <a:endParaRPr lang="en-US" altLang="ru-RU" sz="2200">
              <a:latin typeface="Times New Roman" panose="02020603050405020304" charset="0"/>
              <a:cs typeface="Times New Roman" panose="02020603050405020304" charset="0"/>
            </a:endParaRPr>
          </a:p>
        </p:txBody>
      </p:sp>
      <p:sp>
        <p:nvSpPr>
          <p:cNvPr id="1048654" name="Текстовое поле 1"/>
          <p:cNvSpPr txBox="1"/>
          <p:nvPr/>
        </p:nvSpPr>
        <p:spPr>
          <a:xfrm>
            <a:off x="953770" y="367030"/>
            <a:ext cx="10502900" cy="2649220"/>
          </a:xfrm>
          <a:prstGeom prst="rect">
            <a:avLst/>
          </a:prstGeom>
          <a:noFill/>
        </p:spPr>
        <p:txBody>
          <a:bodyPr wrap="square" rtlCol="0" anchor="t">
            <a:noAutofit/>
          </a:bodyPr>
          <a:p>
            <a:pPr algn="l">
              <a:lnSpc>
                <a:spcPct val="130000"/>
              </a:lnSpc>
              <a:spcBef>
                <a:spcPts val="0"/>
              </a:spcBef>
              <a:spcAft>
                <a:spcPts val="0"/>
              </a:spcAft>
            </a:pPr>
            <a:r>
              <a:rPr lang="en-US" altLang="ru-RU" sz="2200" b="1" i="1">
                <a:solidFill>
                  <a:schemeClr val="bg1"/>
                </a:solidFill>
                <a:latin typeface="Times New Roman" panose="02020603050405020304" charset="0"/>
                <a:cs typeface="Times New Roman" panose="02020603050405020304" charset="0"/>
                <a:sym typeface="+mn-ea"/>
              </a:rPr>
              <a:t>Leykoderma</a:t>
            </a:r>
            <a:endParaRPr lang="en-US" altLang="ru-RU" sz="2200" b="1" i="1">
              <a:solidFill>
                <a:schemeClr val="bg1"/>
              </a:solidFill>
              <a:latin typeface="Times New Roman" panose="02020603050405020304" charset="0"/>
              <a:cs typeface="Times New Roman" panose="02020603050405020304" charset="0"/>
              <a:sym typeface="+mn-ea"/>
            </a:endParaRPr>
          </a:p>
          <a:p>
            <a:pPr algn="l">
              <a:lnSpc>
                <a:spcPct val="120000"/>
              </a:lnSpc>
              <a:spcBef>
                <a:spcPts val="0"/>
              </a:spcBef>
              <a:spcAft>
                <a:spcPts val="0"/>
              </a:spcAft>
            </a:pPr>
            <a:r>
              <a:rPr lang="en-US" altLang="ru-RU" sz="2000">
                <a:solidFill>
                  <a:schemeClr val="bg1"/>
                </a:solidFill>
                <a:latin typeface="Times New Roman" panose="02020603050405020304" charset="0"/>
                <a:cs typeface="Times New Roman" panose="02020603050405020304" charset="0"/>
                <a:sym typeface="+mn-ea"/>
              </a:rPr>
              <a:t>Tushunchasi: terining lokal yoki diffuz oqargan joylari, melanin pigmentining kamayishi yoki yo‘qolishi natijasida yuzaga keladi; odatda irsiy yoki orttirilgan shaklda bo‘ladi</a:t>
            </a:r>
            <a:endParaRPr lang="en-US" altLang="ru-RU" sz="2000">
              <a:solidFill>
                <a:schemeClr val="bg1"/>
              </a:solidFill>
              <a:latin typeface="Times New Roman" panose="02020603050405020304" charset="0"/>
              <a:cs typeface="Times New Roman" panose="02020603050405020304" charset="0"/>
              <a:sym typeface="+mn-ea"/>
            </a:endParaRPr>
          </a:p>
          <a:p>
            <a:pPr algn="l">
              <a:lnSpc>
                <a:spcPct val="120000"/>
              </a:lnSpc>
              <a:spcBef>
                <a:spcPts val="0"/>
              </a:spcBef>
              <a:spcAft>
                <a:spcPts val="0"/>
              </a:spcAft>
            </a:pPr>
            <a:r>
              <a:rPr lang="en-US" altLang="ru-RU" sz="2000">
                <a:solidFill>
                  <a:schemeClr val="bg1"/>
                </a:solidFill>
                <a:latin typeface="Times New Roman" panose="02020603050405020304" charset="0"/>
                <a:cs typeface="Times New Roman" panose="02020603050405020304" charset="0"/>
                <a:sym typeface="+mn-ea"/>
              </a:rPr>
              <a:t>Sabablari: genetik omillar, surunkali yallig‘lanish, infektsiyalar, kimyoviy moddalar ta’siri, dori vositalari</a:t>
            </a:r>
            <a:endParaRPr lang="en-US" altLang="ru-RU" sz="2000">
              <a:solidFill>
                <a:schemeClr val="bg1"/>
              </a:solidFill>
              <a:latin typeface="Times New Roman" panose="02020603050405020304" charset="0"/>
              <a:cs typeface="Times New Roman" panose="02020603050405020304" charset="0"/>
              <a:sym typeface="+mn-ea"/>
            </a:endParaRPr>
          </a:p>
          <a:p>
            <a:pPr algn="l">
              <a:lnSpc>
                <a:spcPct val="120000"/>
              </a:lnSpc>
              <a:spcBef>
                <a:spcPts val="0"/>
              </a:spcBef>
              <a:spcAft>
                <a:spcPts val="0"/>
              </a:spcAft>
            </a:pPr>
            <a:r>
              <a:rPr lang="en-US" altLang="ru-RU" sz="2000">
                <a:solidFill>
                  <a:schemeClr val="bg1"/>
                </a:solidFill>
                <a:latin typeface="Times New Roman" panose="02020603050405020304" charset="0"/>
                <a:cs typeface="Times New Roman" panose="02020603050405020304" charset="0"/>
                <a:sym typeface="+mn-ea"/>
              </a:rPr>
              <a:t>Morfologiyasi: terining oqargan hududlari, melanositlar soni kamaygan, histologik tekshiruvda melanin granullari kamaygan yoki yo‘q, epidermis tuzilishi odatda saqlanadi</a:t>
            </a:r>
            <a:endParaRPr lang="en-US" altLang="ru-RU" sz="2000">
              <a:solidFill>
                <a:schemeClr val="bg1"/>
              </a:solidFill>
              <a:latin typeface="Times New Roman" panose="02020603050405020304" charset="0"/>
              <a:cs typeface="Times New Roman" panose="02020603050405020304" charset="0"/>
              <a:sym typeface="+mn-ea"/>
            </a:endParaRPr>
          </a:p>
        </p:txBody>
      </p:sp>
      <p:sp>
        <p:nvSpPr>
          <p:cNvPr id="1" name="Текстовое поле 0"/>
          <p:cNvSpPr txBox="1"/>
          <p:nvPr/>
        </p:nvSpPr>
        <p:spPr>
          <a:xfrm>
            <a:off x="815340" y="3429000"/>
            <a:ext cx="10780395" cy="2676525"/>
          </a:xfrm>
          <a:prstGeom prst="rect">
            <a:avLst/>
          </a:prstGeom>
        </p:spPr>
        <p:txBody>
          <a:bodyPr wrap="square">
            <a:spAutoFit/>
          </a:bodyPr>
          <a:p>
            <a:pPr>
              <a:lnSpc>
                <a:spcPct val="120000"/>
              </a:lnSpc>
              <a:spcBef>
                <a:spcPts val="0"/>
              </a:spcBef>
              <a:spcAft>
                <a:spcPts val="0"/>
              </a:spcAft>
            </a:pPr>
            <a:r>
              <a:rPr lang="en-US" altLang="zh-CN" sz="2000" b="1" i="1">
                <a:solidFill>
                  <a:schemeClr val="tx2"/>
                </a:solidFill>
                <a:latin typeface="Times New Roman" panose="02020603050405020304" charset="0"/>
                <a:cs typeface="Times New Roman" panose="02020603050405020304" charset="0"/>
              </a:rPr>
              <a:t>Vitiligo</a:t>
            </a:r>
            <a:endParaRPr lang="en-US" altLang="zh-CN" sz="2000" b="1" i="1">
              <a:solidFill>
                <a:schemeClr val="tx2"/>
              </a:solidFill>
              <a:latin typeface="Times New Roman" panose="02020603050405020304" charset="0"/>
              <a:cs typeface="Times New Roman" panose="02020603050405020304" charset="0"/>
            </a:endParaRPr>
          </a:p>
          <a:p>
            <a:pPr>
              <a:lnSpc>
                <a:spcPct val="120000"/>
              </a:lnSpc>
              <a:spcBef>
                <a:spcPts val="0"/>
              </a:spcBef>
              <a:spcAft>
                <a:spcPts val="0"/>
              </a:spcAft>
            </a:pPr>
            <a:r>
              <a:rPr lang="en-US" altLang="zh-CN" sz="2000">
                <a:solidFill>
                  <a:schemeClr val="tx2"/>
                </a:solidFill>
                <a:latin typeface="Times New Roman" panose="02020603050405020304" charset="0"/>
                <a:cs typeface="Times New Roman" panose="02020603050405020304" charset="0"/>
              </a:rPr>
              <a:t>Tushunchasi: autoimmun yoki boshqa mexanizmlar natijasida terining pigmentatsiyasi yo‘qolgan surunkali kasallik; ko‘pincha simmetrik oq dog‘lar bilan namoyon bo‘ladi</a:t>
            </a:r>
            <a:endParaRPr lang="en-US" altLang="zh-CN" sz="2000">
              <a:solidFill>
                <a:schemeClr val="tx2"/>
              </a:solidFill>
              <a:latin typeface="Times New Roman" panose="02020603050405020304" charset="0"/>
              <a:cs typeface="Times New Roman" panose="02020603050405020304" charset="0"/>
            </a:endParaRPr>
          </a:p>
          <a:p>
            <a:pPr>
              <a:lnSpc>
                <a:spcPct val="120000"/>
              </a:lnSpc>
              <a:spcBef>
                <a:spcPts val="0"/>
              </a:spcBef>
              <a:spcAft>
                <a:spcPts val="0"/>
              </a:spcAft>
            </a:pPr>
            <a:r>
              <a:rPr lang="en-US" altLang="zh-CN" sz="2000">
                <a:solidFill>
                  <a:schemeClr val="tx2"/>
                </a:solidFill>
                <a:latin typeface="Times New Roman" panose="02020603050405020304" charset="0"/>
                <a:cs typeface="Times New Roman" panose="02020603050405020304" charset="0"/>
              </a:rPr>
              <a:t>Sabablari: melanotsitlarga qarshi autoimmun reaktsiya, genetik moyillik, oksidlovchi stress, surunkali yallig‘lanish</a:t>
            </a:r>
            <a:endParaRPr lang="en-US" altLang="zh-CN" sz="2000">
              <a:solidFill>
                <a:schemeClr val="tx2"/>
              </a:solidFill>
              <a:latin typeface="Times New Roman" panose="02020603050405020304" charset="0"/>
              <a:cs typeface="Times New Roman" panose="02020603050405020304" charset="0"/>
            </a:endParaRPr>
          </a:p>
          <a:p>
            <a:pPr>
              <a:lnSpc>
                <a:spcPct val="120000"/>
              </a:lnSpc>
              <a:spcBef>
                <a:spcPts val="0"/>
              </a:spcBef>
              <a:spcAft>
                <a:spcPts val="0"/>
              </a:spcAft>
            </a:pPr>
            <a:r>
              <a:rPr lang="en-US" altLang="zh-CN" sz="2000">
                <a:solidFill>
                  <a:schemeClr val="tx2"/>
                </a:solidFill>
                <a:latin typeface="Times New Roman" panose="02020603050405020304" charset="0"/>
                <a:cs typeface="Times New Roman" panose="02020603050405020304" charset="0"/>
              </a:rPr>
              <a:t>Morfologiyasi: epidermisda melanotsitlar yo‘qoladi, melanin granullari yo‘q, oq dog‘lar simmetrik yoki diffuz, dermis odatda normal, histologik tekshiruvda melanotsitlar kamayishi yoki yo‘qolishi ko‘rinadi</a:t>
            </a:r>
            <a:endParaRPr lang="en-US" altLang="zh-CN" sz="2000">
              <a:solidFill>
                <a:schemeClr val="tx2"/>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50" name="矩形 4"/>
          <p:cNvSpPr/>
          <p:nvPr/>
        </p:nvSpPr>
        <p:spPr>
          <a:xfrm rot="19920000">
            <a:off x="-1277937" y="-892175"/>
            <a:ext cx="7416800" cy="10546715"/>
          </a:xfrm>
          <a:prstGeom prst="rect">
            <a:avLst/>
          </a:prstGeom>
          <a:gradFill>
            <a:gsLst>
              <a:gs pos="0">
                <a:srgbClr val="A5CDD1"/>
              </a:gs>
              <a:gs pos="50000">
                <a:srgbClr val="A5CDD1"/>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1048651" name="矩形 6"/>
          <p:cNvSpPr/>
          <p:nvPr/>
        </p:nvSpPr>
        <p:spPr>
          <a:xfrm rot="19920000">
            <a:off x="6053138" y="-2796540"/>
            <a:ext cx="7416800" cy="10546715"/>
          </a:xfrm>
          <a:prstGeom prst="rect">
            <a:avLst/>
          </a:prstGeom>
          <a:gradFill>
            <a:gsLst>
              <a:gs pos="0">
                <a:srgbClr val="D1E5EA"/>
              </a:gs>
              <a:gs pos="50000">
                <a:srgbClr val="D1E5EA"/>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2097174" name="图片 8" descr="4"/>
          <p:cNvPicPr>
            <a:picLocks noChangeAspect="1"/>
          </p:cNvPicPr>
          <p:nvPr/>
        </p:nvPicPr>
        <p:blipFill>
          <a:blip r:embed="rId1"/>
          <a:srcRect/>
          <a:stretch>
            <a:fillRect/>
          </a:stretch>
        </p:blipFill>
        <p:spPr>
          <a:xfrm rot="5400000">
            <a:off x="2171528" y="-2933871"/>
            <a:ext cx="7622663" cy="13053279"/>
          </a:xfrm>
          <a:prstGeom prst="rect">
            <a:avLst/>
          </a:prstGeom>
        </p:spPr>
      </p:pic>
      <p:sp>
        <p:nvSpPr>
          <p:cNvPr id="1048652" name="矩形 10"/>
          <p:cNvSpPr/>
          <p:nvPr/>
        </p:nvSpPr>
        <p:spPr>
          <a:xfrm>
            <a:off x="340113" y="367207"/>
            <a:ext cx="11511775" cy="6123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Nunito Sans" charset="0"/>
            </a:endParaRPr>
          </a:p>
        </p:txBody>
      </p:sp>
      <p:sp>
        <p:nvSpPr>
          <p:cNvPr id="1048654" name="Текстовое поле 1"/>
          <p:cNvSpPr txBox="1"/>
          <p:nvPr/>
        </p:nvSpPr>
        <p:spPr>
          <a:xfrm>
            <a:off x="1025525" y="1168400"/>
            <a:ext cx="9735820" cy="3972560"/>
          </a:xfrm>
          <a:prstGeom prst="rect">
            <a:avLst/>
          </a:prstGeom>
          <a:noFill/>
        </p:spPr>
        <p:txBody>
          <a:bodyPr wrap="square" rtlCol="0" anchor="t">
            <a:noAutofit/>
          </a:bodyPr>
          <a:p>
            <a:pPr algn="l">
              <a:lnSpc>
                <a:spcPct val="130000"/>
              </a:lnSpc>
              <a:spcBef>
                <a:spcPts val="0"/>
              </a:spcBef>
              <a:spcAft>
                <a:spcPts val="0"/>
              </a:spcAft>
            </a:pPr>
            <a:r>
              <a:rPr lang="en-US" altLang="ru-RU" sz="2200" b="1" i="1">
                <a:solidFill>
                  <a:schemeClr val="tx2"/>
                </a:solidFill>
                <a:latin typeface="Times New Roman" panose="02020603050405020304" charset="0"/>
                <a:cs typeface="Times New Roman" panose="02020603050405020304" charset="0"/>
                <a:sym typeface="+mn-ea"/>
              </a:rPr>
              <a:t>Endogen pigmentlar almashinuvini buzilishi</a:t>
            </a:r>
            <a:r>
              <a:rPr lang="en-US" altLang="ru-RU" sz="2200">
                <a:solidFill>
                  <a:schemeClr val="tx2"/>
                </a:solidFill>
                <a:latin typeface="Times New Roman" panose="02020603050405020304" charset="0"/>
                <a:cs typeface="Times New Roman" panose="02020603050405020304" charset="0"/>
                <a:sym typeface="+mn-ea"/>
              </a:rPr>
              <a:t>: melanin, hemoprotein yoki lipofuscin yetishmovchiligi yoki ortiqcha yig‘ilishi hujayralarda pigment to‘planishi va funksiyaning buzilishiga olib keladi.</a:t>
            </a:r>
            <a:endParaRPr lang="en-US" altLang="ru-RU" sz="2200">
              <a:solidFill>
                <a:schemeClr val="tx2"/>
              </a:solidFill>
              <a:latin typeface="Times New Roman" panose="02020603050405020304" charset="0"/>
              <a:cs typeface="Times New Roman" panose="02020603050405020304" charset="0"/>
              <a:sym typeface="+mn-ea"/>
            </a:endParaRPr>
          </a:p>
          <a:p>
            <a:pPr algn="l">
              <a:lnSpc>
                <a:spcPct val="130000"/>
              </a:lnSpc>
              <a:spcBef>
                <a:spcPts val="0"/>
              </a:spcBef>
              <a:spcAft>
                <a:spcPts val="0"/>
              </a:spcAft>
            </a:pPr>
            <a:endParaRPr lang="en-US" altLang="ru-RU" sz="2200">
              <a:solidFill>
                <a:schemeClr val="tx2"/>
              </a:solidFill>
              <a:latin typeface="Times New Roman" panose="02020603050405020304" charset="0"/>
              <a:cs typeface="Times New Roman" panose="02020603050405020304" charset="0"/>
              <a:sym typeface="+mn-ea"/>
            </a:endParaRPr>
          </a:p>
          <a:p>
            <a:pPr algn="l">
              <a:lnSpc>
                <a:spcPct val="130000"/>
              </a:lnSpc>
              <a:spcBef>
                <a:spcPts val="0"/>
              </a:spcBef>
              <a:spcAft>
                <a:spcPts val="0"/>
              </a:spcAft>
            </a:pPr>
            <a:r>
              <a:rPr lang="en-US" altLang="ru-RU" sz="2200" b="1" i="1">
                <a:solidFill>
                  <a:schemeClr val="tx2"/>
                </a:solidFill>
                <a:latin typeface="Times New Roman" panose="02020603050405020304" charset="0"/>
                <a:cs typeface="Times New Roman" panose="02020603050405020304" charset="0"/>
                <a:sym typeface="+mn-ea"/>
              </a:rPr>
              <a:t>Og‘iz bo‘shlig‘i va tildagi pigmentatsiya:</a:t>
            </a:r>
            <a:r>
              <a:rPr lang="en-US" altLang="ru-RU" sz="2200">
                <a:solidFill>
                  <a:schemeClr val="tx2"/>
                </a:solidFill>
                <a:latin typeface="Times New Roman" panose="02020603050405020304" charset="0"/>
                <a:cs typeface="Times New Roman" panose="02020603050405020304" charset="0"/>
                <a:sym typeface="+mn-ea"/>
              </a:rPr>
              <a:t> leykoderma, melanoz va giperpigmentatsiya shaklida namoyon bo‘ladi, histologik tekshiruvda melanotsitlar soni kamayishi yoki pigment granullari yig‘ilishi ko‘rinadi.</a:t>
            </a:r>
            <a:endParaRPr lang="en-US" altLang="ru-RU" sz="2200">
              <a:solidFill>
                <a:schemeClr val="tx2"/>
              </a:solidFill>
              <a:latin typeface="Times New Roman" panose="02020603050405020304" charset="0"/>
              <a:cs typeface="Times New Roman" panose="02020603050405020304" charset="0"/>
              <a:sym typeface="+mn-ea"/>
            </a:endParaRPr>
          </a:p>
          <a:p>
            <a:pPr algn="l">
              <a:lnSpc>
                <a:spcPct val="130000"/>
              </a:lnSpc>
              <a:spcBef>
                <a:spcPts val="0"/>
              </a:spcBef>
              <a:spcAft>
                <a:spcPts val="0"/>
              </a:spcAft>
            </a:pPr>
            <a:endParaRPr lang="en-US" altLang="ru-RU" sz="2200">
              <a:solidFill>
                <a:schemeClr val="tx2"/>
              </a:solidFill>
              <a:latin typeface="Times New Roman" panose="02020603050405020304" charset="0"/>
              <a:cs typeface="Times New Roman" panose="02020603050405020304" charset="0"/>
              <a:sym typeface="+mn-ea"/>
            </a:endParaRPr>
          </a:p>
          <a:p>
            <a:pPr algn="l">
              <a:lnSpc>
                <a:spcPct val="130000"/>
              </a:lnSpc>
              <a:spcBef>
                <a:spcPts val="0"/>
              </a:spcBef>
              <a:spcAft>
                <a:spcPts val="0"/>
              </a:spcAft>
            </a:pPr>
            <a:r>
              <a:rPr lang="en-US" altLang="ru-RU" sz="2200" b="1" i="1">
                <a:solidFill>
                  <a:schemeClr val="tx2"/>
                </a:solidFill>
                <a:latin typeface="Times New Roman" panose="02020603050405020304" charset="0"/>
                <a:cs typeface="Times New Roman" panose="02020603050405020304" charset="0"/>
                <a:sym typeface="+mn-ea"/>
              </a:rPr>
              <a:t>Lipidogen pigmentlar almashinuvining buzilishi:</a:t>
            </a:r>
            <a:r>
              <a:rPr lang="en-US" altLang="ru-RU" sz="2200">
                <a:solidFill>
                  <a:schemeClr val="tx2"/>
                </a:solidFill>
                <a:latin typeface="Times New Roman" panose="02020603050405020304" charset="0"/>
                <a:cs typeface="Times New Roman" panose="02020603050405020304" charset="0"/>
                <a:sym typeface="+mn-ea"/>
              </a:rPr>
              <a:t> lipofuscin va ceroid granullari hujayrada to‘planadi, hujayra stressi va degeneratsiya bilan bog‘liq bo‘ladi.</a:t>
            </a:r>
            <a:endParaRPr lang="en-US" altLang="ru-RU" sz="2200">
              <a:solidFill>
                <a:schemeClr val="tx2"/>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50" name="矩形 4"/>
          <p:cNvSpPr/>
          <p:nvPr/>
        </p:nvSpPr>
        <p:spPr>
          <a:xfrm rot="19920000">
            <a:off x="-1277937" y="-892175"/>
            <a:ext cx="7416800" cy="10546715"/>
          </a:xfrm>
          <a:prstGeom prst="rect">
            <a:avLst/>
          </a:prstGeom>
          <a:gradFill>
            <a:gsLst>
              <a:gs pos="0">
                <a:srgbClr val="A5CDD1"/>
              </a:gs>
              <a:gs pos="50000">
                <a:srgbClr val="A5CDD1"/>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1048651" name="矩形 6"/>
          <p:cNvSpPr/>
          <p:nvPr/>
        </p:nvSpPr>
        <p:spPr>
          <a:xfrm rot="19920000">
            <a:off x="6053138" y="-2796540"/>
            <a:ext cx="7416800" cy="10546715"/>
          </a:xfrm>
          <a:prstGeom prst="rect">
            <a:avLst/>
          </a:prstGeom>
          <a:gradFill>
            <a:gsLst>
              <a:gs pos="0">
                <a:srgbClr val="D1E5EA"/>
              </a:gs>
              <a:gs pos="50000">
                <a:srgbClr val="D1E5EA"/>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2097174" name="图片 8" descr="4"/>
          <p:cNvPicPr>
            <a:picLocks noChangeAspect="1"/>
          </p:cNvPicPr>
          <p:nvPr/>
        </p:nvPicPr>
        <p:blipFill>
          <a:blip r:embed="rId1"/>
          <a:srcRect/>
          <a:stretch>
            <a:fillRect/>
          </a:stretch>
        </p:blipFill>
        <p:spPr>
          <a:xfrm rot="5400000">
            <a:off x="2171528" y="-2933871"/>
            <a:ext cx="7622663" cy="13053279"/>
          </a:xfrm>
          <a:prstGeom prst="rect">
            <a:avLst/>
          </a:prstGeom>
        </p:spPr>
      </p:pic>
      <p:sp>
        <p:nvSpPr>
          <p:cNvPr id="1048652" name="矩形 10"/>
          <p:cNvSpPr/>
          <p:nvPr/>
        </p:nvSpPr>
        <p:spPr>
          <a:xfrm>
            <a:off x="340113" y="367207"/>
            <a:ext cx="11511775" cy="6123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Nunito Sans" charset="0"/>
            </a:endParaRPr>
          </a:p>
        </p:txBody>
      </p:sp>
      <p:sp>
        <p:nvSpPr>
          <p:cNvPr id="1048654" name="Текстовое поле 1"/>
          <p:cNvSpPr txBox="1"/>
          <p:nvPr/>
        </p:nvSpPr>
        <p:spPr>
          <a:xfrm>
            <a:off x="1704975" y="1862455"/>
            <a:ext cx="9548495" cy="2134235"/>
          </a:xfrm>
          <a:prstGeom prst="rect">
            <a:avLst/>
          </a:prstGeom>
          <a:noFill/>
        </p:spPr>
        <p:txBody>
          <a:bodyPr wrap="square" rtlCol="0" anchor="t">
            <a:noAutofit/>
          </a:bodyPr>
          <a:p>
            <a:pPr algn="l">
              <a:lnSpc>
                <a:spcPct val="130000"/>
              </a:lnSpc>
              <a:spcBef>
                <a:spcPts val="0"/>
              </a:spcBef>
              <a:spcAft>
                <a:spcPts val="0"/>
              </a:spcAft>
            </a:pPr>
            <a:r>
              <a:rPr lang="en-US" altLang="ru-RU" sz="2400" b="1" i="1">
                <a:solidFill>
                  <a:schemeClr val="tx2"/>
                </a:solidFill>
                <a:latin typeface="Times New Roman" panose="02020603050405020304" charset="0"/>
                <a:cs typeface="Times New Roman" panose="02020603050405020304" charset="0"/>
                <a:sym typeface="+mn-ea"/>
              </a:rPr>
              <a:t>Xulosa</a:t>
            </a:r>
            <a:endParaRPr lang="en-US" altLang="ru-RU" sz="2400" b="1" i="1">
              <a:solidFill>
                <a:schemeClr val="tx2"/>
              </a:solidFill>
              <a:latin typeface="Times New Roman" panose="02020603050405020304" charset="0"/>
              <a:cs typeface="Times New Roman" panose="02020603050405020304" charset="0"/>
              <a:sym typeface="+mn-ea"/>
            </a:endParaRPr>
          </a:p>
          <a:p>
            <a:pPr algn="l">
              <a:lnSpc>
                <a:spcPct val="130000"/>
              </a:lnSpc>
              <a:spcBef>
                <a:spcPts val="0"/>
              </a:spcBef>
              <a:spcAft>
                <a:spcPts val="0"/>
              </a:spcAft>
            </a:pPr>
            <a:r>
              <a:rPr lang="en-US" altLang="ru-RU" sz="2200">
                <a:solidFill>
                  <a:schemeClr val="tx2"/>
                </a:solidFill>
                <a:latin typeface="Times New Roman" panose="02020603050405020304" charset="0"/>
                <a:cs typeface="Times New Roman" panose="02020603050405020304" charset="0"/>
                <a:sym typeface="+mn-ea"/>
              </a:rPr>
              <a:t>Pigmentlar almashinuvi buzilganda hujayralarda melanin, hemoprotein yoki lipofuscin yig‘iladi yoki yetishmaydi. Gemosideroz va sariqliklarda temir va bilirubin to‘planishi rang o‘zgarishiga olib keladi. Albinizm, Addison kasalligi, leyko</a:t>
            </a:r>
            <a:r>
              <a:rPr lang="en-US" altLang="en-US" sz="2200">
                <a:solidFill>
                  <a:schemeClr val="tx2"/>
                </a:solidFill>
                <a:latin typeface="Times New Roman" panose="02020603050405020304" charset="0"/>
                <a:cs typeface="Times New Roman" panose="02020603050405020304" charset="0"/>
                <a:sym typeface="+mn-ea"/>
              </a:rPr>
              <a:t>­</a:t>
            </a:r>
            <a:r>
              <a:rPr lang="en-US" altLang="ru-RU" sz="2200">
                <a:solidFill>
                  <a:schemeClr val="tx2"/>
                </a:solidFill>
                <a:latin typeface="Times New Roman" panose="02020603050405020304" charset="0"/>
                <a:cs typeface="Times New Roman" panose="02020603050405020304" charset="0"/>
                <a:sym typeface="+mn-ea"/>
              </a:rPr>
              <a:t>derma va vitiligo melanotsit faoliyati yoki pigment biosintezining buzilishi bilan namoyon bo‘ladi. Og‘iz bo‘shlig‘i, til va lipidogen pigmentlar buzilishi hujayra stressi va pigment granullarining to‘planishi bilan aniqlanadi.</a:t>
            </a:r>
            <a:endParaRPr lang="en-US" altLang="ru-RU" sz="2200">
              <a:solidFill>
                <a:schemeClr val="tx2"/>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79" name="矩形 15"/>
          <p:cNvSpPr/>
          <p:nvPr/>
        </p:nvSpPr>
        <p:spPr>
          <a:xfrm rot="19920000">
            <a:off x="-1277937" y="-892175"/>
            <a:ext cx="7416800" cy="10546715"/>
          </a:xfrm>
          <a:prstGeom prst="rect">
            <a:avLst/>
          </a:prstGeom>
          <a:gradFill>
            <a:gsLst>
              <a:gs pos="0">
                <a:srgbClr val="A5CDD1"/>
              </a:gs>
              <a:gs pos="50000">
                <a:srgbClr val="A5CDD1"/>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1048680" name="矩形 16"/>
          <p:cNvSpPr/>
          <p:nvPr/>
        </p:nvSpPr>
        <p:spPr>
          <a:xfrm rot="19920000">
            <a:off x="6053138" y="-2796540"/>
            <a:ext cx="7416800" cy="10546715"/>
          </a:xfrm>
          <a:prstGeom prst="rect">
            <a:avLst/>
          </a:prstGeom>
          <a:gradFill>
            <a:gsLst>
              <a:gs pos="0">
                <a:srgbClr val="D1E5EA"/>
              </a:gs>
              <a:gs pos="50000">
                <a:srgbClr val="D1E5EA"/>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2097181" name="图片 18" descr="4"/>
          <p:cNvPicPr>
            <a:picLocks noChangeAspect="1"/>
          </p:cNvPicPr>
          <p:nvPr/>
        </p:nvPicPr>
        <p:blipFill>
          <a:blip r:embed="rId1"/>
          <a:srcRect/>
          <a:stretch>
            <a:fillRect/>
          </a:stretch>
        </p:blipFill>
        <p:spPr>
          <a:xfrm rot="5400000">
            <a:off x="2438400" y="-2216150"/>
            <a:ext cx="6845300" cy="11722100"/>
          </a:xfrm>
          <a:prstGeom prst="rect">
            <a:avLst/>
          </a:prstGeom>
        </p:spPr>
      </p:pic>
      <p:sp>
        <p:nvSpPr>
          <p:cNvPr id="1048681" name="矩形 25"/>
          <p:cNvSpPr/>
          <p:nvPr/>
        </p:nvSpPr>
        <p:spPr>
          <a:xfrm>
            <a:off x="787400" y="723900"/>
            <a:ext cx="10337800" cy="549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Nunito Sans" charset="0"/>
            </a:endParaRPr>
          </a:p>
        </p:txBody>
      </p:sp>
      <p:sp>
        <p:nvSpPr>
          <p:cNvPr id="1048682" name="文本框 19"/>
          <p:cNvSpPr txBox="1"/>
          <p:nvPr/>
        </p:nvSpPr>
        <p:spPr>
          <a:xfrm>
            <a:off x="2244728" y="2671909"/>
            <a:ext cx="8033018" cy="993141"/>
          </a:xfrm>
          <a:prstGeom prst="rect">
            <a:avLst/>
          </a:prstGeom>
          <a:noFill/>
        </p:spPr>
        <p:txBody>
          <a:bodyPr wrap="none" rtlCol="0">
            <a:spAutoFit/>
          </a:bodyPr>
          <a:p>
            <a:pPr algn="ctr"/>
            <a:r>
              <a:rPr lang="en-US" altLang="zh-CN" sz="6000" spc="-300" dirty="0">
                <a:solidFill>
                  <a:schemeClr val="tx1">
                    <a:lumMod val="50000"/>
                    <a:lumOff val="50000"/>
                  </a:schemeClr>
                </a:solidFill>
                <a:latin typeface="Arial" panose="020B0604020202020204" pitchFamily="34" charset="0"/>
                <a:ea typeface="Nunito Sans ExtraBold" charset="0"/>
                <a:cs typeface="Arial" panose="020B0604020202020204" pitchFamily="34" charset="0"/>
              </a:rPr>
              <a:t>E’tiboringiz uchun rahmat!</a:t>
            </a:r>
            <a:endParaRPr lang="en-US" altLang="zh-CN" sz="6000" spc="-300" dirty="0">
              <a:solidFill>
                <a:schemeClr val="tx1">
                  <a:lumMod val="50000"/>
                  <a:lumOff val="50000"/>
                </a:schemeClr>
              </a:solidFill>
              <a:latin typeface="Arial" panose="020B0604020202020204" pitchFamily="34" charset="0"/>
              <a:ea typeface="Nunito Sans ExtraBold" charset="0"/>
              <a:cs typeface="Arial" panose="020B0604020202020204" pitchFamily="34" charset="0"/>
            </a:endParaRPr>
          </a:p>
        </p:txBody>
      </p:sp>
      <p:cxnSp>
        <p:nvCxnSpPr>
          <p:cNvPr id="3145729" name="直接连接符 20"/>
          <p:cNvCxnSpPr/>
          <p:nvPr/>
        </p:nvCxnSpPr>
        <p:spPr>
          <a:xfrm>
            <a:off x="2733040" y="3943985"/>
            <a:ext cx="717738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48683" name="Freeform 5"/>
          <p:cNvSpPr/>
          <p:nvPr/>
        </p:nvSpPr>
        <p:spPr>
          <a:xfrm>
            <a:off x="5334000" y="1304078"/>
            <a:ext cx="1524000" cy="886242"/>
          </a:xfrm>
          <a:custGeom>
            <a:avLst/>
            <a:gdLst/>
            <a:ahLst/>
            <a:cxnLst>
              <a:cxn ang="0">
                <a:pos x="wd2" y="hd2"/>
              </a:cxn>
              <a:cxn ang="5400000">
                <a:pos x="wd2" y="hd2"/>
              </a:cxn>
              <a:cxn ang="10800000">
                <a:pos x="wd2" y="hd2"/>
              </a:cxn>
              <a:cxn ang="16200000">
                <a:pos x="wd2" y="hd2"/>
              </a:cxn>
            </a:cxnLst>
            <a:rect l="0" t="0" r="r" b="b"/>
            <a:pathLst>
              <a:path w="21600" h="21600" extrusionOk="0">
                <a:moveTo>
                  <a:pt x="20978" y="16267"/>
                </a:moveTo>
                <a:cubicBezTo>
                  <a:pt x="20978" y="15467"/>
                  <a:pt x="20823" y="14933"/>
                  <a:pt x="20357" y="14933"/>
                </a:cubicBezTo>
                <a:cubicBezTo>
                  <a:pt x="20357" y="7200"/>
                  <a:pt x="20357" y="7200"/>
                  <a:pt x="20357" y="7200"/>
                </a:cubicBezTo>
                <a:cubicBezTo>
                  <a:pt x="21600" y="6400"/>
                  <a:pt x="21600" y="6400"/>
                  <a:pt x="21600" y="6400"/>
                </a:cubicBezTo>
                <a:cubicBezTo>
                  <a:pt x="10878" y="0"/>
                  <a:pt x="10878" y="0"/>
                  <a:pt x="10878" y="0"/>
                </a:cubicBezTo>
                <a:cubicBezTo>
                  <a:pt x="0" y="6400"/>
                  <a:pt x="0" y="6400"/>
                  <a:pt x="0" y="6400"/>
                </a:cubicBezTo>
                <a:cubicBezTo>
                  <a:pt x="10878" y="12800"/>
                  <a:pt x="10878" y="12800"/>
                  <a:pt x="10878" y="12800"/>
                </a:cubicBezTo>
                <a:cubicBezTo>
                  <a:pt x="19735" y="7467"/>
                  <a:pt x="19735" y="7467"/>
                  <a:pt x="19735" y="7467"/>
                </a:cubicBezTo>
                <a:cubicBezTo>
                  <a:pt x="19735" y="14933"/>
                  <a:pt x="19735" y="14933"/>
                  <a:pt x="19735" y="14933"/>
                </a:cubicBezTo>
                <a:cubicBezTo>
                  <a:pt x="19424" y="14933"/>
                  <a:pt x="19114" y="15467"/>
                  <a:pt x="19114" y="16267"/>
                </a:cubicBezTo>
                <a:cubicBezTo>
                  <a:pt x="19114" y="16800"/>
                  <a:pt x="19424" y="17067"/>
                  <a:pt x="19580" y="17067"/>
                </a:cubicBezTo>
                <a:cubicBezTo>
                  <a:pt x="19114" y="21600"/>
                  <a:pt x="19114" y="21600"/>
                  <a:pt x="19114" y="21600"/>
                </a:cubicBezTo>
                <a:cubicBezTo>
                  <a:pt x="20978" y="21600"/>
                  <a:pt x="20978" y="21600"/>
                  <a:pt x="20978" y="21600"/>
                </a:cubicBezTo>
                <a:cubicBezTo>
                  <a:pt x="20512" y="17067"/>
                  <a:pt x="20512" y="17067"/>
                  <a:pt x="20512" y="17067"/>
                </a:cubicBezTo>
                <a:cubicBezTo>
                  <a:pt x="20823" y="17067"/>
                  <a:pt x="20978" y="16800"/>
                  <a:pt x="20978" y="16267"/>
                </a:cubicBezTo>
                <a:close/>
                <a:moveTo>
                  <a:pt x="4351" y="11200"/>
                </a:moveTo>
                <a:cubicBezTo>
                  <a:pt x="4351" y="18400"/>
                  <a:pt x="4351" y="18400"/>
                  <a:pt x="4351" y="18400"/>
                </a:cubicBezTo>
                <a:cubicBezTo>
                  <a:pt x="4351" y="20267"/>
                  <a:pt x="7304" y="21600"/>
                  <a:pt x="10878" y="21600"/>
                </a:cubicBezTo>
                <a:cubicBezTo>
                  <a:pt x="14296" y="21600"/>
                  <a:pt x="17249" y="20267"/>
                  <a:pt x="17249" y="18400"/>
                </a:cubicBezTo>
                <a:cubicBezTo>
                  <a:pt x="17249" y="11200"/>
                  <a:pt x="17249" y="11200"/>
                  <a:pt x="17249" y="11200"/>
                </a:cubicBezTo>
                <a:cubicBezTo>
                  <a:pt x="10878" y="14933"/>
                  <a:pt x="10878" y="14933"/>
                  <a:pt x="10878" y="14933"/>
                </a:cubicBezTo>
                <a:lnTo>
                  <a:pt x="4351" y="11200"/>
                </a:lnTo>
                <a:close/>
              </a:path>
            </a:pathLst>
          </a:custGeom>
          <a:solidFill>
            <a:schemeClr val="tx1">
              <a:lumMod val="65000"/>
              <a:lumOff val="35000"/>
              <a:alpha val="85000"/>
            </a:schemeClr>
          </a:solidFill>
          <a:ln w="7620" cap="flat">
            <a:noFill/>
            <a:prstDash val="solid"/>
            <a:miter/>
          </a:ln>
        </p:spPr>
        <p:txBody>
          <a:bodyPr wrap="square" lIns="91439" tIns="91439" rIns="91439" bIns="91439" numCol="1" anchor="t">
            <a:noAutofit/>
          </a:bodyPr>
          <a:p>
            <a:endParaRPr>
              <a:ea typeface="Nunito Sans" charset="0"/>
              <a:cs typeface="Nunito Sans"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591" name="矩形 1"/>
          <p:cNvSpPr/>
          <p:nvPr/>
        </p:nvSpPr>
        <p:spPr>
          <a:xfrm rot="19920000">
            <a:off x="-1277937" y="-892175"/>
            <a:ext cx="7416800" cy="10546715"/>
          </a:xfrm>
          <a:prstGeom prst="rect">
            <a:avLst/>
          </a:prstGeom>
          <a:gradFill>
            <a:gsLst>
              <a:gs pos="0">
                <a:srgbClr val="A5CDD1"/>
              </a:gs>
              <a:gs pos="50000">
                <a:srgbClr val="A5CDD1"/>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1048592" name="矩形 2"/>
          <p:cNvSpPr/>
          <p:nvPr/>
        </p:nvSpPr>
        <p:spPr>
          <a:xfrm rot="19920000">
            <a:off x="6053138" y="-2796540"/>
            <a:ext cx="7416800" cy="10546715"/>
          </a:xfrm>
          <a:prstGeom prst="rect">
            <a:avLst/>
          </a:prstGeom>
          <a:gradFill>
            <a:gsLst>
              <a:gs pos="0">
                <a:srgbClr val="D1E5EA"/>
              </a:gs>
              <a:gs pos="50000">
                <a:srgbClr val="D1E5EA"/>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2097153" name="图片 3" descr="4"/>
          <p:cNvPicPr>
            <a:picLocks noChangeAspect="1"/>
          </p:cNvPicPr>
          <p:nvPr/>
        </p:nvPicPr>
        <p:blipFill>
          <a:blip r:embed="rId1"/>
          <a:srcRect/>
          <a:stretch>
            <a:fillRect/>
          </a:stretch>
        </p:blipFill>
        <p:spPr>
          <a:xfrm rot="5400000">
            <a:off x="2438400" y="-2216150"/>
            <a:ext cx="6845300" cy="11722100"/>
          </a:xfrm>
          <a:prstGeom prst="rect">
            <a:avLst/>
          </a:prstGeom>
        </p:spPr>
      </p:pic>
      <p:sp>
        <p:nvSpPr>
          <p:cNvPr id="1048593" name="矩形 5"/>
          <p:cNvSpPr/>
          <p:nvPr/>
        </p:nvSpPr>
        <p:spPr>
          <a:xfrm>
            <a:off x="870585" y="222250"/>
            <a:ext cx="10602595" cy="5912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zh-CN" altLang="en-US">
              <a:cs typeface="Nunito Sans" charset="0"/>
            </a:endParaRPr>
          </a:p>
        </p:txBody>
      </p:sp>
      <p:sp>
        <p:nvSpPr>
          <p:cNvPr id="1048613" name="矩形 13"/>
          <p:cNvSpPr/>
          <p:nvPr/>
        </p:nvSpPr>
        <p:spPr>
          <a:xfrm>
            <a:off x="1486535" y="1703705"/>
            <a:ext cx="8967470" cy="2637790"/>
          </a:xfrm>
          <a:prstGeom prst="rect">
            <a:avLst/>
          </a:prstGeom>
          <a:solidFill>
            <a:srgbClr val="A5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2" name="Текстовое поле 1"/>
          <p:cNvSpPr txBox="1"/>
          <p:nvPr/>
        </p:nvSpPr>
        <p:spPr>
          <a:xfrm>
            <a:off x="2728595" y="2069465"/>
            <a:ext cx="6566535" cy="1938020"/>
          </a:xfrm>
          <a:prstGeom prst="rect">
            <a:avLst/>
          </a:prstGeom>
          <a:noFill/>
        </p:spPr>
        <p:txBody>
          <a:bodyPr wrap="square" rtlCol="0" anchor="t">
            <a:spAutoFit/>
          </a:bodyPr>
          <a:p>
            <a:pPr algn="ctr"/>
            <a:r>
              <a:rPr lang="en-US" altLang="ru-RU" sz="2400" b="1" i="1">
                <a:solidFill>
                  <a:schemeClr val="bg1"/>
                </a:solidFill>
                <a:latin typeface="Times New Roman" panose="02020603050405020304" charset="0"/>
                <a:cs typeface="Times New Roman" panose="02020603050405020304" charset="0"/>
                <a:sym typeface="+mn-ea"/>
              </a:rPr>
              <a:t>Mavzu:</a:t>
            </a:r>
            <a:r>
              <a:rPr lang="en-US" altLang="ru-RU" sz="2400">
                <a:solidFill>
                  <a:schemeClr val="bg1"/>
                </a:solidFill>
                <a:latin typeface="Times New Roman" panose="02020603050405020304" charset="0"/>
                <a:cs typeface="Times New Roman" panose="02020603050405020304" charset="0"/>
                <a:sym typeface="+mn-ea"/>
              </a:rPr>
              <a:t>Aralash distrofiyalar. Endogen pigmentlar almashinuvining buzilishi.</a:t>
            </a:r>
            <a:endParaRPr lang="en-US" altLang="ru-RU" sz="2400">
              <a:solidFill>
                <a:schemeClr val="bg1"/>
              </a:solidFill>
              <a:latin typeface="Times New Roman" panose="02020603050405020304" charset="0"/>
              <a:cs typeface="Times New Roman" panose="02020603050405020304" charset="0"/>
              <a:sym typeface="+mn-ea"/>
            </a:endParaRPr>
          </a:p>
          <a:p>
            <a:pPr algn="ctr"/>
            <a:r>
              <a:rPr lang="en-US" altLang="ru-RU" sz="2400">
                <a:solidFill>
                  <a:schemeClr val="bg1"/>
                </a:solidFill>
                <a:latin typeface="Times New Roman" panose="02020603050405020304" charset="0"/>
                <a:cs typeface="Times New Roman" panose="02020603050405020304" charset="0"/>
                <a:sym typeface="+mn-ea"/>
              </a:rPr>
              <a:t>Og‘iz bo‘shlig‘i shilliq qavati va tildagi pigmentatsiyalarning ko‘rinishi, qaysi guruh pigmentlarga taalluqligini aniqlash.</a:t>
            </a:r>
            <a:endParaRPr lang="en-US" altLang="ru-RU" sz="2400">
              <a:solidFill>
                <a:schemeClr val="bg1"/>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p:sp>
        <p:nvSpPr>
          <p:cNvPr id="1048603" name="Текстовое поле 4"/>
          <p:cNvSpPr txBox="1"/>
          <p:nvPr/>
        </p:nvSpPr>
        <p:spPr>
          <a:xfrm>
            <a:off x="2090125" y="1174065"/>
            <a:ext cx="8141557" cy="2017992"/>
          </a:xfrm>
          <a:prstGeom prst="rect">
            <a:avLst/>
          </a:prstGeom>
        </p:spPr>
        <p:txBody>
          <a:bodyPr>
            <a:noAutofit/>
          </a:bodyPr>
          <a:p>
            <a:pPr>
              <a:lnSpc>
                <a:spcPct val="130000"/>
              </a:lnSpc>
              <a:spcBef>
                <a:spcPts val="0"/>
              </a:spcBef>
              <a:spcAft>
                <a:spcPts val="0"/>
              </a:spcAft>
            </a:pPr>
            <a:endParaRPr lang="en-US" altLang="ru-RU" sz="2200">
              <a:solidFill>
                <a:schemeClr val="tx2"/>
              </a:solidFill>
              <a:latin typeface="Times New Roman" panose="02020603050405020304" charset="0"/>
              <a:cs typeface="Times New Roman" panose="02020603050405020304" charset="0"/>
            </a:endParaRPr>
          </a:p>
        </p:txBody>
      </p:sp>
      <p:pic>
        <p:nvPicPr>
          <p:cNvPr id="2" name="Изображение 1" descr="51d13ad2-5ca7-4965-a132-8c23dc551393"/>
          <p:cNvPicPr>
            <a:picLocks noChangeAspect="1"/>
          </p:cNvPicPr>
          <p:nvPr/>
        </p:nvPicPr>
        <p:blipFill>
          <a:blip r:embed="rId1"/>
          <a:srcRect b="19028"/>
          <a:stretch>
            <a:fillRect/>
          </a:stretch>
        </p:blipFill>
        <p:spPr>
          <a:xfrm>
            <a:off x="797560" y="462915"/>
            <a:ext cx="10420985" cy="5626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p:sp>
        <p:nvSpPr>
          <p:cNvPr id="1048603" name="Текстовое поле 4"/>
          <p:cNvSpPr txBox="1"/>
          <p:nvPr/>
        </p:nvSpPr>
        <p:spPr>
          <a:xfrm>
            <a:off x="2090125" y="1174065"/>
            <a:ext cx="8141557" cy="2017992"/>
          </a:xfrm>
          <a:prstGeom prst="rect">
            <a:avLst/>
          </a:prstGeom>
        </p:spPr>
        <p:txBody>
          <a:bodyPr>
            <a:noAutofit/>
          </a:bodyPr>
          <a:p>
            <a:pPr>
              <a:lnSpc>
                <a:spcPct val="130000"/>
              </a:lnSpc>
              <a:spcBef>
                <a:spcPts val="0"/>
              </a:spcBef>
              <a:spcAft>
                <a:spcPts val="0"/>
              </a:spcAft>
            </a:pPr>
            <a:endParaRPr lang="en-US" altLang="ru-RU" sz="2200">
              <a:solidFill>
                <a:schemeClr val="tx2"/>
              </a:solidFill>
              <a:latin typeface="Times New Roman" panose="02020603050405020304" charset="0"/>
              <a:cs typeface="Times New Roman" panose="02020603050405020304" charset="0"/>
            </a:endParaRPr>
          </a:p>
        </p:txBody>
      </p:sp>
      <p:sp>
        <p:nvSpPr>
          <p:cNvPr id="9" name="Текстовое поле 8"/>
          <p:cNvSpPr txBox="1"/>
          <p:nvPr/>
        </p:nvSpPr>
        <p:spPr>
          <a:xfrm>
            <a:off x="1414145" y="1174115"/>
            <a:ext cx="10189845" cy="3435350"/>
          </a:xfrm>
          <a:prstGeom prst="rect">
            <a:avLst/>
          </a:prstGeom>
        </p:spPr>
        <p:txBody>
          <a:bodyPr wrap="square">
            <a:noAutofit/>
          </a:bodyPr>
          <a:p>
            <a:pPr>
              <a:lnSpc>
                <a:spcPct val="130000"/>
              </a:lnSpc>
              <a:spcBef>
                <a:spcPts val="0"/>
              </a:spcBef>
              <a:spcAft>
                <a:spcPts val="0"/>
              </a:spcAft>
            </a:pPr>
            <a:r>
              <a:rPr lang="en-US" altLang="ru-RU" sz="2200">
                <a:solidFill>
                  <a:schemeClr val="tx2"/>
                </a:solidFill>
                <a:latin typeface="Times New Roman" panose="02020603050405020304" charset="0"/>
                <a:cs typeface="Times New Roman" panose="02020603050405020304" charset="0"/>
              </a:rPr>
              <a:t>Aralash distrofiya — bu hujayra va to‘qimalarda modda almashinuvining murakkab buzilishi bo‘lib, unda bir vaqtning o‘zida ikki yoki undan ortiq turdagi moddalar (oqsil, yog‘, uglevod, pigment yoki mineral moddalar) patologik ravishda to‘planadi yoki yetishmovchiligi yuzaga keladi, natijada hujayra tuzilishi va funksiyasi izdan chiqadi; bunday distrofiyalar kelib chiqishiga ko‘ra irsiy va orttirilgan, jarayonning tarqalishiga ko‘ra umumiy va mahalliy, modda turiga ko‘ra pigmentli (masalan, gemosideroz, gemomelanoz), mineral (kalsinoz), oqsil-lipidli, oqsil-pigmentli shakllarga bo‘linadi, ularning rivojlanish mexanizmida ferment tizimlari buzilishi, gipoksiya, intoksikatsiya, endokrin o‘zgarishlar va yallig‘lanish jarayonlari muhim o‘rin tutadi, morfologik jihatdan esa hujayra ichida yoki hujayralararo moddalarning to‘planishi, rang o‘zgarishi, zichlashish yoki yumshash jarayonlari kuzatiladi.</a:t>
            </a:r>
            <a:endParaRPr lang="en-US" altLang="ru-RU" sz="2200">
              <a:solidFill>
                <a:schemeClr val="tx2"/>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p:sp>
        <p:nvSpPr>
          <p:cNvPr id="1048604" name="Текстовое поле 4"/>
          <p:cNvSpPr txBox="1"/>
          <p:nvPr/>
        </p:nvSpPr>
        <p:spPr>
          <a:xfrm>
            <a:off x="546100" y="2902585"/>
            <a:ext cx="5086350" cy="2867025"/>
          </a:xfrm>
          <a:prstGeom prst="rect">
            <a:avLst/>
          </a:prstGeom>
        </p:spPr>
        <p:txBody>
          <a:bodyPr>
            <a:noAutofit/>
          </a:bodyPr>
          <a:p>
            <a:pPr>
              <a:lnSpc>
                <a:spcPct val="130000"/>
              </a:lnSpc>
              <a:spcBef>
                <a:spcPts val="0"/>
              </a:spcBef>
              <a:spcAft>
                <a:spcPts val="0"/>
              </a:spcAft>
            </a:pPr>
            <a:endParaRPr lang="en-US" altLang="ru-RU" sz="2200">
              <a:solidFill>
                <a:schemeClr val="tx2"/>
              </a:solidFill>
              <a:latin typeface="Times New Roman" panose="02020603050405020304" charset="0"/>
              <a:cs typeface="Times New Roman" panose="02020603050405020304" charset="0"/>
            </a:endParaRPr>
          </a:p>
        </p:txBody>
      </p:sp>
      <p:sp>
        <p:nvSpPr>
          <p:cNvPr id="8" name="Текстовое поле 7"/>
          <p:cNvSpPr txBox="1"/>
          <p:nvPr/>
        </p:nvSpPr>
        <p:spPr>
          <a:xfrm>
            <a:off x="1028700" y="800735"/>
            <a:ext cx="9802495" cy="429895"/>
          </a:xfrm>
          <a:prstGeom prst="rect">
            <a:avLst/>
          </a:prstGeom>
          <a:noFill/>
        </p:spPr>
        <p:txBody>
          <a:bodyPr wrap="square" rtlCol="0" anchor="t">
            <a:spAutoFit/>
          </a:bodyPr>
          <a:p>
            <a:endParaRPr lang="en-US" altLang="ru-RU" sz="2200">
              <a:solidFill>
                <a:schemeClr val="tx2"/>
              </a:solidFill>
              <a:latin typeface="Times New Roman" panose="02020603050405020304" charset="0"/>
              <a:cs typeface="Times New Roman" panose="02020603050405020304" charset="0"/>
              <a:sym typeface="+mn-ea"/>
            </a:endParaRPr>
          </a:p>
        </p:txBody>
      </p:sp>
      <p:pic>
        <p:nvPicPr>
          <p:cNvPr id="1" name="Изображение 0" descr="f3cfb916-34f6-44ba-a94f-c5e4c544ca60"/>
          <p:cNvPicPr>
            <a:picLocks noChangeAspect="1"/>
          </p:cNvPicPr>
          <p:nvPr/>
        </p:nvPicPr>
        <p:blipFill>
          <a:blip r:embed="rId1"/>
          <a:srcRect r="99" b="8120"/>
          <a:stretch>
            <a:fillRect/>
          </a:stretch>
        </p:blipFill>
        <p:spPr>
          <a:xfrm>
            <a:off x="637540" y="72390"/>
            <a:ext cx="10584815" cy="64897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p:sp>
        <p:nvSpPr>
          <p:cNvPr id="1048605" name="Текстовое поле 4"/>
          <p:cNvSpPr txBox="1"/>
          <p:nvPr/>
        </p:nvSpPr>
        <p:spPr>
          <a:xfrm>
            <a:off x="831850" y="313690"/>
            <a:ext cx="10331450" cy="1024890"/>
          </a:xfrm>
          <a:prstGeom prst="rect">
            <a:avLst/>
          </a:prstGeom>
        </p:spPr>
        <p:txBody>
          <a:bodyPr>
            <a:noAutofit/>
          </a:bodyPr>
          <a:p>
            <a:pPr>
              <a:lnSpc>
                <a:spcPct val="150000"/>
              </a:lnSpc>
              <a:spcBef>
                <a:spcPts val="0"/>
              </a:spcBef>
              <a:spcAft>
                <a:spcPts val="0"/>
              </a:spcAft>
            </a:pPr>
            <a:r>
              <a:rPr lang="en-US" altLang="ru-RU" sz="2200" b="1" i="1">
                <a:solidFill>
                  <a:schemeClr val="tx2"/>
                </a:solidFill>
                <a:latin typeface="Times New Roman" panose="02020603050405020304" charset="0"/>
                <a:cs typeface="Times New Roman" panose="02020603050405020304" charset="0"/>
              </a:rPr>
              <a:t>Mahalliy gemosiderozlarni sabablari, rivojlanish mexanizmlari, morfologiyasi.</a:t>
            </a:r>
            <a:endParaRPr lang="en-US" altLang="ru-RU" sz="2200" b="1" i="1">
              <a:solidFill>
                <a:schemeClr val="tx2"/>
              </a:solidFill>
              <a:latin typeface="Times New Roman" panose="02020603050405020304" charset="0"/>
              <a:cs typeface="Times New Roman" panose="02020603050405020304" charset="0"/>
            </a:endParaRPr>
          </a:p>
        </p:txBody>
      </p:sp>
      <p:cxnSp>
        <p:nvCxnSpPr>
          <p:cNvPr id="2" name="Прямое соединение 1"/>
          <p:cNvCxnSpPr/>
          <p:nvPr/>
        </p:nvCxnSpPr>
        <p:spPr>
          <a:xfrm>
            <a:off x="6541135" y="1338580"/>
            <a:ext cx="0" cy="5323205"/>
          </a:xfrm>
          <a:prstGeom prst="line">
            <a:avLst/>
          </a:prstGeom>
        </p:spPr>
        <p:style>
          <a:lnRef idx="3">
            <a:schemeClr val="accent1"/>
          </a:lnRef>
          <a:fillRef idx="0">
            <a:srgbClr val="FFFFFF"/>
          </a:fillRef>
          <a:effectRef idx="0">
            <a:srgbClr val="FFFFFF"/>
          </a:effectRef>
          <a:fontRef idx="minor">
            <a:schemeClr val="tx1"/>
          </a:fontRef>
        </p:style>
      </p:cxnSp>
      <p:sp>
        <p:nvSpPr>
          <p:cNvPr id="1" name="Текстовое поле 0"/>
          <p:cNvSpPr txBox="1"/>
          <p:nvPr/>
        </p:nvSpPr>
        <p:spPr>
          <a:xfrm>
            <a:off x="709295" y="1338580"/>
            <a:ext cx="5514975" cy="5631180"/>
          </a:xfrm>
          <a:prstGeom prst="rect">
            <a:avLst/>
          </a:prstGeom>
          <a:noFill/>
        </p:spPr>
        <p:txBody>
          <a:bodyPr wrap="square" rtlCol="0">
            <a:spAutoFit/>
          </a:bodyPr>
          <a:p>
            <a:pPr>
              <a:lnSpc>
                <a:spcPct val="150000"/>
              </a:lnSpc>
            </a:pPr>
            <a:r>
              <a:rPr lang="en-US" altLang="ru-RU" sz="2000" b="1" i="1">
                <a:solidFill>
                  <a:schemeClr val="tx2"/>
                </a:solidFill>
                <a:latin typeface="Times New Roman" panose="02020603050405020304" charset="0"/>
                <a:cs typeface="Times New Roman" panose="02020603050405020304" charset="0"/>
                <a:sym typeface="+mn-ea"/>
              </a:rPr>
              <a:t>Sabablari:</a:t>
            </a:r>
            <a:r>
              <a:rPr lang="en-US" altLang="ru-RU" sz="2000">
                <a:solidFill>
                  <a:schemeClr val="tx2"/>
                </a:solidFill>
                <a:latin typeface="Times New Roman" panose="02020603050405020304" charset="0"/>
                <a:cs typeface="Times New Roman" panose="02020603050405020304" charset="0"/>
                <a:sym typeface="+mn-ea"/>
              </a:rPr>
              <a:t> mahalliy qon to‘planishi yoki mikrogematoma, surunkali venoz staz, travma, tomir devori shikastlanishi, qon tomirlarining siqilishi yoki tromboz, yallig‘lanish jarayonlari</a:t>
            </a:r>
            <a:endParaRPr lang="en-US" altLang="ru-RU" sz="2000">
              <a:solidFill>
                <a:schemeClr val="tx2"/>
              </a:solidFill>
              <a:latin typeface="Times New Roman" panose="02020603050405020304" charset="0"/>
              <a:cs typeface="Times New Roman" panose="02020603050405020304" charset="0"/>
              <a:sym typeface="+mn-ea"/>
            </a:endParaRPr>
          </a:p>
          <a:p>
            <a:pPr>
              <a:lnSpc>
                <a:spcPct val="150000"/>
              </a:lnSpc>
            </a:pPr>
            <a:endParaRPr lang="en-US" altLang="ru-RU" sz="2000">
              <a:solidFill>
                <a:schemeClr val="tx2"/>
              </a:solidFill>
              <a:latin typeface="Times New Roman" panose="02020603050405020304" charset="0"/>
              <a:cs typeface="Times New Roman" panose="02020603050405020304" charset="0"/>
              <a:sym typeface="+mn-ea"/>
            </a:endParaRPr>
          </a:p>
          <a:p>
            <a:pPr>
              <a:lnSpc>
                <a:spcPct val="150000"/>
              </a:lnSpc>
            </a:pPr>
            <a:r>
              <a:rPr lang="en-US" altLang="ru-RU" sz="2000" b="1" i="1">
                <a:solidFill>
                  <a:schemeClr val="tx2"/>
                </a:solidFill>
                <a:latin typeface="Times New Roman" panose="02020603050405020304" charset="0"/>
                <a:cs typeface="Times New Roman" panose="02020603050405020304" charset="0"/>
                <a:sym typeface="+mn-ea"/>
              </a:rPr>
              <a:t>Rivojlanish mexanizmlari:</a:t>
            </a:r>
            <a:r>
              <a:rPr lang="en-US" altLang="ru-RU" sz="2000">
                <a:solidFill>
                  <a:schemeClr val="tx2"/>
                </a:solidFill>
                <a:latin typeface="Times New Roman" panose="02020603050405020304" charset="0"/>
                <a:cs typeface="Times New Roman" panose="02020603050405020304" charset="0"/>
                <a:sym typeface="+mn-ea"/>
              </a:rPr>
              <a:t> ortiqcha temir lokal makrofaglar tomonidan yutiladi, gemosiderin hosil bo‘ladi, hujayra sitoplazmasida to‘planadi, lokal to‘qimalarda oksidlovchi stress va degeneratsiya yuzaga keladi, vaqt o‘tishi bilan fibroz va pigmentatsiya paydo bo‘ladi</a:t>
            </a:r>
            <a:endParaRPr lang="en-US" altLang="ru-RU" sz="2000">
              <a:solidFill>
                <a:schemeClr val="tx2"/>
              </a:solidFill>
              <a:latin typeface="Times New Roman" panose="02020603050405020304" charset="0"/>
              <a:cs typeface="Times New Roman" panose="02020603050405020304" charset="0"/>
              <a:sym typeface="+mn-ea"/>
            </a:endParaRPr>
          </a:p>
          <a:p>
            <a:pPr>
              <a:lnSpc>
                <a:spcPct val="150000"/>
              </a:lnSpc>
            </a:pPr>
            <a:endParaRPr lang="en-US" altLang="ru-RU" sz="2000">
              <a:solidFill>
                <a:schemeClr val="tx2"/>
              </a:solidFill>
              <a:latin typeface="Times New Roman" panose="02020603050405020304" charset="0"/>
              <a:cs typeface="Times New Roman" panose="02020603050405020304" charset="0"/>
              <a:sym typeface="+mn-ea"/>
            </a:endParaRPr>
          </a:p>
        </p:txBody>
      </p:sp>
      <p:sp>
        <p:nvSpPr>
          <p:cNvPr id="4" name="Текстовое поле 3"/>
          <p:cNvSpPr txBox="1"/>
          <p:nvPr/>
        </p:nvSpPr>
        <p:spPr>
          <a:xfrm>
            <a:off x="7098030" y="1934210"/>
            <a:ext cx="4359275" cy="3784600"/>
          </a:xfrm>
          <a:prstGeom prst="rect">
            <a:avLst/>
          </a:prstGeom>
        </p:spPr>
        <p:txBody>
          <a:bodyPr wrap="square">
            <a:spAutoFit/>
          </a:bodyPr>
          <a:p>
            <a:pPr>
              <a:lnSpc>
                <a:spcPct val="150000"/>
              </a:lnSpc>
            </a:pPr>
            <a:r>
              <a:rPr lang="en-US" altLang="zh-CN" sz="2000" b="1" i="1">
                <a:solidFill>
                  <a:schemeClr val="tx2"/>
                </a:solidFill>
                <a:latin typeface="Times New Roman" panose="02020603050405020304" charset="0"/>
                <a:cs typeface="Times New Roman" panose="02020603050405020304" charset="0"/>
              </a:rPr>
              <a:t>Morfologiyasi: </a:t>
            </a:r>
            <a:r>
              <a:rPr lang="en-US" altLang="zh-CN" sz="2000">
                <a:solidFill>
                  <a:schemeClr val="tx2"/>
                </a:solidFill>
                <a:latin typeface="Times New Roman" panose="02020603050405020304" charset="0"/>
                <a:cs typeface="Times New Roman" panose="02020603050405020304" charset="0"/>
              </a:rPr>
              <a:t>makrofaglar va parenximatoz hujayralarda jigarrang gemosiderin granullari, teri yoki shilliq pardalarda makroskopik jigarrang dog‘lar, histologik bo‘yoqlarda Perl’s testi bilan aniqlanadi, ko‘pincha cheklangan lokal zonada pigment yig‘ilishi</a:t>
            </a:r>
            <a:endParaRPr lang="en-US" altLang="zh-CN" sz="2000">
              <a:solidFill>
                <a:schemeClr val="tx2"/>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06" name="矩形 4"/>
          <p:cNvSpPr/>
          <p:nvPr/>
        </p:nvSpPr>
        <p:spPr>
          <a:xfrm rot="19920000">
            <a:off x="-1277937" y="-892175"/>
            <a:ext cx="7416800" cy="10546715"/>
          </a:xfrm>
          <a:prstGeom prst="rect">
            <a:avLst/>
          </a:prstGeom>
          <a:gradFill>
            <a:gsLst>
              <a:gs pos="0">
                <a:srgbClr val="A5CDD1"/>
              </a:gs>
              <a:gs pos="50000">
                <a:srgbClr val="A5CDD1"/>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1048607" name="矩形 6"/>
          <p:cNvSpPr/>
          <p:nvPr/>
        </p:nvSpPr>
        <p:spPr>
          <a:xfrm rot="19920000">
            <a:off x="6112510" y="-2811145"/>
            <a:ext cx="7353300" cy="10546715"/>
          </a:xfrm>
          <a:prstGeom prst="rect">
            <a:avLst/>
          </a:prstGeom>
          <a:gradFill>
            <a:gsLst>
              <a:gs pos="0">
                <a:srgbClr val="D1E5EA"/>
              </a:gs>
              <a:gs pos="50000">
                <a:srgbClr val="D1E5EA"/>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2097156" name="图片 8" descr="4"/>
          <p:cNvPicPr>
            <a:picLocks noChangeAspect="1"/>
          </p:cNvPicPr>
          <p:nvPr/>
        </p:nvPicPr>
        <p:blipFill>
          <a:blip r:embed="rId1"/>
          <a:srcRect/>
          <a:stretch>
            <a:fillRect/>
          </a:stretch>
        </p:blipFill>
        <p:spPr>
          <a:xfrm rot="5400000">
            <a:off x="2171528" y="-2933871"/>
            <a:ext cx="7622663" cy="13053279"/>
          </a:xfrm>
          <a:prstGeom prst="rect">
            <a:avLst/>
          </a:prstGeom>
        </p:spPr>
      </p:pic>
      <p:sp>
        <p:nvSpPr>
          <p:cNvPr id="1048608" name="矩形 10"/>
          <p:cNvSpPr/>
          <p:nvPr/>
        </p:nvSpPr>
        <p:spPr>
          <a:xfrm>
            <a:off x="340113" y="367207"/>
            <a:ext cx="11511775" cy="6123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ru-RU">
                <a:cs typeface="Nunito Sans" charset="0"/>
              </a:rPr>
              <a:t>Sabablari: qon hujayralarining ortiqcha parchalanishi (gemolitik ikterus), jigar hujayralari faoliyati buzilishi (hepatogen ikterus), safro oqimining to‘silishi (obstruktiv ikterus), genetik ferment yetishmovchiligi (masalan, Gilbert sindromi), surunkali yuqumli kasalliklar, dori vositalari yoki toksinlar</a:t>
            </a:r>
            <a:endParaRPr lang="zh-CN" altLang="en-US">
              <a:cs typeface="Nunito Sans" charset="0"/>
            </a:endParaRPr>
          </a:p>
        </p:txBody>
      </p:sp>
      <p:sp>
        <p:nvSpPr>
          <p:cNvPr id="1048609" name="Текстовое поле 2"/>
          <p:cNvSpPr txBox="1"/>
          <p:nvPr/>
        </p:nvSpPr>
        <p:spPr>
          <a:xfrm>
            <a:off x="836295" y="568960"/>
            <a:ext cx="11015980" cy="5593080"/>
          </a:xfrm>
          <a:prstGeom prst="rect">
            <a:avLst/>
          </a:prstGeom>
          <a:noFill/>
        </p:spPr>
        <p:txBody>
          <a:bodyPr wrap="square" rtlCol="0" anchor="t">
            <a:spAutoFit/>
          </a:bodyPr>
          <a:p>
            <a:pPr>
              <a:lnSpc>
                <a:spcPct val="125000"/>
              </a:lnSpc>
              <a:spcBef>
                <a:spcPts val="0"/>
              </a:spcBef>
              <a:spcAft>
                <a:spcPts val="0"/>
              </a:spcAft>
            </a:pPr>
            <a:r>
              <a:rPr lang="en-US" altLang="ru-RU" sz="2200" b="1" i="1">
                <a:solidFill>
                  <a:schemeClr val="tx2"/>
                </a:solidFill>
                <a:latin typeface="Times New Roman" panose="02020603050405020304" charset="0"/>
                <a:cs typeface="Times New Roman" panose="02020603050405020304" charset="0"/>
                <a:sym typeface="+mn-ea"/>
              </a:rPr>
              <a:t>Sariqliklarni sabablari, turlari, morfologiyasi.</a:t>
            </a:r>
            <a:endParaRPr lang="en-US" altLang="ru-RU" sz="2200" b="1" i="1">
              <a:solidFill>
                <a:schemeClr val="tx2"/>
              </a:solidFill>
              <a:latin typeface="Times New Roman" panose="02020603050405020304" charset="0"/>
              <a:cs typeface="Times New Roman" panose="02020603050405020304" charset="0"/>
              <a:sym typeface="+mn-ea"/>
            </a:endParaRPr>
          </a:p>
          <a:p>
            <a:pPr>
              <a:lnSpc>
                <a:spcPct val="125000"/>
              </a:lnSpc>
              <a:spcBef>
                <a:spcPts val="0"/>
              </a:spcBef>
              <a:spcAft>
                <a:spcPts val="0"/>
              </a:spcAft>
            </a:pPr>
            <a:endParaRPr lang="en-US" altLang="ru-RU" sz="2200" b="1" i="1">
              <a:solidFill>
                <a:schemeClr val="tx2"/>
              </a:solidFill>
              <a:latin typeface="Times New Roman" panose="02020603050405020304" charset="0"/>
              <a:cs typeface="Times New Roman" panose="02020603050405020304" charset="0"/>
              <a:sym typeface="+mn-ea"/>
            </a:endParaRPr>
          </a:p>
          <a:p>
            <a:pPr>
              <a:lnSpc>
                <a:spcPct val="125000"/>
              </a:lnSpc>
              <a:spcBef>
                <a:spcPts val="0"/>
              </a:spcBef>
              <a:spcAft>
                <a:spcPts val="0"/>
              </a:spcAft>
            </a:pPr>
            <a:r>
              <a:rPr lang="en-US" altLang="ru-RU" sz="2200" b="1" i="1">
                <a:solidFill>
                  <a:schemeClr val="tx2"/>
                </a:solidFill>
                <a:latin typeface="Times New Roman" panose="02020603050405020304" charset="0"/>
                <a:cs typeface="Times New Roman" panose="02020603050405020304" charset="0"/>
                <a:sym typeface="+mn-ea"/>
              </a:rPr>
              <a:t>Sabablari: </a:t>
            </a:r>
            <a:r>
              <a:rPr lang="en-US" altLang="ru-RU" sz="2200">
                <a:solidFill>
                  <a:schemeClr val="tx2"/>
                </a:solidFill>
                <a:latin typeface="Times New Roman" panose="02020603050405020304" charset="0"/>
                <a:cs typeface="Times New Roman" panose="02020603050405020304" charset="0"/>
                <a:sym typeface="+mn-ea"/>
              </a:rPr>
              <a:t>qon hujayralarining ortiqcha parchalanishi (gemolitik ikterus), jigar hujayralari faoliyati buzilishi (hepatogen ikterus), safro oqimining to‘silishi (obstruktiv ikterus), genetik ferment yetishmovchiligi (masalan, Gilbert sindromi), surunkali yuqumli kasalliklar, dori vositalari yoki toksinlar</a:t>
            </a:r>
            <a:endParaRPr lang="en-US" altLang="ru-RU" sz="2200" b="1" i="1">
              <a:solidFill>
                <a:schemeClr val="tx2"/>
              </a:solidFill>
              <a:latin typeface="Times New Roman" panose="02020603050405020304" charset="0"/>
              <a:cs typeface="Times New Roman" panose="02020603050405020304" charset="0"/>
              <a:sym typeface="+mn-ea"/>
            </a:endParaRPr>
          </a:p>
          <a:p>
            <a:pPr>
              <a:lnSpc>
                <a:spcPct val="125000"/>
              </a:lnSpc>
              <a:spcBef>
                <a:spcPts val="0"/>
              </a:spcBef>
              <a:spcAft>
                <a:spcPts val="0"/>
              </a:spcAft>
            </a:pPr>
            <a:r>
              <a:rPr lang="en-US" altLang="ru-RU" sz="2200" b="1" i="1">
                <a:solidFill>
                  <a:schemeClr val="tx2"/>
                </a:solidFill>
                <a:latin typeface="Times New Roman" panose="02020603050405020304" charset="0"/>
                <a:cs typeface="Times New Roman" panose="02020603050405020304" charset="0"/>
                <a:sym typeface="+mn-ea"/>
              </a:rPr>
              <a:t>Turlari:</a:t>
            </a:r>
            <a:endParaRPr lang="en-US" altLang="ru-RU" sz="2200" b="1" i="1">
              <a:solidFill>
                <a:schemeClr val="tx2"/>
              </a:solidFill>
              <a:latin typeface="Times New Roman" panose="02020603050405020304" charset="0"/>
              <a:cs typeface="Times New Roman" panose="02020603050405020304" charset="0"/>
              <a:sym typeface="+mn-ea"/>
            </a:endParaRPr>
          </a:p>
          <a:p>
            <a:pPr>
              <a:lnSpc>
                <a:spcPct val="125000"/>
              </a:lnSpc>
              <a:spcBef>
                <a:spcPts val="0"/>
              </a:spcBef>
              <a:spcAft>
                <a:spcPts val="0"/>
              </a:spcAft>
            </a:pPr>
            <a:r>
              <a:rPr lang="en-US" altLang="ru-RU" sz="2200" b="1" i="1">
                <a:solidFill>
                  <a:schemeClr val="tx2"/>
                </a:solidFill>
                <a:latin typeface="Times New Roman" panose="02020603050405020304" charset="0"/>
                <a:cs typeface="Times New Roman" panose="02020603050405020304" charset="0"/>
                <a:sym typeface="+mn-ea"/>
              </a:rPr>
              <a:t>Gemolitik (prehepatik)</a:t>
            </a:r>
            <a:r>
              <a:rPr lang="en-US" altLang="ru-RU" sz="2200">
                <a:solidFill>
                  <a:schemeClr val="tx2"/>
                </a:solidFill>
                <a:latin typeface="Times New Roman" panose="02020603050405020304" charset="0"/>
                <a:cs typeface="Times New Roman" panose="02020603050405020304" charset="0"/>
                <a:sym typeface="+mn-ea"/>
              </a:rPr>
              <a:t> – eritrotsit parchalanishi ortishi, bilirubin ko‘payadi, jigar faoliyati normal</a:t>
            </a:r>
            <a:endParaRPr lang="en-US" altLang="ru-RU" sz="2200">
              <a:solidFill>
                <a:schemeClr val="tx2"/>
              </a:solidFill>
              <a:latin typeface="Times New Roman" panose="02020603050405020304" charset="0"/>
              <a:cs typeface="Times New Roman" panose="02020603050405020304" charset="0"/>
              <a:sym typeface="+mn-ea"/>
            </a:endParaRPr>
          </a:p>
          <a:p>
            <a:pPr>
              <a:lnSpc>
                <a:spcPct val="125000"/>
              </a:lnSpc>
              <a:spcBef>
                <a:spcPts val="0"/>
              </a:spcBef>
              <a:spcAft>
                <a:spcPts val="0"/>
              </a:spcAft>
            </a:pPr>
            <a:r>
              <a:rPr lang="en-US" altLang="ru-RU" sz="2200" b="1" i="1">
                <a:solidFill>
                  <a:schemeClr val="tx2"/>
                </a:solidFill>
                <a:latin typeface="Times New Roman" panose="02020603050405020304" charset="0"/>
                <a:cs typeface="Times New Roman" panose="02020603050405020304" charset="0"/>
                <a:sym typeface="+mn-ea"/>
              </a:rPr>
              <a:t>Hepatogen (jigar) </a:t>
            </a:r>
            <a:r>
              <a:rPr lang="en-US" altLang="ru-RU" sz="2200">
                <a:solidFill>
                  <a:schemeClr val="tx2"/>
                </a:solidFill>
                <a:latin typeface="Times New Roman" panose="02020603050405020304" charset="0"/>
                <a:cs typeface="Times New Roman" panose="02020603050405020304" charset="0"/>
                <a:sym typeface="+mn-ea"/>
              </a:rPr>
              <a:t>– jigar hujayralari shikastlanishi, bilirubin konjugatsiyasi va chiqarilishi buziladi</a:t>
            </a:r>
            <a:endParaRPr lang="en-US" altLang="ru-RU" sz="2200">
              <a:solidFill>
                <a:schemeClr val="tx2"/>
              </a:solidFill>
              <a:latin typeface="Times New Roman" panose="02020603050405020304" charset="0"/>
              <a:cs typeface="Times New Roman" panose="02020603050405020304" charset="0"/>
              <a:sym typeface="+mn-ea"/>
            </a:endParaRPr>
          </a:p>
          <a:p>
            <a:pPr>
              <a:lnSpc>
                <a:spcPct val="125000"/>
              </a:lnSpc>
              <a:spcBef>
                <a:spcPts val="0"/>
              </a:spcBef>
              <a:spcAft>
                <a:spcPts val="0"/>
              </a:spcAft>
            </a:pPr>
            <a:r>
              <a:rPr lang="en-US" altLang="ru-RU" sz="2200" b="1" i="1">
                <a:solidFill>
                  <a:schemeClr val="tx2"/>
                </a:solidFill>
                <a:latin typeface="Times New Roman" panose="02020603050405020304" charset="0"/>
                <a:cs typeface="Times New Roman" panose="02020603050405020304" charset="0"/>
                <a:sym typeface="+mn-ea"/>
              </a:rPr>
              <a:t>Obstruktiv (posthepatik) – safro yo‘llari tiqilishi, bilirubin safro bilan chiqarilmaydi</a:t>
            </a:r>
            <a:endParaRPr lang="en-US" altLang="ru-RU" sz="2200" b="1" i="1">
              <a:solidFill>
                <a:schemeClr val="tx2"/>
              </a:solidFill>
              <a:latin typeface="Times New Roman" panose="02020603050405020304" charset="0"/>
              <a:cs typeface="Times New Roman" panose="02020603050405020304" charset="0"/>
              <a:sym typeface="+mn-ea"/>
            </a:endParaRPr>
          </a:p>
          <a:p>
            <a:pPr>
              <a:lnSpc>
                <a:spcPct val="125000"/>
              </a:lnSpc>
              <a:spcBef>
                <a:spcPts val="0"/>
              </a:spcBef>
              <a:spcAft>
                <a:spcPts val="0"/>
              </a:spcAft>
            </a:pPr>
            <a:r>
              <a:rPr lang="en-US" altLang="ru-RU" sz="2200" b="1" i="1">
                <a:solidFill>
                  <a:schemeClr val="tx2"/>
                </a:solidFill>
                <a:latin typeface="Times New Roman" panose="02020603050405020304" charset="0"/>
                <a:cs typeface="Times New Roman" panose="02020603050405020304" charset="0"/>
                <a:sym typeface="+mn-ea"/>
              </a:rPr>
              <a:t>Aralash turi </a:t>
            </a:r>
            <a:r>
              <a:rPr lang="en-US" altLang="ru-RU" sz="2200">
                <a:solidFill>
                  <a:schemeClr val="tx2"/>
                </a:solidFill>
                <a:latin typeface="Times New Roman" panose="02020603050405020304" charset="0"/>
                <a:cs typeface="Times New Roman" panose="02020603050405020304" charset="0"/>
                <a:sym typeface="+mn-ea"/>
              </a:rPr>
              <a:t>– bir nechta mexanizmlar bir vaqtda</a:t>
            </a:r>
            <a:endParaRPr lang="en-US" altLang="ru-RU" sz="2200">
              <a:solidFill>
                <a:schemeClr val="tx2"/>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10" name="矩形 4"/>
          <p:cNvSpPr/>
          <p:nvPr/>
        </p:nvSpPr>
        <p:spPr>
          <a:xfrm rot="19920000">
            <a:off x="-1277937" y="-892175"/>
            <a:ext cx="7416800" cy="10546715"/>
          </a:xfrm>
          <a:prstGeom prst="rect">
            <a:avLst/>
          </a:prstGeom>
          <a:gradFill>
            <a:gsLst>
              <a:gs pos="0">
                <a:srgbClr val="A5CDD1"/>
              </a:gs>
              <a:gs pos="50000">
                <a:srgbClr val="A5CDD1"/>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1048611" name="矩形 6"/>
          <p:cNvSpPr/>
          <p:nvPr/>
        </p:nvSpPr>
        <p:spPr>
          <a:xfrm rot="19920000">
            <a:off x="6053138" y="-2796540"/>
            <a:ext cx="7416800" cy="10546715"/>
          </a:xfrm>
          <a:prstGeom prst="rect">
            <a:avLst/>
          </a:prstGeom>
          <a:gradFill>
            <a:gsLst>
              <a:gs pos="0">
                <a:srgbClr val="D1E5EA"/>
              </a:gs>
              <a:gs pos="50000">
                <a:srgbClr val="D1E5EA"/>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2097158" name="图片 8" descr="4"/>
          <p:cNvPicPr>
            <a:picLocks noChangeAspect="1"/>
          </p:cNvPicPr>
          <p:nvPr/>
        </p:nvPicPr>
        <p:blipFill>
          <a:blip r:embed="rId1"/>
          <a:srcRect/>
          <a:stretch>
            <a:fillRect/>
          </a:stretch>
        </p:blipFill>
        <p:spPr>
          <a:xfrm rot="5400000">
            <a:off x="2171528" y="-2933871"/>
            <a:ext cx="7622663" cy="13053279"/>
          </a:xfrm>
          <a:prstGeom prst="rect">
            <a:avLst/>
          </a:prstGeom>
        </p:spPr>
      </p:pic>
      <p:sp>
        <p:nvSpPr>
          <p:cNvPr id="1048612" name="矩形 10"/>
          <p:cNvSpPr/>
          <p:nvPr/>
        </p:nvSpPr>
        <p:spPr>
          <a:xfrm>
            <a:off x="340113" y="367207"/>
            <a:ext cx="11511775" cy="6123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Nunito Sans" charset="0"/>
            </a:endParaRPr>
          </a:p>
        </p:txBody>
      </p:sp>
      <p:sp>
        <p:nvSpPr>
          <p:cNvPr id="1048613" name="矩形 13"/>
          <p:cNvSpPr/>
          <p:nvPr/>
        </p:nvSpPr>
        <p:spPr>
          <a:xfrm>
            <a:off x="643255" y="877570"/>
            <a:ext cx="10905490" cy="4955540"/>
          </a:xfrm>
          <a:prstGeom prst="rect">
            <a:avLst/>
          </a:prstGeom>
          <a:solidFill>
            <a:srgbClr val="A5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1048614" name="文本框 18"/>
          <p:cNvSpPr txBox="1"/>
          <p:nvPr>
            <p:custDataLst>
              <p:tags r:id="rId2"/>
            </p:custDataLst>
          </p:nvPr>
        </p:nvSpPr>
        <p:spPr>
          <a:xfrm>
            <a:off x="1145540" y="1217295"/>
            <a:ext cx="10261600" cy="3362325"/>
          </a:xfrm>
          <a:prstGeom prst="rect">
            <a:avLst/>
          </a:prstGeom>
        </p:spPr>
        <p:txBody>
          <a:bodyPr wrap="square">
            <a:noAutofit/>
          </a:bodyPr>
          <a:lstStyle>
            <a:defPPr>
              <a:defRPr lang="zh-CN"/>
            </a:defPPr>
            <a:lvl1pPr>
              <a:lnSpc>
                <a:spcPct val="130000"/>
              </a:lnSpc>
              <a:spcBef>
                <a:spcPts val="1200"/>
              </a:spcBef>
              <a:buClr>
                <a:schemeClr val="accent6"/>
              </a:buClr>
              <a:defRPr sz="14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lvl1pPr>
          </a:lstStyle>
          <a:p>
            <a:r>
              <a:rPr lang="en-US" altLang="ru-RU" sz="2200" b="1" i="1" dirty="0">
                <a:solidFill>
                  <a:schemeClr val="bg1"/>
                </a:solidFill>
                <a:latin typeface="Times New Roman" panose="02020603050405020304" charset="0"/>
                <a:ea typeface="Nunito Sans" charset="0"/>
                <a:cs typeface="Times New Roman" panose="02020603050405020304" charset="0"/>
              </a:rPr>
              <a:t>Morfologiyasi:</a:t>
            </a:r>
            <a:endParaRPr lang="en-US" altLang="ru-RU" sz="2200" b="1" i="1" dirty="0">
              <a:solidFill>
                <a:schemeClr val="bg1"/>
              </a:solidFill>
              <a:latin typeface="Times New Roman" panose="02020603050405020304" charset="0"/>
              <a:ea typeface="Nunito Sans" charset="0"/>
              <a:cs typeface="Times New Roman" panose="02020603050405020304" charset="0"/>
            </a:endParaRPr>
          </a:p>
          <a:p>
            <a:r>
              <a:rPr lang="en-US" altLang="ru-RU" sz="2200" dirty="0">
                <a:solidFill>
                  <a:schemeClr val="bg1"/>
                </a:solidFill>
                <a:latin typeface="Times New Roman" panose="02020603050405020304" charset="0"/>
                <a:ea typeface="Nunito Sans" charset="0"/>
                <a:cs typeface="Times New Roman" panose="02020603050405020304" charset="0"/>
              </a:rPr>
              <a:t>Teri, shilliq pardalar, sklera sariq rang oladi</a:t>
            </a:r>
            <a:endParaRPr lang="en-US" altLang="ru-RU" sz="2200" dirty="0">
              <a:solidFill>
                <a:schemeClr val="bg1"/>
              </a:solidFill>
              <a:latin typeface="Times New Roman" panose="02020603050405020304" charset="0"/>
              <a:ea typeface="Nunito Sans" charset="0"/>
              <a:cs typeface="Times New Roman" panose="02020603050405020304" charset="0"/>
            </a:endParaRPr>
          </a:p>
          <a:p>
            <a:r>
              <a:rPr lang="en-US" altLang="ru-RU" sz="2200" b="1" i="1" dirty="0">
                <a:solidFill>
                  <a:schemeClr val="bg1"/>
                </a:solidFill>
                <a:latin typeface="Times New Roman" panose="02020603050405020304" charset="0"/>
                <a:ea typeface="Nunito Sans" charset="0"/>
                <a:cs typeface="Times New Roman" panose="02020603050405020304" charset="0"/>
              </a:rPr>
              <a:t>Gemolitik turi </a:t>
            </a:r>
            <a:r>
              <a:rPr lang="en-US" altLang="ru-RU" sz="2200" dirty="0">
                <a:solidFill>
                  <a:schemeClr val="bg1"/>
                </a:solidFill>
                <a:latin typeface="Times New Roman" panose="02020603050405020304" charset="0"/>
                <a:ea typeface="Nunito Sans" charset="0"/>
                <a:cs typeface="Times New Roman" panose="02020603050405020304" charset="0"/>
              </a:rPr>
              <a:t>– jigarrang, sariq dog‘lar kamroq, jigar faoliyati normal</a:t>
            </a:r>
            <a:endParaRPr lang="en-US" altLang="ru-RU" sz="2200" dirty="0">
              <a:solidFill>
                <a:schemeClr val="bg1"/>
              </a:solidFill>
              <a:latin typeface="Times New Roman" panose="02020603050405020304" charset="0"/>
              <a:ea typeface="Nunito Sans" charset="0"/>
              <a:cs typeface="Times New Roman" panose="02020603050405020304" charset="0"/>
            </a:endParaRPr>
          </a:p>
          <a:p>
            <a:r>
              <a:rPr lang="en-US" altLang="ru-RU" sz="2200" b="1" i="1" dirty="0">
                <a:solidFill>
                  <a:schemeClr val="bg1"/>
                </a:solidFill>
                <a:latin typeface="Times New Roman" panose="02020603050405020304" charset="0"/>
                <a:ea typeface="Nunito Sans" charset="0"/>
                <a:cs typeface="Times New Roman" panose="02020603050405020304" charset="0"/>
              </a:rPr>
              <a:t>Hepatogen turi –</a:t>
            </a:r>
            <a:r>
              <a:rPr lang="en-US" altLang="ru-RU" sz="2200" dirty="0">
                <a:solidFill>
                  <a:schemeClr val="bg1"/>
                </a:solidFill>
                <a:latin typeface="Times New Roman" panose="02020603050405020304" charset="0"/>
                <a:ea typeface="Nunito Sans" charset="0"/>
                <a:cs typeface="Times New Roman" panose="02020603050405020304" charset="0"/>
              </a:rPr>
              <a:t> teri och-sariq, jigarrang pigment to‘planishi, jigar biroz kattalashishi</a:t>
            </a:r>
            <a:endParaRPr lang="en-US" altLang="ru-RU" sz="2200" dirty="0">
              <a:solidFill>
                <a:schemeClr val="bg1"/>
              </a:solidFill>
              <a:latin typeface="Times New Roman" panose="02020603050405020304" charset="0"/>
              <a:ea typeface="Nunito Sans" charset="0"/>
              <a:cs typeface="Times New Roman" panose="02020603050405020304" charset="0"/>
            </a:endParaRPr>
          </a:p>
          <a:p>
            <a:r>
              <a:rPr lang="en-US" altLang="ru-RU" sz="2200" b="1" i="1" dirty="0">
                <a:solidFill>
                  <a:schemeClr val="bg1"/>
                </a:solidFill>
                <a:latin typeface="Times New Roman" panose="02020603050405020304" charset="0"/>
                <a:ea typeface="Nunito Sans" charset="0"/>
                <a:cs typeface="Times New Roman" panose="02020603050405020304" charset="0"/>
              </a:rPr>
              <a:t>Obstruktiv turi</a:t>
            </a:r>
            <a:r>
              <a:rPr lang="en-US" altLang="ru-RU" sz="2200" dirty="0">
                <a:solidFill>
                  <a:schemeClr val="bg1"/>
                </a:solidFill>
                <a:latin typeface="Times New Roman" panose="02020603050405020304" charset="0"/>
                <a:ea typeface="Nunito Sans" charset="0"/>
                <a:cs typeface="Times New Roman" panose="02020603050405020304" charset="0"/>
              </a:rPr>
              <a:t> – teri och-sariq, safro rangli dog‘lar, ba’zan teri va siydik rangi to‘q rangga o‘tadi</a:t>
            </a:r>
            <a:endParaRPr lang="en-US" altLang="ru-RU" sz="2200" dirty="0">
              <a:solidFill>
                <a:schemeClr val="bg1"/>
              </a:solidFill>
              <a:latin typeface="Times New Roman" panose="02020603050405020304" charset="0"/>
              <a:ea typeface="Nunito Sans" charset="0"/>
              <a:cs typeface="Times New Roman" panose="02020603050405020304" charset="0"/>
            </a:endParaRPr>
          </a:p>
          <a:p>
            <a:r>
              <a:rPr lang="en-US" altLang="ru-RU" sz="2200" dirty="0">
                <a:solidFill>
                  <a:schemeClr val="bg1"/>
                </a:solidFill>
                <a:latin typeface="Times New Roman" panose="02020603050405020304" charset="0"/>
                <a:ea typeface="Nunito Sans" charset="0"/>
                <a:cs typeface="Times New Roman" panose="02020603050405020304" charset="0"/>
              </a:rPr>
              <a:t>Mikroskopik tekshiruvda jigar hujayralari degeneratsiyasi, safro kanalchalarda safro zaxiralari ko‘rinadi</a:t>
            </a:r>
            <a:endParaRPr lang="en-US" altLang="ru-RU" sz="2200" dirty="0">
              <a:solidFill>
                <a:schemeClr val="bg1"/>
              </a:solidFill>
              <a:latin typeface="Times New Roman" panose="02020603050405020304" charset="0"/>
              <a:ea typeface="Nunito Sans"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15" name="矩形 4"/>
          <p:cNvSpPr/>
          <p:nvPr/>
        </p:nvSpPr>
        <p:spPr>
          <a:xfrm rot="19920000">
            <a:off x="-1277937" y="-892175"/>
            <a:ext cx="7416800" cy="10546715"/>
          </a:xfrm>
          <a:prstGeom prst="rect">
            <a:avLst/>
          </a:prstGeom>
          <a:gradFill>
            <a:gsLst>
              <a:gs pos="0">
                <a:srgbClr val="A5CDD1"/>
              </a:gs>
              <a:gs pos="50000">
                <a:srgbClr val="A5CDD1"/>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1048616" name="矩形 6"/>
          <p:cNvSpPr/>
          <p:nvPr/>
        </p:nvSpPr>
        <p:spPr>
          <a:xfrm rot="19920000">
            <a:off x="6053138" y="-2796540"/>
            <a:ext cx="7416800" cy="10546715"/>
          </a:xfrm>
          <a:prstGeom prst="rect">
            <a:avLst/>
          </a:prstGeom>
          <a:gradFill>
            <a:gsLst>
              <a:gs pos="0">
                <a:srgbClr val="D1E5EA"/>
              </a:gs>
              <a:gs pos="50000">
                <a:srgbClr val="D1E5EA"/>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2097159" name="图片 8" descr="4"/>
          <p:cNvPicPr>
            <a:picLocks noChangeAspect="1"/>
          </p:cNvPicPr>
          <p:nvPr/>
        </p:nvPicPr>
        <p:blipFill>
          <a:blip r:embed="rId1"/>
          <a:srcRect/>
          <a:stretch>
            <a:fillRect/>
          </a:stretch>
        </p:blipFill>
        <p:spPr>
          <a:xfrm rot="5400000">
            <a:off x="2171528" y="-2933871"/>
            <a:ext cx="7622663" cy="13053279"/>
          </a:xfrm>
          <a:prstGeom prst="rect">
            <a:avLst/>
          </a:prstGeom>
        </p:spPr>
      </p:pic>
      <p:sp>
        <p:nvSpPr>
          <p:cNvPr id="1048617" name="矩形 10"/>
          <p:cNvSpPr/>
          <p:nvPr/>
        </p:nvSpPr>
        <p:spPr>
          <a:xfrm>
            <a:off x="340113" y="367207"/>
            <a:ext cx="11511775" cy="6123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Nunito Sans" charset="0"/>
            </a:endParaRPr>
          </a:p>
        </p:txBody>
      </p:sp>
      <p:sp>
        <p:nvSpPr>
          <p:cNvPr id="1" name="Текстовое поле 0"/>
          <p:cNvSpPr txBox="1"/>
          <p:nvPr/>
        </p:nvSpPr>
        <p:spPr>
          <a:xfrm>
            <a:off x="956310" y="728345"/>
            <a:ext cx="10407015" cy="5400675"/>
          </a:xfrm>
          <a:prstGeom prst="rect">
            <a:avLst/>
          </a:prstGeom>
        </p:spPr>
        <p:txBody>
          <a:bodyPr wrap="square">
            <a:spAutoFit/>
          </a:bodyPr>
          <a:p>
            <a:pPr algn="ctr"/>
            <a:r>
              <a:rPr lang="en-US" altLang="zh-CN" sz="2400" b="1" i="1">
                <a:solidFill>
                  <a:schemeClr val="tx2"/>
                </a:solidFill>
                <a:latin typeface="Times New Roman" panose="02020603050405020304" charset="0"/>
                <a:cs typeface="Times New Roman" panose="02020603050405020304" charset="0"/>
              </a:rPr>
              <a:t>Gemomelanozlar sabablari, morfologiyasi.</a:t>
            </a:r>
            <a:endParaRPr lang="en-US" altLang="zh-CN" sz="2400" b="1" i="1">
              <a:solidFill>
                <a:schemeClr val="tx2"/>
              </a:solidFill>
              <a:latin typeface="Times New Roman" panose="02020603050405020304" charset="0"/>
              <a:cs typeface="Times New Roman" panose="02020603050405020304" charset="0"/>
            </a:endParaRPr>
          </a:p>
          <a:p>
            <a:endParaRPr lang="en-US" altLang="zh-CN" sz="2400" b="1" i="1">
              <a:solidFill>
                <a:schemeClr val="tx2"/>
              </a:solidFill>
              <a:latin typeface="Times New Roman" panose="02020603050405020304" charset="0"/>
              <a:cs typeface="Times New Roman" panose="02020603050405020304" charset="0"/>
            </a:endParaRPr>
          </a:p>
          <a:p>
            <a:pPr>
              <a:lnSpc>
                <a:spcPct val="150000"/>
              </a:lnSpc>
            </a:pPr>
            <a:r>
              <a:rPr lang="en-US" altLang="ru-RU" sz="2200">
                <a:solidFill>
                  <a:schemeClr val="tx2"/>
                </a:solidFill>
                <a:latin typeface="Times New Roman" panose="02020603050405020304" charset="0"/>
                <a:cs typeface="Times New Roman" panose="02020603050405020304" charset="0"/>
              </a:rPr>
              <a:t> </a:t>
            </a:r>
            <a:r>
              <a:rPr lang="en-US" altLang="ru-RU" sz="2200" b="1" i="1">
                <a:solidFill>
                  <a:schemeClr val="tx2"/>
                </a:solidFill>
                <a:latin typeface="Times New Roman" panose="02020603050405020304" charset="0"/>
                <a:cs typeface="Times New Roman" panose="02020603050405020304" charset="0"/>
              </a:rPr>
              <a:t> Sabablari:</a:t>
            </a:r>
            <a:r>
              <a:rPr lang="en-US" altLang="ru-RU" sz="2200">
                <a:solidFill>
                  <a:schemeClr val="tx2"/>
                </a:solidFill>
                <a:latin typeface="Times New Roman" panose="02020603050405020304" charset="0"/>
                <a:cs typeface="Times New Roman" panose="02020603050405020304" charset="0"/>
              </a:rPr>
              <a:t> qon yoki melanin pigmentlarining ortiqcha yig‘ilishi, melanotsitlar faoliyatining oshishi, ba’zi genetik pigment kasalliklari (masalan, albinizm bilan bog‘liq bo‘lmagan melanin disbalansi), surunkali yallig‘lanish yoki jarohatlar, ayrim dorilar yoki toksinlar, ba’zan ichki organlarda qon o‘tkazish va parchalanish jarayonlari</a:t>
            </a:r>
            <a:endParaRPr lang="en-US" altLang="ru-RU" sz="2200">
              <a:solidFill>
                <a:schemeClr val="tx2"/>
              </a:solidFill>
              <a:latin typeface="Times New Roman" panose="02020603050405020304" charset="0"/>
              <a:cs typeface="Times New Roman" panose="02020603050405020304" charset="0"/>
            </a:endParaRPr>
          </a:p>
          <a:p>
            <a:pPr>
              <a:lnSpc>
                <a:spcPct val="150000"/>
              </a:lnSpc>
            </a:pPr>
            <a:endParaRPr lang="en-US" altLang="ru-RU" sz="2200">
              <a:solidFill>
                <a:schemeClr val="tx2"/>
              </a:solidFill>
              <a:latin typeface="Times New Roman" panose="02020603050405020304" charset="0"/>
              <a:cs typeface="Times New Roman" panose="02020603050405020304" charset="0"/>
            </a:endParaRPr>
          </a:p>
          <a:p>
            <a:pPr>
              <a:lnSpc>
                <a:spcPct val="150000"/>
              </a:lnSpc>
            </a:pPr>
            <a:r>
              <a:rPr lang="en-US" altLang="ru-RU" sz="2200" b="1" i="1">
                <a:solidFill>
                  <a:schemeClr val="tx2"/>
                </a:solidFill>
                <a:latin typeface="Times New Roman" panose="02020603050405020304" charset="0"/>
                <a:cs typeface="Times New Roman" panose="02020603050405020304" charset="0"/>
              </a:rPr>
              <a:t>  Morfologiyasi:</a:t>
            </a:r>
            <a:r>
              <a:rPr lang="en-US" altLang="ru-RU" sz="2200">
                <a:solidFill>
                  <a:schemeClr val="tx2"/>
                </a:solidFill>
                <a:latin typeface="Times New Roman" panose="02020603050405020304" charset="0"/>
                <a:cs typeface="Times New Roman" panose="02020603050405020304" charset="0"/>
              </a:rPr>
              <a:t> teri, shilliq pardalar yoki ichki organlarda qoraygan yoki jigarrang dog‘lar, melanin yoki hemoprotein granullari hujayra sitoplazmasida to‘planadi, histologik bo‘yoqlarda melanin pigmenti va gemosiderin granullari ko‘rinadi, ba’zan makroskopik tarzda dog‘lar aniq ko‘rinadi, cheklangan yoki diffuz lokalizatsiya bo‘lishi mumkin</a:t>
            </a:r>
            <a:endParaRPr lang="en-US" altLang="ru-RU" sz="2200">
              <a:solidFill>
                <a:schemeClr val="tx2"/>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tags/tag1.xml><?xml version="1.0" encoding="utf-8"?>
<p:tagLst xmlns:p="http://schemas.openxmlformats.org/presentationml/2006/main">
  <p:tag name="KSO_WM_UNIT_TEXT_PART_ID" val="1-a"/>
  <p:tag name="KSO_WM_UNIT_TEXT_PART_ID_V2" val="d-1-1"/>
  <p:tag name="ORIWIDTHHEIGHT" val="224.5,25.1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Nunito Sans Light"/>
        <a:ea typeface=""/>
        <a:cs typeface=""/>
        <a:font script="Jpan" typeface="游ゴシック Light"/>
        <a:font script="Hang" typeface="맑은 고딕"/>
        <a:font script="Hans" typeface="Nunito Sans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Nunito Sans"/>
        <a:ea typeface=""/>
        <a:cs typeface=""/>
        <a:font script="Jpan" typeface="游ゴシック"/>
        <a:font script="Hang" typeface="맑은 고딕"/>
        <a:font script="Hans" typeface="Nunito Sans"/>
        <a:font script="Hant" typeface="新細明體"/>
        <a:font script="Arab" typeface="Nunito Sans"/>
        <a:font script="Hebr" typeface="Nunito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Nunito Sans"/>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Nunito Sans Light"/>
        <a:ea typeface=""/>
        <a:cs typeface=""/>
        <a:font script="Jpan" typeface="游ゴシック Light"/>
        <a:font script="Hang" typeface="맑은 고딕"/>
        <a:font script="Hans" typeface="Nunito Sans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Nunito Sans"/>
        <a:ea typeface=""/>
        <a:cs typeface=""/>
        <a:font script="Jpan" typeface="游ゴシック"/>
        <a:font script="Hang" typeface="맑은 고딕"/>
        <a:font script="Hans" typeface="Nunito Sans"/>
        <a:font script="Hant" typeface="新細明體"/>
        <a:font script="Arab" typeface="Nunito Sans"/>
        <a:font script="Hebr" typeface="Nunito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Nunito Sans"/>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Nunito Sans"/>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Nunito Sans ExtraBold"/>
        <a:ea typeface=""/>
        <a:cs typeface=""/>
        <a:font script="Jpan" typeface="ＭＳ Ｐゴシック"/>
        <a:font script="Hang" typeface="맑은 고딕"/>
        <a:font script="Hans" typeface="Nunito Sans"/>
        <a:font script="Hant" typeface="新細明體"/>
        <a:font script="Arab" typeface="Nunito Sans"/>
        <a:font script="Hebr" typeface="Nunito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Nunito Sans"/>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6895</Words>
  <Application>WPS Presentation</Application>
  <PresentationFormat/>
  <Paragraphs>71</Paragraphs>
  <Slides>15</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15</vt:i4>
      </vt:variant>
    </vt:vector>
  </HeadingPairs>
  <TitlesOfParts>
    <vt:vector size="27" baseType="lpstr">
      <vt:lpstr>Arial</vt:lpstr>
      <vt:lpstr>SimSun</vt:lpstr>
      <vt:lpstr>Wingdings</vt:lpstr>
      <vt:lpstr>Nunito Sans</vt:lpstr>
      <vt:lpstr>Nunito Sans Light</vt:lpstr>
      <vt:lpstr>Nunito Sans ExtraBold</vt:lpstr>
      <vt:lpstr>Times New Roman</vt:lpstr>
      <vt:lpstr>Open Sans</vt:lpstr>
      <vt:lpstr>Segoe Print</vt:lpstr>
      <vt:lpstr>Microsoft YaHei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 strator</dc:creator>
  <cp:lastModifiedBy>Azizbek Qo'ng'irov</cp:lastModifiedBy>
  <cp:revision>7</cp:revision>
  <dcterms:created xsi:type="dcterms:W3CDTF">2025-12-22T09:06:00Z</dcterms:created>
  <dcterms:modified xsi:type="dcterms:W3CDTF">2026-02-19T02:20:38Z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AACBE13B9C194F72B9F97FFC314D35F6_13</vt:lpwstr>
  </property>
  <property fmtid="{D5CDD505-2E9C-101B-9397-08002B2CF9AE}" pid="3" name="KSOProductBuildVer">
    <vt:lpwstr>1049-12.2.0.23196</vt:lpwstr>
  </property>
</Properties>
</file>