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6" r:id="rId4"/>
    <p:sldId id="259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E7B-FD47-4B48-82A6-4EA98F28B2A7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49F8-533F-4AE2-BC04-E24AAB08731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E7B-FD47-4B48-82A6-4EA98F28B2A7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49F8-533F-4AE2-BC04-E24AAB0873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E7B-FD47-4B48-82A6-4EA98F28B2A7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49F8-533F-4AE2-BC04-E24AAB0873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E7B-FD47-4B48-82A6-4EA98F28B2A7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49F8-533F-4AE2-BC04-E24AAB08731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E7B-FD47-4B48-82A6-4EA98F28B2A7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49F8-533F-4AE2-BC04-E24AAB0873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E7B-FD47-4B48-82A6-4EA98F28B2A7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49F8-533F-4AE2-BC04-E24AAB08731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E7B-FD47-4B48-82A6-4EA98F28B2A7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49F8-533F-4AE2-BC04-E24AAB08731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E7B-FD47-4B48-82A6-4EA98F28B2A7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49F8-533F-4AE2-BC04-E24AAB0873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E7B-FD47-4B48-82A6-4EA98F28B2A7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49F8-533F-4AE2-BC04-E24AAB0873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E7B-FD47-4B48-82A6-4EA98F28B2A7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49F8-533F-4AE2-BC04-E24AAB0873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E7B-FD47-4B48-82A6-4EA98F28B2A7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49F8-533F-4AE2-BC04-E24AAB08731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59AE7B-FD47-4B48-82A6-4EA98F28B2A7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9C49F8-533F-4AE2-BC04-E24AAB0873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967"/>
            <a:ext cx="9144000" cy="17931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z-Latn-U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-yilda O’zbekistonning</a:t>
            </a:r>
            <a:br>
              <a:rPr lang="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keng qamrovli iqtisodiy </a:t>
            </a:r>
            <a:br>
              <a:rPr lang="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refotmalari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59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711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7"/>
            <a:ext cx="9144000" cy="684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9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9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4932040" cy="620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421195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73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3" y="764704"/>
            <a:ext cx="888682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25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0" y="116632"/>
            <a:ext cx="9123400" cy="658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82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2"/>
            <a:ext cx="9144000" cy="684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90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75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05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77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16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49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74613"/>
            <a:ext cx="8905875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55790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</TotalTime>
  <Words>3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2017-yilda O’zbekistonning  keng qamrovli iqtisodiy  refotmalari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2017-jılda Ózbekstanda keń kólemli ekonomikalıq reformalar dástúriniń qabıl etiliwi hám onıń áhmiyeti</dc:title>
  <dc:creator>asus</dc:creator>
  <cp:lastModifiedBy>asus</cp:lastModifiedBy>
  <cp:revision>3</cp:revision>
  <dcterms:created xsi:type="dcterms:W3CDTF">2023-05-16T02:05:23Z</dcterms:created>
  <dcterms:modified xsi:type="dcterms:W3CDTF">2026-05-03T10:24:54Z</dcterms:modified>
</cp:coreProperties>
</file>