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8" r:id="rId4"/>
    <p:sldId id="259" r:id="rId5"/>
    <p:sldId id="260" r:id="rId6"/>
    <p:sldId id="261" r:id="rId7"/>
    <p:sldId id="262" r:id="rId8"/>
  </p:sldIdLst>
  <p:sldSz type="screen4x3"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tableStyles" Target="tableStyles.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4"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altLang="zh-CN" lang="en-US" smtClean="0"/>
              <a:t>Click to edit Master title style</a:t>
            </a:r>
            <a:endParaRPr dirty="0" lang="en-US"/>
          </a:p>
        </p:txBody>
      </p:sp>
      <p:sp>
        <p:nvSpPr>
          <p:cNvPr id="1048582"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dirty="0" lang="en-US"/>
          </a:p>
        </p:txBody>
      </p:sp>
      <p:sp>
        <p:nvSpPr>
          <p:cNvPr id="104858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zh-CN" lang="en-US" smtClean="0"/>
              <a:t>Click to edit Master title style</a:t>
            </a:r>
            <a:endParaRPr dirty="0" lang="en-US"/>
          </a:p>
        </p:txBody>
      </p:sp>
      <p:sp>
        <p:nvSpPr>
          <p:cNvPr id="1048598"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9"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21" name=""/>
        <p:cNvGrpSpPr/>
        <p:nvPr/>
      </p:nvGrpSpPr>
      <p:grpSpPr>
        <a:xfrm>
          <a:off x="0" y="0"/>
          <a:ext cx="0" cy="0"/>
          <a:chOff x="0" y="0"/>
          <a:chExt cx="0" cy="0"/>
        </a:xfrm>
      </p:grpSpPr>
      <p:sp>
        <p:nvSpPr>
          <p:cNvPr id="1048613" name="Title 1"/>
          <p:cNvSpPr>
            <a:spLocks noGrp="1"/>
          </p:cNvSpPr>
          <p:nvPr>
            <p:ph type="title"/>
          </p:nvPr>
        </p:nvSpPr>
        <p:spPr>
          <a:xfrm>
            <a:off x="623888" y="1709739"/>
            <a:ext cx="7886700" cy="2852737"/>
          </a:xfrm>
        </p:spPr>
        <p:txBody>
          <a:bodyPr anchor="b"/>
          <a:lstStyle>
            <a:lvl1pPr>
              <a:defRPr sz="6000"/>
            </a:lvl1pPr>
          </a:lstStyle>
          <a:p>
            <a:r>
              <a:rPr altLang="zh-CN" lang="en-US" smtClean="0"/>
              <a:t>Click to edit Master title style</a:t>
            </a:r>
            <a:endParaRPr dirty="0" lang="en-US"/>
          </a:p>
        </p:txBody>
      </p:sp>
      <p:sp>
        <p:nvSpPr>
          <p:cNvPr id="1048614"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smtClean="0"/>
              <a:t>Click to edit Master text styles</a:t>
            </a:r>
          </a:p>
        </p:txBody>
      </p:sp>
      <p:sp>
        <p:nvSpPr>
          <p:cNvPr id="1048615"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zh-CN" lang="en-US" smtClean="0"/>
              <a:t>Click to edit Master title style</a:t>
            </a:r>
            <a:endParaRPr dirty="0" lang="en-US"/>
          </a:p>
        </p:txBody>
      </p:sp>
      <p:sp>
        <p:nvSpPr>
          <p:cNvPr id="1048619"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0"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1"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23" name=""/>
        <p:cNvGrpSpPr/>
        <p:nvPr/>
      </p:nvGrpSpPr>
      <p:grpSpPr>
        <a:xfrm>
          <a:off x="0" y="0"/>
          <a:ext cx="0" cy="0"/>
          <a:chOff x="0" y="0"/>
          <a:chExt cx="0" cy="0"/>
        </a:xfrm>
      </p:grpSpPr>
      <p:sp>
        <p:nvSpPr>
          <p:cNvPr id="1048624" name="Title 1"/>
          <p:cNvSpPr>
            <a:spLocks noGrp="1"/>
          </p:cNvSpPr>
          <p:nvPr>
            <p:ph type="title"/>
          </p:nvPr>
        </p:nvSpPr>
        <p:spPr>
          <a:xfrm>
            <a:off x="629841" y="365126"/>
            <a:ext cx="7886700" cy="1325563"/>
          </a:xfrm>
        </p:spPr>
        <p:txBody>
          <a:bodyPr/>
          <a:p>
            <a:r>
              <a:rPr altLang="zh-CN" lang="en-US" smtClean="0"/>
              <a:t>Click to edit Master title style</a:t>
            </a:r>
            <a:endParaRPr dirty="0" lang="en-US"/>
          </a:p>
        </p:txBody>
      </p:sp>
      <p:sp>
        <p:nvSpPr>
          <p:cNvPr id="1048625"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26" name="Content Placeholder 3"/>
          <p:cNvSpPr>
            <a:spLocks noGrp="1"/>
          </p:cNvSpPr>
          <p:nvPr>
            <p:ph sz="half" idx="2"/>
          </p:nvPr>
        </p:nvSpPr>
        <p:spPr>
          <a:xfrm>
            <a:off x="629842"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7"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28"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9"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zh-CN" lang="en-US" smtClean="0"/>
              <a:t>Click to edit Master title style</a:t>
            </a:r>
            <a:endParaRPr dirty="0" lang="en-US"/>
          </a:p>
        </p:txBody>
      </p:sp>
      <p:sp>
        <p:nvSpPr>
          <p:cNvPr id="1048589"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25" name=""/>
        <p:cNvGrpSpPr/>
        <p:nvPr/>
      </p:nvGrpSpPr>
      <p:grpSpPr>
        <a:xfrm>
          <a:off x="0" y="0"/>
          <a:ext cx="0" cy="0"/>
          <a:chOff x="0" y="0"/>
          <a:chExt cx="0" cy="0"/>
        </a:xfrm>
      </p:grpSpPr>
      <p:sp>
        <p:nvSpPr>
          <p:cNvPr id="1048635"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36"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7"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38"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9" name=""/>
        <p:cNvGrpSpPr/>
        <p:nvPr/>
      </p:nvGrpSpPr>
      <p:grpSpPr>
        <a:xfrm>
          <a:off x="0" y="0"/>
          <a:ext cx="0" cy="0"/>
          <a:chOff x="0" y="0"/>
          <a:chExt cx="0" cy="0"/>
        </a:xfrm>
      </p:grpSpPr>
      <p:sp>
        <p:nvSpPr>
          <p:cNvPr id="1048602"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03"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04"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05"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zh-CN" lang="en-US" smtClean="0"/>
              <a:t>Click to edit Master title style</a:t>
            </a:r>
            <a:endParaRPr dirty="0" lang="en-US"/>
          </a:p>
        </p:txBody>
      </p:sp>
      <p:sp>
        <p:nvSpPr>
          <p:cNvPr id="1048609"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10"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dirty="0" lang="en-US"/>
          </a:p>
        </p:txBody>
      </p:sp>
      <p:sp>
        <p:nvSpPr>
          <p:cNvPr id="1048593"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4"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smtClean="0"/>
              <a:t>Click to edit Master title style</a:t>
            </a:r>
            <a:endParaRPr dirty="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2015/5/12</a:t>
            </a:fld>
            <a:endParaRPr altLang="en-US"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5" name=""/>
        <p:cNvGrpSpPr/>
        <p:nvPr/>
      </p:nvGrpSpPr>
      <p:grpSpPr>
        <a:xfrm>
          <a:off x="0" y="0"/>
          <a:ext cx="0" cy="0"/>
          <a:chOff x="0" y="0"/>
          <a:chExt cx="0" cy="0"/>
        </a:xfrm>
      </p:grpSpPr>
      <p:sp>
        <p:nvSpPr>
          <p:cNvPr id="1048647" name=""/>
          <p:cNvSpPr txBox="1"/>
          <p:nvPr/>
        </p:nvSpPr>
        <p:spPr>
          <a:xfrm>
            <a:off x="483177" y="1677605"/>
            <a:ext cx="7737891" cy="2186940"/>
          </a:xfrm>
          <a:prstGeom prst="rect"/>
        </p:spPr>
        <p:txBody>
          <a:bodyPr anchor="b" rtlCol="0" wrap="square">
            <a:spAutoFit/>
          </a:bodyPr>
          <a:p>
            <a:pPr algn="ctr"/>
            <a:r>
              <a:rPr sz="4700" lang="en-US">
                <a:solidFill>
                  <a:srgbClr val="02A5E3"/>
                </a:solidFill>
              </a:rPr>
              <a:t>T</a:t>
            </a:r>
            <a:r>
              <a:rPr sz="4700" lang="en-US">
                <a:solidFill>
                  <a:srgbClr val="02A5E3"/>
                </a:solidFill>
              </a:rPr>
              <a:t>e</a:t>
            </a:r>
            <a:r>
              <a:rPr sz="4700" lang="en-US">
                <a:solidFill>
                  <a:srgbClr val="02A5E3"/>
                </a:solidFill>
              </a:rPr>
              <a:t>x</a:t>
            </a:r>
            <a:r>
              <a:rPr sz="4700" lang="en-US">
                <a:solidFill>
                  <a:srgbClr val="02A5E3"/>
                </a:solidFill>
              </a:rPr>
              <a:t>n</a:t>
            </a:r>
            <a:r>
              <a:rPr sz="4700" lang="en-US">
                <a:solidFill>
                  <a:srgbClr val="02A5E3"/>
                </a:solidFill>
              </a:rPr>
              <a:t>a</a:t>
            </a:r>
            <a:r>
              <a:rPr sz="4700" lang="en-US">
                <a:solidFill>
                  <a:srgbClr val="02A5E3"/>
                </a:solidFill>
              </a:rPr>
              <a:t>l</a:t>
            </a:r>
            <a:r>
              <a:rPr sz="4700" lang="en-US">
                <a:solidFill>
                  <a:srgbClr val="02A5E3"/>
                </a:solidFill>
              </a:rPr>
              <a:t>o</a:t>
            </a:r>
            <a:r>
              <a:rPr sz="4700" lang="en-US">
                <a:solidFill>
                  <a:srgbClr val="02A5E3"/>
                </a:solidFill>
              </a:rPr>
              <a:t>g</a:t>
            </a:r>
            <a:r>
              <a:rPr sz="4700" lang="en-US">
                <a:solidFill>
                  <a:srgbClr val="02A5E3"/>
                </a:solidFill>
              </a:rPr>
              <a:t>i</a:t>
            </a:r>
            <a:r>
              <a:rPr sz="4700" lang="en-US">
                <a:solidFill>
                  <a:srgbClr val="02A5E3"/>
                </a:solidFill>
              </a:rPr>
              <a:t>k</a:t>
            </a:r>
            <a:r>
              <a:rPr sz="4700" lang="en-US">
                <a:solidFill>
                  <a:srgbClr val="02A5E3"/>
                </a:solidFill>
              </a:rPr>
              <a:t> </a:t>
            </a:r>
            <a:r>
              <a:rPr sz="4700" lang="en-US">
                <a:solidFill>
                  <a:srgbClr val="02A5E3"/>
                </a:solidFill>
              </a:rPr>
              <a:t>j</a:t>
            </a:r>
            <a:r>
              <a:rPr sz="4700" lang="en-US">
                <a:solidFill>
                  <a:srgbClr val="02A5E3"/>
                </a:solidFill>
              </a:rPr>
              <a:t>a</a:t>
            </a:r>
            <a:r>
              <a:rPr sz="4700" lang="en-US">
                <a:solidFill>
                  <a:srgbClr val="02A5E3"/>
                </a:solidFill>
              </a:rPr>
              <a:t>r</a:t>
            </a:r>
            <a:r>
              <a:rPr sz="4700" lang="en-US">
                <a:solidFill>
                  <a:srgbClr val="02A5E3"/>
                </a:solidFill>
              </a:rPr>
              <a:t>a</a:t>
            </a:r>
            <a:r>
              <a:rPr sz="4700" lang="en-US">
                <a:solidFill>
                  <a:srgbClr val="02A5E3"/>
                </a:solidFill>
              </a:rPr>
              <a:t>y</a:t>
            </a:r>
            <a:r>
              <a:rPr sz="4700" lang="en-US">
                <a:solidFill>
                  <a:srgbClr val="02A5E3"/>
                </a:solidFill>
              </a:rPr>
              <a:t>o</a:t>
            </a:r>
            <a:r>
              <a:rPr sz="4700" lang="en-US">
                <a:solidFill>
                  <a:srgbClr val="02A5E3"/>
                </a:solidFill>
              </a:rPr>
              <a:t>n</a:t>
            </a:r>
            <a:r>
              <a:rPr sz="4700" lang="en-US">
                <a:solidFill>
                  <a:srgbClr val="02A5E3"/>
                </a:solidFill>
              </a:rPr>
              <a:t> </a:t>
            </a:r>
            <a:r>
              <a:rPr sz="4700" lang="en-US">
                <a:solidFill>
                  <a:srgbClr val="02A5E3"/>
                </a:solidFill>
              </a:rPr>
              <a:t>t</a:t>
            </a:r>
            <a:r>
              <a:rPr sz="4700" lang="en-US">
                <a:solidFill>
                  <a:srgbClr val="02A5E3"/>
                </a:solidFill>
              </a:rPr>
              <a:t>u</a:t>
            </a:r>
            <a:r>
              <a:rPr sz="4700" lang="en-US">
                <a:solidFill>
                  <a:srgbClr val="02A5E3"/>
                </a:solidFill>
              </a:rPr>
              <a:t>r</a:t>
            </a:r>
            <a:r>
              <a:rPr sz="4700" lang="en-US">
                <a:solidFill>
                  <a:srgbClr val="02A5E3"/>
                </a:solidFill>
              </a:rPr>
              <a:t>l</a:t>
            </a:r>
            <a:r>
              <a:rPr sz="4700" lang="en-US">
                <a:solidFill>
                  <a:srgbClr val="02A5E3"/>
                </a:solidFill>
              </a:rPr>
              <a:t>a</a:t>
            </a:r>
            <a:r>
              <a:rPr sz="4700" lang="en-US">
                <a:solidFill>
                  <a:srgbClr val="02A5E3"/>
                </a:solidFill>
              </a:rPr>
              <a:t>r</a:t>
            </a:r>
            <a:r>
              <a:rPr sz="4700" lang="en-US">
                <a:solidFill>
                  <a:srgbClr val="02A5E3"/>
                </a:solidFill>
              </a:rPr>
              <a:t>i</a:t>
            </a:r>
            <a:r>
              <a:rPr sz="4700" lang="en-US">
                <a:solidFill>
                  <a:srgbClr val="02A5E3"/>
                </a:solidFill>
              </a:rPr>
              <a:t> </a:t>
            </a:r>
            <a:r>
              <a:rPr sz="4700" lang="en-US">
                <a:solidFill>
                  <a:srgbClr val="02A5E3"/>
                </a:solidFill>
              </a:rPr>
              <a:t>v</a:t>
            </a:r>
            <a:r>
              <a:rPr sz="4700" lang="en-US">
                <a:solidFill>
                  <a:srgbClr val="02A5E3"/>
                </a:solidFill>
              </a:rPr>
              <a:t>a</a:t>
            </a:r>
            <a:r>
              <a:rPr sz="4700" lang="en-US">
                <a:solidFill>
                  <a:srgbClr val="02A5E3"/>
                </a:solidFill>
              </a:rPr>
              <a:t> </a:t>
            </a:r>
            <a:r>
              <a:rPr sz="4700" lang="en-US">
                <a:solidFill>
                  <a:srgbClr val="02A5E3"/>
                </a:solidFill>
              </a:rPr>
              <a:t>u</a:t>
            </a:r>
            <a:r>
              <a:rPr sz="4700" lang="en-US">
                <a:solidFill>
                  <a:srgbClr val="02A5E3"/>
                </a:solidFill>
              </a:rPr>
              <a:t>l</a:t>
            </a:r>
            <a:r>
              <a:rPr sz="4700" lang="en-US">
                <a:solidFill>
                  <a:srgbClr val="02A5E3"/>
                </a:solidFill>
              </a:rPr>
              <a:t>a</a:t>
            </a:r>
            <a:r>
              <a:rPr sz="4700" lang="en-US">
                <a:solidFill>
                  <a:srgbClr val="02A5E3"/>
                </a:solidFill>
              </a:rPr>
              <a:t>r</a:t>
            </a:r>
            <a:r>
              <a:rPr sz="4700" lang="en-US">
                <a:solidFill>
                  <a:srgbClr val="02A5E3"/>
                </a:solidFill>
              </a:rPr>
              <a:t>n</a:t>
            </a:r>
            <a:r>
              <a:rPr sz="4700" lang="en-US">
                <a:solidFill>
                  <a:srgbClr val="02A5E3"/>
                </a:solidFill>
              </a:rPr>
              <a:t>i</a:t>
            </a:r>
            <a:r>
              <a:rPr sz="4700" lang="en-US">
                <a:solidFill>
                  <a:srgbClr val="02A5E3"/>
                </a:solidFill>
              </a:rPr>
              <a:t>n</a:t>
            </a:r>
            <a:r>
              <a:rPr sz="4700" lang="en-US">
                <a:solidFill>
                  <a:srgbClr val="02A5E3"/>
                </a:solidFill>
              </a:rPr>
              <a:t>g</a:t>
            </a:r>
            <a:r>
              <a:rPr sz="4700" lang="en-US">
                <a:solidFill>
                  <a:srgbClr val="02A5E3"/>
                </a:solidFill>
              </a:rPr>
              <a:t> </a:t>
            </a:r>
            <a:r>
              <a:rPr sz="4700" lang="en-US">
                <a:solidFill>
                  <a:srgbClr val="02A5E3"/>
                </a:solidFill>
              </a:rPr>
              <a:t>t</a:t>
            </a:r>
            <a:r>
              <a:rPr sz="4700" lang="en-US">
                <a:solidFill>
                  <a:srgbClr val="02A5E3"/>
                </a:solidFill>
              </a:rPr>
              <a:t>a</a:t>
            </a:r>
            <a:r>
              <a:rPr sz="4700" lang="en-US">
                <a:solidFill>
                  <a:srgbClr val="02A5E3"/>
                </a:solidFill>
              </a:rPr>
              <a:t>s</a:t>
            </a:r>
            <a:r>
              <a:rPr sz="4700" lang="en-US">
                <a:solidFill>
                  <a:srgbClr val="02A5E3"/>
                </a:solidFill>
              </a:rPr>
              <a:t>h</a:t>
            </a:r>
            <a:r>
              <a:rPr sz="4700" lang="en-US">
                <a:solidFill>
                  <a:srgbClr val="02A5E3"/>
                </a:solidFill>
              </a:rPr>
              <a:t>k</a:t>
            </a:r>
            <a:r>
              <a:rPr sz="4700" lang="en-US">
                <a:solidFill>
                  <a:srgbClr val="02A5E3"/>
                </a:solidFill>
              </a:rPr>
              <a:t>i</a:t>
            </a:r>
            <a:r>
              <a:rPr sz="4700" lang="en-US">
                <a:solidFill>
                  <a:srgbClr val="02A5E3"/>
                </a:solidFill>
              </a:rPr>
              <a:t>l</a:t>
            </a:r>
            <a:r>
              <a:rPr sz="4700" lang="en-US">
                <a:solidFill>
                  <a:srgbClr val="02A5E3"/>
                </a:solidFill>
              </a:rPr>
              <a:t> </a:t>
            </a:r>
            <a:r>
              <a:rPr sz="4700" lang="en-US">
                <a:solidFill>
                  <a:srgbClr val="02A5E3"/>
                </a:solidFill>
              </a:rPr>
              <a:t>e</a:t>
            </a:r>
            <a:r>
              <a:rPr sz="4700" lang="en-US">
                <a:solidFill>
                  <a:srgbClr val="02A5E3"/>
                </a:solidFill>
              </a:rPr>
              <a:t>t</a:t>
            </a:r>
            <a:r>
              <a:rPr sz="4700" lang="en-US">
                <a:solidFill>
                  <a:srgbClr val="02A5E3"/>
                </a:solidFill>
              </a:rPr>
              <a:t>u</a:t>
            </a:r>
            <a:r>
              <a:rPr sz="4700" lang="en-US">
                <a:solidFill>
                  <a:srgbClr val="02A5E3"/>
                </a:solidFill>
              </a:rPr>
              <a:t>v</a:t>
            </a:r>
            <a:r>
              <a:rPr sz="4700" lang="en-US">
                <a:solidFill>
                  <a:srgbClr val="02A5E3"/>
                </a:solidFill>
              </a:rPr>
              <a:t>c</a:t>
            </a:r>
            <a:r>
              <a:rPr sz="4700" lang="en-US">
                <a:solidFill>
                  <a:srgbClr val="02A5E3"/>
                </a:solidFill>
              </a:rPr>
              <a:t>h</a:t>
            </a:r>
            <a:r>
              <a:rPr sz="4700" lang="en-US">
                <a:solidFill>
                  <a:srgbClr val="02A5E3"/>
                </a:solidFill>
              </a:rPr>
              <a:t>i</a:t>
            </a:r>
            <a:r>
              <a:rPr sz="4700" lang="en-US">
                <a:solidFill>
                  <a:srgbClr val="02A5E3"/>
                </a:solidFill>
              </a:rPr>
              <a:t> </a:t>
            </a:r>
            <a:r>
              <a:rPr sz="4700" lang="en-US">
                <a:solidFill>
                  <a:srgbClr val="02A5E3"/>
                </a:solidFill>
              </a:rPr>
              <a:t>e</a:t>
            </a:r>
            <a:r>
              <a:rPr sz="4700" lang="en-US">
                <a:solidFill>
                  <a:srgbClr val="02A5E3"/>
                </a:solidFill>
              </a:rPr>
              <a:t>l</a:t>
            </a:r>
            <a:r>
              <a:rPr sz="4700" lang="en-US">
                <a:solidFill>
                  <a:srgbClr val="02A5E3"/>
                </a:solidFill>
              </a:rPr>
              <a:t>e</a:t>
            </a:r>
            <a:r>
              <a:rPr sz="4700" lang="en-US">
                <a:solidFill>
                  <a:srgbClr val="02A5E3"/>
                </a:solidFill>
              </a:rPr>
              <a:t>m</a:t>
            </a:r>
            <a:r>
              <a:rPr sz="4700" lang="en-US">
                <a:solidFill>
                  <a:srgbClr val="02A5E3"/>
                </a:solidFill>
              </a:rPr>
              <a:t>e</a:t>
            </a:r>
            <a:r>
              <a:rPr sz="4700" lang="en-US">
                <a:solidFill>
                  <a:srgbClr val="02A5E3"/>
                </a:solidFill>
              </a:rPr>
              <a:t>n</a:t>
            </a:r>
            <a:r>
              <a:rPr sz="4700" lang="en-US">
                <a:solidFill>
                  <a:srgbClr val="02A5E3"/>
                </a:solidFill>
              </a:rPr>
              <a:t>t</a:t>
            </a:r>
            <a:r>
              <a:rPr sz="4700" lang="en-US">
                <a:solidFill>
                  <a:srgbClr val="02A5E3"/>
                </a:solidFill>
              </a:rPr>
              <a:t>l</a:t>
            </a:r>
            <a:r>
              <a:rPr sz="4700" lang="en-US">
                <a:solidFill>
                  <a:srgbClr val="02A5E3"/>
                </a:solidFill>
              </a:rPr>
              <a:t>a</a:t>
            </a:r>
            <a:r>
              <a:rPr sz="4700" lang="en-US">
                <a:solidFill>
                  <a:srgbClr val="02A5E3"/>
                </a:solidFill>
              </a:rPr>
              <a:t>r</a:t>
            </a:r>
            <a:r>
              <a:rPr sz="4700" lang="en-US">
                <a:solidFill>
                  <a:srgbClr val="02A5E3"/>
                </a:solidFill>
              </a:rPr>
              <a:t>i</a:t>
            </a:r>
            <a:endParaRPr sz="4700" lang="en-US">
              <a:solidFill>
                <a:srgbClr val="02A5E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648" name=""/>
          <p:cNvSpPr txBox="1"/>
          <p:nvPr/>
        </p:nvSpPr>
        <p:spPr>
          <a:xfrm>
            <a:off x="190710" y="-124635"/>
            <a:ext cx="9021256" cy="6187440"/>
          </a:xfrm>
          <a:prstGeom prst="rect"/>
        </p:spPr>
        <p:txBody>
          <a:bodyPr rtlCol="0" wrap="square">
            <a:spAutoFit/>
          </a:bodyPr>
          <a:p>
            <a:pPr algn="ctr"/>
            <a:r>
              <a:rPr sz="2600" lang="en-US">
                <a:solidFill>
                  <a:srgbClr val="000000"/>
                </a:solidFill>
              </a:rPr>
              <a:t>
Texnologik jarayon turlari
Ishlab chiqarish xususiyati va tashkil etilishiga koʻra texnologik jarayonlar asosan quyidagi turlarga boʻlinadi:
• Yakkalik (Yakkama-yakka) jarayonlar — Mahsulot yagona nusxada yoki juda kam hajmda takrorlanmas tarzda tayyorlanadi (masalan: maxsus buyurtma asosidagi uskunalar yoki noyob detal).
• Seriyali jarayonlar — Mahsulotlar muayyan partiyalar (seriyalar) bilan ma'lum davriylikda ishlab chiqariladi (mayda, oʻrta va yirik seriyali turlari bor).
• Ommaviy jarayonlar — Katta hajmda, uzoq muddat davomida toʻxtovsiz yoki bir xil turdagi mahsulot doimiy ishlab chiqariladi (masalan: avtomobilsozlik yoki oziq-ovqat konveyerlari</a:t>
            </a:r>
            <a:endParaRPr sz="2600" lang="en-US">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9" name=""/>
          <p:cNvSpPr txBox="1"/>
          <p:nvPr/>
        </p:nvSpPr>
        <p:spPr>
          <a:xfrm>
            <a:off x="1050814" y="289261"/>
            <a:ext cx="7042371" cy="6035040"/>
          </a:xfrm>
          <a:prstGeom prst="rect"/>
        </p:spPr>
        <p:txBody>
          <a:bodyPr rtlCol="0" wrap="square">
            <a:spAutoFit/>
          </a:bodyPr>
          <a:p>
            <a:pPr algn="ctr"/>
            <a:r>
              <a:rPr sz="3300" lang="en-US">
                <a:solidFill>
                  <a:srgbClr val="000000"/>
                </a:solidFill>
              </a:rPr>
              <a:t>• Uzluksiz (apparatli) jarayonlar — Xomashyo kirish joyidan to tayyor mahsulot chiqquncha toʻxtovsiz ishlaydi (masalan: neftni qayta ishlash, kimyo sanoati, energiyani uzatish).
• Diskret (uzlukli) jarayonlar — Ma'lum bosqichlarga boʻlingan holda alohida qismlar bilan bajariladi (masalan: mashinasozlikda detallarga ishlov berish).
</a:t>
            </a:r>
            <a:endParaRPr sz="3300" lang="en-US">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50" name=""/>
          <p:cNvSpPr txBox="1"/>
          <p:nvPr/>
        </p:nvSpPr>
        <p:spPr>
          <a:xfrm>
            <a:off x="281248" y="0"/>
            <a:ext cx="8594436" cy="5704840"/>
          </a:xfrm>
          <a:prstGeom prst="rect"/>
        </p:spPr>
        <p:txBody>
          <a:bodyPr rtlCol="0" wrap="square">
            <a:spAutoFit/>
          </a:bodyPr>
          <a:p>
            <a:pPr algn="ctr"/>
            <a:r>
              <a:rPr sz="2900" lang="en-US">
                <a:solidFill>
                  <a:srgbClr val="000000"/>
                </a:solidFill>
              </a:rPr>
              <a:t>
Texnologik jarayonni tashkil etuvchi elementlar
Texnologik jarayon kichikroq tarkibiy qismlarga (elementlarga) boʻlinadi:
1. Operatsiya — Bir yoki bir nechta ishchilar tomonidan bitta ish oʻrnida, bitta ish obyekti ustida bajariladigan texnologik jarayonning asosiy tugal qismi.
2. Oʻtish (Oʻtish qismi) — Operatsiyaning bir qismi boʻlib, ish qurolining (keskich, matkap va h.k.) oʻzgarmas rejimi va bir xil asbob bilan ishlov beriladigan bosqichi.</a:t>
            </a:r>
            <a:endParaRPr sz="2900" lang="en-US">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51" name=""/>
          <p:cNvSpPr txBox="1"/>
          <p:nvPr/>
        </p:nvSpPr>
        <p:spPr>
          <a:xfrm>
            <a:off x="617530" y="884216"/>
            <a:ext cx="8206421" cy="5425440"/>
          </a:xfrm>
          <a:prstGeom prst="rect"/>
        </p:spPr>
        <p:txBody>
          <a:bodyPr rtlCol="0" wrap="square">
            <a:spAutoFit/>
          </a:bodyPr>
          <a:p>
            <a:pPr algn="ctr"/>
            <a:r>
              <a:rPr sz="3000" lang="en-US">
                <a:solidFill>
                  <a:srgbClr val="000000"/>
                </a:solidFill>
              </a:rPr>
              <a:t>1. Yordamchi harakatlar — Ishlov berish bilan bevosita bogʻliq boʻlmagan, lekin jarayonni ta'minlaydigan harakatlar (detalni oʻrnatish, olish, oʻlchash, stanokni boshqarish).
2. Pozitsiya — Detalning yoki ish obyektining moslama va stanokka nisbatan egallagan oʻrni (bir oʻrnatishda bir nechta pozitsiya boʻlishi mumkin).
3. Priom (Usul) — Operatsiyani bajarishdagi aniq harakatlar majmui (masalan, dastakni tortish, tugmani bosish).
</a:t>
            </a:r>
            <a:endParaRPr sz="3000" lang="en-US">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52" name=""/>
          <p:cNvSpPr txBox="1"/>
          <p:nvPr/>
        </p:nvSpPr>
        <p:spPr>
          <a:xfrm>
            <a:off x="746869" y="731012"/>
            <a:ext cx="7650263" cy="4917440"/>
          </a:xfrm>
          <a:prstGeom prst="rect"/>
        </p:spPr>
        <p:txBody>
          <a:bodyPr rtlCol="0" wrap="square">
            <a:spAutoFit/>
          </a:bodyPr>
          <a:p>
            <a:pPr algn="ctr"/>
            <a:r>
              <a:rPr sz="3200" lang="en-US">
                <a:solidFill>
                  <a:srgbClr val="000000"/>
                </a:solidFill>
              </a:rPr>
              <a:t>Xulosa
Texnologik jarayon — bu har qanday ishlab chiqarish korxonasining "yuragi" bo'lib, xomashyoni tayyor mahsulotga aylantirishning eng samarali va ilmiy asoslangan yo'lidir. Uni to'g'ri tashkil etish ishlab chiqarish samaradorligini oshirish, mahsulot tannarxini kamaytirish va yuqori sifatga erishishning asosiy garovidir.</a:t>
            </a:r>
            <a:endParaRPr sz="3200" lang="en-US">
              <a:solidFill>
                <a:srgbClr val="000000"/>
              </a:solidFill>
            </a:endParaRPr>
          </a:p>
        </p:txBody>
      </p:sp>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SM-A125F</dc:creator>
  <dcterms:created xsi:type="dcterms:W3CDTF">2015-05-11T23:30:45Z</dcterms:created>
  <dcterms:modified xsi:type="dcterms:W3CDTF">2026-10-09T15:23:21Z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71b749ca9da04f1da1f327ab2b59b52f_21</vt:lpwstr>
  </property>
</Properties>
</file>