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3" r:id="rId10"/>
    <p:sldId id="266" r:id="rId11"/>
    <p:sldId id="264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96" d="100"/>
          <a:sy n="96" d="100"/>
        </p:scale>
        <p:origin x="86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D603-12C2-491F-BF58-17DC7F16BD5C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AAE-919C-4FF4-AE4D-427C5D796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4385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D603-12C2-491F-BF58-17DC7F16BD5C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AAE-919C-4FF4-AE4D-427C5D796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0380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D603-12C2-491F-BF58-17DC7F16BD5C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AAE-919C-4FF4-AE4D-427C5D796F57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796844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D603-12C2-491F-BF58-17DC7F16BD5C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AAE-919C-4FF4-AE4D-427C5D796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2596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D603-12C2-491F-BF58-17DC7F16BD5C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AAE-919C-4FF4-AE4D-427C5D796F57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042945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D603-12C2-491F-BF58-17DC7F16BD5C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AAE-919C-4FF4-AE4D-427C5D796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660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D603-12C2-491F-BF58-17DC7F16BD5C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AAE-919C-4FF4-AE4D-427C5D796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4645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D603-12C2-491F-BF58-17DC7F16BD5C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AAE-919C-4FF4-AE4D-427C5D796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472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D603-12C2-491F-BF58-17DC7F16BD5C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AAE-919C-4FF4-AE4D-427C5D796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936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D603-12C2-491F-BF58-17DC7F16BD5C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AAE-919C-4FF4-AE4D-427C5D796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243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D603-12C2-491F-BF58-17DC7F16BD5C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AAE-919C-4FF4-AE4D-427C5D796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535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D603-12C2-491F-BF58-17DC7F16BD5C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AAE-919C-4FF4-AE4D-427C5D796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5393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D603-12C2-491F-BF58-17DC7F16BD5C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AAE-919C-4FF4-AE4D-427C5D796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760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D603-12C2-491F-BF58-17DC7F16BD5C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AAE-919C-4FF4-AE4D-427C5D796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817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D603-12C2-491F-BF58-17DC7F16BD5C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AAE-919C-4FF4-AE4D-427C5D796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430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D603-12C2-491F-BF58-17DC7F16BD5C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AAE-919C-4FF4-AE4D-427C5D796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233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AD603-12C2-491F-BF58-17DC7F16BD5C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B687AAE-919C-4FF4-AE4D-427C5D796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292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publication/224932543_A_theoretical_re-examination_of_Spencer-Attix_cavity_theory" TargetMode="External"/><Relationship Id="rId2" Type="http://schemas.openxmlformats.org/officeDocument/2006/relationships/hyperlink" Target="https://pubmed.ncbi.nlm.nih.gov/22572534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youtu.be/UVJphCHbH60?si=RivteZMAxChSmsKy" TargetMode="External"/><Relationship Id="rId4" Type="http://schemas.openxmlformats.org/officeDocument/2006/relationships/hyperlink" Target="https://scholar.google.com/scholar?hl=en&amp;as_sdt=0%2C5&amp;q=spencer+attix+theory&amp;oq=Spencer+Attix+theo#d=gs_qabs&amp;t=1746689672302&amp;u=%23p%3DOHPzJRImyXEJ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3A473-04AA-4385-933E-4ED31E05F3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4228" y="1638706"/>
            <a:ext cx="7766936" cy="1646302"/>
          </a:xfrm>
        </p:spPr>
        <p:txBody>
          <a:bodyPr/>
          <a:lstStyle/>
          <a:p>
            <a:r>
              <a:rPr lang="en-US" sz="3200" dirty="0" err="1"/>
              <a:t>Mavzu:Spencer-Attix</a:t>
            </a:r>
            <a:r>
              <a:rPr lang="en-US" sz="3200" dirty="0"/>
              <a:t> </a:t>
            </a:r>
            <a:r>
              <a:rPr lang="en-US" sz="3200" dirty="0" err="1"/>
              <a:t>nazariyasi</a:t>
            </a:r>
            <a:endParaRPr lang="ru-RU" sz="3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351DFD-8C26-4876-8F40-C7BEC4D6EF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712" y="5219294"/>
            <a:ext cx="7766936" cy="1096899"/>
          </a:xfrm>
        </p:spPr>
        <p:txBody>
          <a:bodyPr/>
          <a:lstStyle/>
          <a:p>
            <a:r>
              <a:rPr lang="en-US" dirty="0" err="1"/>
              <a:t>Tayyorladi:Eshimmatova</a:t>
            </a:r>
            <a:r>
              <a:rPr lang="en-US" dirty="0"/>
              <a:t> </a:t>
            </a:r>
            <a:r>
              <a:rPr lang="en-US" dirty="0" err="1"/>
              <a:t>Ozoda_Sotimova</a:t>
            </a:r>
            <a:r>
              <a:rPr lang="en-US" dirty="0"/>
              <a:t> </a:t>
            </a:r>
            <a:r>
              <a:rPr lang="en-US" dirty="0" err="1"/>
              <a:t>Sevinch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0050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146B5-AD4A-4D37-8A2E-7D7BE1B91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Hisoblash</a:t>
            </a:r>
            <a:r>
              <a:rPr lang="en-US" dirty="0"/>
              <a:t> </a:t>
            </a:r>
            <a:r>
              <a:rPr lang="en-US" dirty="0" err="1"/>
              <a:t>formulasi</a:t>
            </a:r>
            <a:r>
              <a:rPr lang="en-US" dirty="0"/>
              <a:t>:</a:t>
            </a:r>
            <a:endParaRPr lang="ru-RU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6B3C6C7-AC80-4B19-BA42-8C886016A3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400" dirty="0" err="1"/>
              <a:t>Doza</a:t>
            </a:r>
            <a:r>
              <a:rPr lang="en-US" sz="1400" dirty="0"/>
              <a:t> </a:t>
            </a:r>
            <a:r>
              <a:rPr lang="en-US" sz="1400" dirty="0" err="1"/>
              <a:t>va</a:t>
            </a:r>
            <a:r>
              <a:rPr lang="en-US" sz="1400" dirty="0"/>
              <a:t> </a:t>
            </a:r>
            <a:r>
              <a:rPr lang="en-US" sz="1400" dirty="0" err="1"/>
              <a:t>to’plangan</a:t>
            </a:r>
            <a:r>
              <a:rPr lang="en-US" sz="1400" dirty="0"/>
              <a:t> </a:t>
            </a:r>
            <a:r>
              <a:rPr lang="en-US" sz="1400" dirty="0" err="1"/>
              <a:t>energiyaning</a:t>
            </a:r>
            <a:r>
              <a:rPr lang="en-US" sz="1400" dirty="0"/>
              <a:t> </a:t>
            </a:r>
            <a:r>
              <a:rPr lang="en-US" sz="1400" dirty="0" err="1"/>
              <a:t>o’zaro</a:t>
            </a:r>
            <a:r>
              <a:rPr lang="en-US" sz="1400" dirty="0"/>
              <a:t> </a:t>
            </a:r>
            <a:r>
              <a:rPr lang="en-US" sz="1400" dirty="0" err="1"/>
              <a:t>bog’lanishi</a:t>
            </a:r>
            <a:r>
              <a:rPr lang="en-US" sz="1400" dirty="0"/>
              <a:t>:        </a:t>
            </a:r>
            <a:r>
              <a:rPr lang="en-US" sz="1400" dirty="0" err="1"/>
              <a:t>Doza</a:t>
            </a:r>
            <a:r>
              <a:rPr lang="en-US" sz="1400" dirty="0"/>
              <a:t> </a:t>
            </a:r>
            <a:r>
              <a:rPr lang="en-US" sz="1400" dirty="0" err="1"/>
              <a:t>va</a:t>
            </a:r>
            <a:r>
              <a:rPr lang="en-US" sz="1400" dirty="0"/>
              <a:t> stop power </a:t>
            </a:r>
            <a:r>
              <a:rPr lang="en-US" sz="1400" dirty="0" err="1"/>
              <a:t>o’rtasidagi</a:t>
            </a:r>
            <a:r>
              <a:rPr lang="en-US" sz="1400" dirty="0"/>
              <a:t> </a:t>
            </a:r>
            <a:r>
              <a:rPr lang="en-US" sz="1400" dirty="0" err="1"/>
              <a:t>bog’lanish</a:t>
            </a:r>
            <a:r>
              <a:rPr lang="en-US" sz="1400" dirty="0"/>
              <a:t>:</a:t>
            </a:r>
            <a:endParaRPr lang="ru-RU" sz="1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F29B9A1-7951-4E94-A312-8DD056F9AE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031" y="2941983"/>
            <a:ext cx="4353934" cy="283066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F79E81B-F688-4AB7-8351-DC838DF11B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4353" y="2941982"/>
            <a:ext cx="4222141" cy="2886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2834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3F784-5627-4456-9B6C-79FAA99C1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6823" y="1102581"/>
            <a:ext cx="8596668" cy="1320800"/>
          </a:xfrm>
        </p:spPr>
        <p:txBody>
          <a:bodyPr>
            <a:normAutofit/>
          </a:bodyPr>
          <a:lstStyle/>
          <a:p>
            <a:r>
              <a:rPr lang="en-US" sz="2800" dirty="0" err="1"/>
              <a:t>Qo’llanilish</a:t>
            </a:r>
            <a:r>
              <a:rPr lang="en-US" sz="2800" dirty="0"/>
              <a:t> </a:t>
            </a:r>
            <a:r>
              <a:rPr lang="en-US" sz="2800" dirty="0" err="1"/>
              <a:t>sohalari</a:t>
            </a:r>
            <a:endParaRPr lang="ru-RU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380C71-568C-4E98-A138-B8D781B7B7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1.Radiatsion </a:t>
            </a:r>
            <a:r>
              <a:rPr lang="en-US" dirty="0" err="1"/>
              <a:t>terapiyada</a:t>
            </a:r>
            <a:r>
              <a:rPr lang="en-US" dirty="0"/>
              <a:t>(</a:t>
            </a:r>
            <a:r>
              <a:rPr lang="en-US" dirty="0" err="1"/>
              <a:t>onkologiyada</a:t>
            </a:r>
            <a:r>
              <a:rPr lang="en-US" dirty="0"/>
              <a:t>)</a:t>
            </a:r>
          </a:p>
          <a:p>
            <a:r>
              <a:rPr lang="en-US" dirty="0" err="1"/>
              <a:t>Bemorga</a:t>
            </a:r>
            <a:r>
              <a:rPr lang="en-US" dirty="0"/>
              <a:t> </a:t>
            </a:r>
            <a:r>
              <a:rPr lang="en-US" dirty="0" err="1"/>
              <a:t>beriladigan</a:t>
            </a:r>
            <a:r>
              <a:rPr lang="en-US" dirty="0"/>
              <a:t> </a:t>
            </a:r>
            <a:r>
              <a:rPr lang="en-US" dirty="0" err="1"/>
              <a:t>dozaning</a:t>
            </a:r>
            <a:r>
              <a:rPr lang="en-US" dirty="0"/>
              <a:t> </a:t>
            </a:r>
            <a:r>
              <a:rPr lang="en-US" dirty="0" err="1"/>
              <a:t>aniq</a:t>
            </a:r>
            <a:r>
              <a:rPr lang="en-US" dirty="0"/>
              <a:t> </a:t>
            </a:r>
            <a:r>
              <a:rPr lang="en-US" dirty="0" err="1"/>
              <a:t>hisob-kitobi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.</a:t>
            </a:r>
          </a:p>
          <a:p>
            <a:r>
              <a:rPr lang="en-US" dirty="0"/>
              <a:t>Linear </a:t>
            </a:r>
            <a:r>
              <a:rPr lang="en-US" dirty="0" err="1"/>
              <a:t>tezlatkichlar</a:t>
            </a:r>
            <a:r>
              <a:rPr lang="en-US" dirty="0"/>
              <a:t> </a:t>
            </a:r>
            <a:r>
              <a:rPr lang="en-US" dirty="0" err="1"/>
              <a:t>yordamida</a:t>
            </a:r>
            <a:r>
              <a:rPr lang="en-US" dirty="0"/>
              <a:t> </a:t>
            </a:r>
            <a:r>
              <a:rPr lang="en-US" dirty="0" err="1"/>
              <a:t>nurlantirish</a:t>
            </a:r>
            <a:r>
              <a:rPr lang="en-US" dirty="0"/>
              <a:t> Spencer-</a:t>
            </a:r>
            <a:r>
              <a:rPr lang="en-US" dirty="0" err="1"/>
              <a:t>Attix</a:t>
            </a:r>
            <a:r>
              <a:rPr lang="en-US" dirty="0"/>
              <a:t> </a:t>
            </a:r>
            <a:r>
              <a:rPr lang="en-US" dirty="0" err="1"/>
              <a:t>formulalari</a:t>
            </a:r>
            <a:r>
              <a:rPr lang="en-US" dirty="0"/>
              <a:t> </a:t>
            </a:r>
            <a:r>
              <a:rPr lang="en-US" dirty="0" err="1"/>
              <a:t>asosida</a:t>
            </a:r>
            <a:r>
              <a:rPr lang="en-US" dirty="0"/>
              <a:t> </a:t>
            </a:r>
            <a:r>
              <a:rPr lang="en-US" dirty="0" err="1"/>
              <a:t>absorbsiyalangan</a:t>
            </a:r>
            <a:r>
              <a:rPr lang="en-US" dirty="0"/>
              <a:t> </a:t>
            </a:r>
            <a:r>
              <a:rPr lang="en-US" dirty="0" err="1"/>
              <a:t>doza</a:t>
            </a:r>
            <a:r>
              <a:rPr lang="en-US" dirty="0"/>
              <a:t>(</a:t>
            </a:r>
            <a:r>
              <a:rPr lang="en-US" dirty="0" err="1"/>
              <a:t>nurlanishning</a:t>
            </a:r>
            <a:r>
              <a:rPr lang="en-US" dirty="0"/>
              <a:t> </a:t>
            </a:r>
            <a:r>
              <a:rPr lang="en-US" dirty="0" err="1"/>
              <a:t>modda</a:t>
            </a:r>
            <a:r>
              <a:rPr lang="en-US" dirty="0"/>
              <a:t> </a:t>
            </a:r>
            <a:r>
              <a:rPr lang="en-US" dirty="0" err="1"/>
              <a:t>tomonidan</a:t>
            </a:r>
            <a:r>
              <a:rPr lang="en-US" dirty="0"/>
              <a:t> </a:t>
            </a:r>
            <a:r>
              <a:rPr lang="en-US" dirty="0" err="1"/>
              <a:t>so’rilgan</a:t>
            </a:r>
            <a:r>
              <a:rPr lang="en-US" dirty="0"/>
              <a:t> </a:t>
            </a:r>
            <a:r>
              <a:rPr lang="en-US" dirty="0" err="1"/>
              <a:t>energiyasi</a:t>
            </a:r>
            <a:r>
              <a:rPr lang="en-US" dirty="0"/>
              <a:t>) </a:t>
            </a:r>
            <a:r>
              <a:rPr lang="en-US" dirty="0" err="1"/>
              <a:t>aniqlanadi</a:t>
            </a:r>
            <a:r>
              <a:rPr lang="en-US" dirty="0"/>
              <a:t>.</a:t>
            </a:r>
          </a:p>
          <a:p>
            <a:r>
              <a:rPr lang="en-US" dirty="0" err="1"/>
              <a:t>Kosmik</a:t>
            </a:r>
            <a:r>
              <a:rPr lang="en-US" dirty="0"/>
              <a:t> </a:t>
            </a:r>
            <a:r>
              <a:rPr lang="en-US" dirty="0" err="1"/>
              <a:t>nurlanish</a:t>
            </a:r>
            <a:r>
              <a:rPr lang="en-US" dirty="0"/>
              <a:t> </a:t>
            </a:r>
            <a:r>
              <a:rPr lang="en-US" dirty="0" err="1"/>
              <a:t>tadqiqotlarida</a:t>
            </a:r>
            <a:r>
              <a:rPr lang="en-US" dirty="0"/>
              <a:t> </a:t>
            </a:r>
            <a:r>
              <a:rPr lang="en-US" dirty="0" err="1"/>
              <a:t>kosmonavtlarni</a:t>
            </a:r>
            <a:r>
              <a:rPr lang="en-US" dirty="0"/>
              <a:t> </a:t>
            </a:r>
            <a:r>
              <a:rPr lang="en-US" dirty="0" err="1"/>
              <a:t>kosmik</a:t>
            </a:r>
            <a:r>
              <a:rPr lang="en-US" dirty="0"/>
              <a:t> </a:t>
            </a:r>
            <a:r>
              <a:rPr lang="en-US" dirty="0" err="1"/>
              <a:t>nurlanishda</a:t>
            </a:r>
            <a:r>
              <a:rPr lang="en-US" dirty="0"/>
              <a:t> </a:t>
            </a:r>
            <a:r>
              <a:rPr lang="en-US" dirty="0" err="1"/>
              <a:t>himoya</a:t>
            </a:r>
            <a:r>
              <a:rPr lang="en-US" dirty="0"/>
              <a:t> </a:t>
            </a:r>
            <a:r>
              <a:rPr lang="en-US" dirty="0" err="1"/>
              <a:t>qilishi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kosmik</a:t>
            </a:r>
            <a:r>
              <a:rPr lang="en-US" dirty="0"/>
              <a:t> </a:t>
            </a:r>
            <a:r>
              <a:rPr lang="en-US" dirty="0" err="1"/>
              <a:t>zarrachalarning</a:t>
            </a:r>
            <a:r>
              <a:rPr lang="en-US" dirty="0"/>
              <a:t> </a:t>
            </a:r>
            <a:r>
              <a:rPr lang="en-US" dirty="0" err="1"/>
              <a:t>modda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reaksiyasini</a:t>
            </a:r>
            <a:r>
              <a:rPr lang="en-US" dirty="0"/>
              <a:t> </a:t>
            </a:r>
            <a:r>
              <a:rPr lang="en-US" dirty="0" err="1"/>
              <a:t>hisoblash</a:t>
            </a:r>
            <a:r>
              <a:rPr lang="en-US" dirty="0"/>
              <a:t>.</a:t>
            </a:r>
          </a:p>
          <a:p>
            <a:r>
              <a:rPr lang="en-US" dirty="0" err="1"/>
              <a:t>Materiallarga</a:t>
            </a:r>
            <a:r>
              <a:rPr lang="en-US" dirty="0"/>
              <a:t> </a:t>
            </a:r>
            <a:r>
              <a:rPr lang="en-US" dirty="0" err="1"/>
              <a:t>zarracha</a:t>
            </a:r>
            <a:r>
              <a:rPr lang="en-US" dirty="0"/>
              <a:t> </a:t>
            </a:r>
            <a:r>
              <a:rPr lang="en-US" dirty="0" err="1"/>
              <a:t>nurlari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ishlov</a:t>
            </a:r>
            <a:r>
              <a:rPr lang="en-US" dirty="0"/>
              <a:t> </a:t>
            </a:r>
            <a:r>
              <a:rPr lang="en-US" dirty="0" err="1"/>
              <a:t>berish</a:t>
            </a:r>
            <a:r>
              <a:rPr lang="en-US" dirty="0"/>
              <a:t> </a:t>
            </a:r>
            <a:r>
              <a:rPr lang="en-US"/>
              <a:t>jarayonlarida</a:t>
            </a:r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81081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310D8-61C2-4C57-892C-BA413C6F8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Foydalanilgan</a:t>
            </a:r>
            <a:r>
              <a:rPr lang="en-US" dirty="0"/>
              <a:t> </a:t>
            </a:r>
            <a:r>
              <a:rPr lang="en-US" dirty="0" err="1"/>
              <a:t>adabiyotlar</a:t>
            </a:r>
            <a:r>
              <a:rPr lang="en-US" dirty="0"/>
              <a:t>:</a:t>
            </a:r>
            <a:endParaRPr lang="ru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208AF5-766C-4E8F-9A23-C14BC1F37F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https://pubmed.ncbi.nlm.nih.gov/22572534/</a:t>
            </a:r>
            <a:endParaRPr lang="en-US" dirty="0"/>
          </a:p>
          <a:p>
            <a:r>
              <a:rPr lang="en-US" dirty="0">
                <a:hlinkClick r:id="rId3"/>
              </a:rPr>
              <a:t>https://www.researchgate.net/publication/224932543_A_theoretical_re-examination_of_Spencer-Attix_cavity_theory</a:t>
            </a:r>
            <a:endParaRPr lang="en-US" dirty="0"/>
          </a:p>
          <a:p>
            <a:r>
              <a:rPr lang="en-US" dirty="0">
                <a:hlinkClick r:id="rId4"/>
              </a:rPr>
              <a:t>https://scholar.google.com/scholar?hl=en&amp;as_sdt=0%2C5&amp;q=spencer+attix+theory&amp;oq=Spencer+Attix+theo#d=gs_qabs&amp;t=1746689672302&amp;u=%23p%3DOHPzJRImyXEJ</a:t>
            </a:r>
            <a:endParaRPr lang="en-US" dirty="0"/>
          </a:p>
          <a:p>
            <a:r>
              <a:rPr lang="en-US" dirty="0">
                <a:hlinkClick r:id="rId5"/>
              </a:rPr>
              <a:t>https://youtu.be/UVJphCHbH60?si=RivteZMAxChSmsKy</a:t>
            </a:r>
            <a:endParaRPr lang="en-US" dirty="0"/>
          </a:p>
          <a:p>
            <a:r>
              <a:rPr lang="en-US" dirty="0" err="1"/>
              <a:t>Tarjimalash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ChatGPT</a:t>
            </a:r>
            <a:r>
              <a:rPr lang="en-US" dirty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6700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D2300-B8F6-4AFE-B9CD-8E88C2B80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C7E339-5268-4BD3-9F03-92C7D25DFC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3296" y="3429000"/>
            <a:ext cx="85966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err="1"/>
              <a:t>E’tiboringiz</a:t>
            </a:r>
            <a:r>
              <a:rPr lang="en-US" sz="3600" dirty="0"/>
              <a:t> </a:t>
            </a:r>
            <a:r>
              <a:rPr lang="en-US" sz="3600" dirty="0" err="1"/>
              <a:t>uchun</a:t>
            </a:r>
            <a:r>
              <a:rPr lang="en-US" sz="3600" dirty="0"/>
              <a:t> </a:t>
            </a:r>
            <a:r>
              <a:rPr lang="en-US" sz="3600" dirty="0" err="1"/>
              <a:t>raxmat</a:t>
            </a:r>
            <a:r>
              <a:rPr lang="en-US" sz="3600" dirty="0"/>
              <a:t>!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51482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DD24F-5E20-4EE6-A393-8C46E7BEA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        </a:t>
            </a:r>
            <a:br>
              <a:rPr lang="en-US" dirty="0"/>
            </a:br>
            <a:r>
              <a:rPr lang="en-US" dirty="0"/>
              <a:t>                       </a:t>
            </a:r>
            <a:r>
              <a:rPr lang="en-US" dirty="0" err="1"/>
              <a:t>Reja</a:t>
            </a:r>
            <a:r>
              <a:rPr lang="en-US" dirty="0"/>
              <a:t>:</a:t>
            </a:r>
            <a:endParaRPr lang="ru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5A3EF5-1416-49BE-A415-B8D6A6E226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Spencer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Attix</a:t>
            </a:r>
            <a:r>
              <a:rPr lang="en-US" dirty="0"/>
              <a:t> </a:t>
            </a:r>
            <a:r>
              <a:rPr lang="en-US" dirty="0" err="1"/>
              <a:t>nazariyasining</a:t>
            </a:r>
            <a:r>
              <a:rPr lang="en-US" dirty="0"/>
              <a:t> </a:t>
            </a:r>
            <a:r>
              <a:rPr lang="en-US" dirty="0" err="1"/>
              <a:t>yaratilish</a:t>
            </a:r>
            <a:r>
              <a:rPr lang="en-US" dirty="0"/>
              <a:t> </a:t>
            </a:r>
            <a:r>
              <a:rPr lang="en-US" dirty="0" err="1"/>
              <a:t>tarixi</a:t>
            </a:r>
            <a:endParaRPr lang="en-US" dirty="0"/>
          </a:p>
          <a:p>
            <a:r>
              <a:rPr lang="en-US" dirty="0" err="1"/>
              <a:t>Nazariyaning</a:t>
            </a:r>
            <a:r>
              <a:rPr lang="en-US" dirty="0"/>
              <a:t> </a:t>
            </a:r>
            <a:r>
              <a:rPr lang="en-US" dirty="0" err="1"/>
              <a:t>ahamiyati,hisoblash</a:t>
            </a:r>
            <a:r>
              <a:rPr lang="en-US" dirty="0"/>
              <a:t> </a:t>
            </a:r>
            <a:r>
              <a:rPr lang="en-US" dirty="0" err="1"/>
              <a:t>formulasi</a:t>
            </a:r>
            <a:endParaRPr lang="en-US" dirty="0"/>
          </a:p>
          <a:p>
            <a:r>
              <a:rPr lang="en-US" dirty="0"/>
              <a:t>Bragg-Gray </a:t>
            </a:r>
            <a:r>
              <a:rPr lang="en-US" dirty="0" err="1"/>
              <a:t>va</a:t>
            </a:r>
            <a:r>
              <a:rPr lang="en-US" dirty="0"/>
              <a:t> Spencer-</a:t>
            </a:r>
            <a:r>
              <a:rPr lang="en-US" dirty="0" err="1"/>
              <a:t>Attix</a:t>
            </a:r>
            <a:r>
              <a:rPr lang="en-US" dirty="0"/>
              <a:t> </a:t>
            </a:r>
            <a:r>
              <a:rPr lang="en-US" dirty="0" err="1"/>
              <a:t>nazariyalarini</a:t>
            </a:r>
            <a:r>
              <a:rPr lang="en-US" dirty="0"/>
              <a:t> </a:t>
            </a:r>
            <a:r>
              <a:rPr lang="en-US" dirty="0" err="1"/>
              <a:t>solishtirish</a:t>
            </a:r>
            <a:endParaRPr lang="en-US" dirty="0"/>
          </a:p>
          <a:p>
            <a:r>
              <a:rPr lang="en-US" dirty="0" err="1"/>
              <a:t>Qo’llanilishi</a:t>
            </a:r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5049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5DE59-B73F-4DCE-8B4A-25AA59611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2607" y="752724"/>
            <a:ext cx="8596668" cy="1320800"/>
          </a:xfrm>
        </p:spPr>
        <p:txBody>
          <a:bodyPr>
            <a:normAutofit/>
          </a:bodyPr>
          <a:lstStyle/>
          <a:p>
            <a:r>
              <a:rPr lang="en-US" sz="3200" dirty="0" err="1"/>
              <a:t>Nazariyaning</a:t>
            </a:r>
            <a:r>
              <a:rPr lang="en-US" sz="3200" dirty="0"/>
              <a:t> </a:t>
            </a:r>
            <a:r>
              <a:rPr lang="en-US" sz="3200" dirty="0" err="1"/>
              <a:t>yaratilish</a:t>
            </a:r>
            <a:r>
              <a:rPr lang="en-US" sz="3200" dirty="0"/>
              <a:t> </a:t>
            </a:r>
            <a:r>
              <a:rPr lang="en-US" sz="3200" dirty="0" err="1"/>
              <a:t>tarixi</a:t>
            </a:r>
            <a:endParaRPr lang="ru-RU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47B478-0D66-493A-9792-D3E119FE4A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Edward </a:t>
            </a:r>
            <a:r>
              <a:rPr lang="en-US" dirty="0" err="1"/>
              <a:t>Attix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Herbert Spencer XIX-XX </a:t>
            </a:r>
            <a:r>
              <a:rPr lang="en-US" dirty="0" err="1"/>
              <a:t>asrlarda</a:t>
            </a:r>
            <a:r>
              <a:rPr lang="en-US" dirty="0"/>
              <a:t> </a:t>
            </a:r>
            <a:r>
              <a:rPr lang="en-US" dirty="0" err="1"/>
              <a:t>yashab</a:t>
            </a:r>
            <a:r>
              <a:rPr lang="en-US" dirty="0"/>
              <a:t> </a:t>
            </a:r>
            <a:r>
              <a:rPr lang="en-US" dirty="0" err="1"/>
              <a:t>ko’plab</a:t>
            </a:r>
            <a:r>
              <a:rPr lang="en-US" dirty="0"/>
              <a:t> </a:t>
            </a:r>
            <a:r>
              <a:rPr lang="en-US" dirty="0" err="1"/>
              <a:t>nazariyalar</a:t>
            </a:r>
            <a:r>
              <a:rPr lang="en-US" dirty="0"/>
              <a:t> </a:t>
            </a:r>
            <a:r>
              <a:rPr lang="en-US" dirty="0" err="1"/>
              <a:t>yaratgan</a:t>
            </a:r>
            <a:r>
              <a:rPr lang="en-US" dirty="0"/>
              <a:t> </a:t>
            </a:r>
            <a:r>
              <a:rPr lang="en-US" dirty="0" err="1"/>
              <a:t>bo’lib</a:t>
            </a:r>
            <a:r>
              <a:rPr lang="en-US" dirty="0"/>
              <a:t> ,</a:t>
            </a:r>
            <a:r>
              <a:rPr lang="en-US" dirty="0" err="1"/>
              <a:t>ularning</a:t>
            </a:r>
            <a:r>
              <a:rPr lang="en-US" dirty="0"/>
              <a:t> </a:t>
            </a:r>
            <a:r>
              <a:rPr lang="en-US" dirty="0" err="1"/>
              <a:t>biri</a:t>
            </a:r>
            <a:r>
              <a:rPr lang="en-US" dirty="0"/>
              <a:t> </a:t>
            </a:r>
            <a:r>
              <a:rPr lang="en-US" dirty="0" err="1"/>
              <a:t>atrof-muhitning</a:t>
            </a:r>
            <a:r>
              <a:rPr lang="en-US" dirty="0"/>
              <a:t> </a:t>
            </a:r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biologik</a:t>
            </a:r>
            <a:r>
              <a:rPr lang="en-US" dirty="0"/>
              <a:t> </a:t>
            </a:r>
            <a:r>
              <a:rPr lang="en-US" dirty="0" err="1"/>
              <a:t>omillariga</a:t>
            </a:r>
            <a:r>
              <a:rPr lang="en-US" dirty="0"/>
              <a:t>  </a:t>
            </a:r>
            <a:r>
              <a:rPr lang="en-US" dirty="0" err="1"/>
              <a:t>ta’siri,ya’ni</a:t>
            </a:r>
            <a:r>
              <a:rPr lang="en-US" dirty="0"/>
              <a:t> </a:t>
            </a:r>
            <a:r>
              <a:rPr lang="en-US" dirty="0" err="1"/>
              <a:t>inson</a:t>
            </a:r>
            <a:r>
              <a:rPr lang="en-US" dirty="0"/>
              <a:t> </a:t>
            </a:r>
            <a:r>
              <a:rPr lang="en-US" dirty="0" err="1"/>
              <a:t>salomatligiga</a:t>
            </a:r>
            <a:r>
              <a:rPr lang="en-US" dirty="0"/>
              <a:t> </a:t>
            </a:r>
            <a:r>
              <a:rPr lang="en-US" dirty="0" err="1"/>
              <a:t>ta’sirini</a:t>
            </a:r>
            <a:r>
              <a:rPr lang="en-US" dirty="0"/>
              <a:t> </a:t>
            </a:r>
            <a:r>
              <a:rPr lang="en-US" dirty="0" err="1"/>
              <a:t>o’lchash</a:t>
            </a:r>
            <a:r>
              <a:rPr lang="en-US" dirty="0"/>
              <a:t> </a:t>
            </a:r>
            <a:r>
              <a:rPr lang="en-US" dirty="0" err="1"/>
              <a:t>nazariyasini</a:t>
            </a:r>
            <a:r>
              <a:rPr lang="en-US" dirty="0"/>
              <a:t> </a:t>
            </a:r>
            <a:r>
              <a:rPr lang="en-US" dirty="0" err="1"/>
              <a:t>yaratdi</a:t>
            </a:r>
            <a:r>
              <a:rPr lang="en-US" dirty="0"/>
              <a:t>.</a:t>
            </a:r>
          </a:p>
          <a:p>
            <a:r>
              <a:rPr lang="en-US" dirty="0" err="1"/>
              <a:t>Attix</a:t>
            </a:r>
            <a:r>
              <a:rPr lang="en-US" dirty="0"/>
              <a:t> </a:t>
            </a:r>
            <a:r>
              <a:rPr lang="en-US" dirty="0" err="1"/>
              <a:t>nazariyasining</a:t>
            </a:r>
            <a:r>
              <a:rPr lang="en-US" dirty="0"/>
              <a:t> </a:t>
            </a:r>
            <a:r>
              <a:rPr lang="en-US" dirty="0" err="1"/>
              <a:t>kelib</a:t>
            </a:r>
            <a:r>
              <a:rPr lang="en-US" dirty="0"/>
              <a:t> </a:t>
            </a:r>
            <a:r>
              <a:rPr lang="en-US" dirty="0" err="1"/>
              <a:t>chiqishini</a:t>
            </a:r>
            <a:r>
              <a:rPr lang="en-US" dirty="0"/>
              <a:t> </a:t>
            </a:r>
            <a:r>
              <a:rPr lang="en-US" dirty="0" err="1"/>
              <a:t>tushunish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avvalo</a:t>
            </a:r>
            <a:r>
              <a:rPr lang="en-US" dirty="0"/>
              <a:t> Bragg-</a:t>
            </a:r>
            <a:r>
              <a:rPr lang="en-US" dirty="0" err="1"/>
              <a:t>Grayning</a:t>
            </a:r>
            <a:r>
              <a:rPr lang="en-US" dirty="0"/>
              <a:t>  </a:t>
            </a:r>
            <a:r>
              <a:rPr lang="en-US" dirty="0" err="1"/>
              <a:t>bo’shliq</a:t>
            </a:r>
            <a:r>
              <a:rPr lang="en-US" dirty="0"/>
              <a:t> </a:t>
            </a:r>
            <a:r>
              <a:rPr lang="en-US" dirty="0" err="1"/>
              <a:t>nazariyasini</a:t>
            </a:r>
            <a:r>
              <a:rPr lang="en-US" dirty="0"/>
              <a:t> </a:t>
            </a:r>
            <a:r>
              <a:rPr lang="en-US" dirty="0" err="1"/>
              <a:t>eslab</a:t>
            </a:r>
            <a:r>
              <a:rPr lang="en-US" dirty="0"/>
              <a:t> </a:t>
            </a:r>
            <a:r>
              <a:rPr lang="en-US" dirty="0" err="1"/>
              <a:t>o’tish</a:t>
            </a:r>
            <a:r>
              <a:rPr lang="en-US" dirty="0"/>
              <a:t> </a:t>
            </a:r>
            <a:r>
              <a:rPr lang="en-US" dirty="0" err="1"/>
              <a:t>kerak.Bragg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Gray 1930-yillarda </a:t>
            </a:r>
            <a:r>
              <a:rPr lang="en-US" dirty="0" err="1"/>
              <a:t>birinchi</a:t>
            </a:r>
            <a:r>
              <a:rPr lang="en-US" dirty="0"/>
              <a:t> </a:t>
            </a:r>
            <a:r>
              <a:rPr lang="en-US" dirty="0" err="1"/>
              <a:t>bo’lib</a:t>
            </a:r>
            <a:r>
              <a:rPr lang="en-US" dirty="0"/>
              <a:t> </a:t>
            </a:r>
            <a:r>
              <a:rPr lang="en-US" dirty="0" err="1"/>
              <a:t>bo’shliq</a:t>
            </a:r>
            <a:r>
              <a:rPr lang="en-US" dirty="0"/>
              <a:t> </a:t>
            </a:r>
            <a:r>
              <a:rPr lang="en-US" dirty="0" err="1"/>
              <a:t>ichida</a:t>
            </a:r>
            <a:r>
              <a:rPr lang="en-US" dirty="0"/>
              <a:t> </a:t>
            </a:r>
            <a:r>
              <a:rPr lang="en-US" dirty="0" err="1"/>
              <a:t>doza</a:t>
            </a:r>
            <a:r>
              <a:rPr lang="en-US" dirty="0"/>
              <a:t> </a:t>
            </a:r>
            <a:r>
              <a:rPr lang="en-US" dirty="0" err="1"/>
              <a:t>o’lchash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nazariya</a:t>
            </a:r>
            <a:r>
              <a:rPr lang="en-US" dirty="0"/>
              <a:t> </a:t>
            </a:r>
            <a:r>
              <a:rPr lang="en-US" dirty="0" err="1"/>
              <a:t>taklif</a:t>
            </a:r>
            <a:r>
              <a:rPr lang="en-US" dirty="0"/>
              <a:t> </a:t>
            </a:r>
            <a:r>
              <a:rPr lang="en-US" dirty="0" err="1"/>
              <a:t>qilgan.Ular</a:t>
            </a:r>
            <a:r>
              <a:rPr lang="en-US" dirty="0"/>
              <a:t> </a:t>
            </a:r>
            <a:r>
              <a:rPr lang="en-US" dirty="0" err="1"/>
              <a:t>shunday</a:t>
            </a:r>
            <a:r>
              <a:rPr lang="en-US" dirty="0"/>
              <a:t> </a:t>
            </a:r>
            <a:r>
              <a:rPr lang="en-US" dirty="0" err="1"/>
              <a:t>taxmin</a:t>
            </a:r>
            <a:r>
              <a:rPr lang="en-US" dirty="0"/>
              <a:t> </a:t>
            </a:r>
            <a:r>
              <a:rPr lang="en-US" dirty="0" err="1"/>
              <a:t>qilishdiki,agar</a:t>
            </a:r>
            <a:r>
              <a:rPr lang="en-US" dirty="0"/>
              <a:t> </a:t>
            </a:r>
            <a:r>
              <a:rPr lang="en-US" dirty="0" err="1"/>
              <a:t>bo’shliq</a:t>
            </a:r>
            <a:r>
              <a:rPr lang="en-US" dirty="0"/>
              <a:t> </a:t>
            </a:r>
            <a:r>
              <a:rPr lang="en-US" dirty="0" err="1"/>
              <a:t>juda</a:t>
            </a:r>
            <a:r>
              <a:rPr lang="en-US" dirty="0"/>
              <a:t> </a:t>
            </a:r>
            <a:r>
              <a:rPr lang="en-US" dirty="0" err="1"/>
              <a:t>kichik</a:t>
            </a:r>
            <a:r>
              <a:rPr lang="en-US" dirty="0"/>
              <a:t> </a:t>
            </a:r>
            <a:r>
              <a:rPr lang="en-US" dirty="0" err="1"/>
              <a:t>bo’lsa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moddalarning</a:t>
            </a:r>
            <a:r>
              <a:rPr lang="en-US" dirty="0"/>
              <a:t> </a:t>
            </a:r>
            <a:r>
              <a:rPr lang="en-US" dirty="0" err="1"/>
              <a:t>zaryadlangan</a:t>
            </a:r>
            <a:r>
              <a:rPr lang="en-US" dirty="0"/>
              <a:t> </a:t>
            </a:r>
            <a:r>
              <a:rPr lang="en-US" dirty="0" err="1"/>
              <a:t>zarrachalar</a:t>
            </a:r>
            <a:r>
              <a:rPr lang="en-US" dirty="0"/>
              <a:t> </a:t>
            </a:r>
            <a:r>
              <a:rPr lang="en-US" dirty="0" err="1"/>
              <a:t>oqimini</a:t>
            </a:r>
            <a:r>
              <a:rPr lang="en-US" dirty="0"/>
              <a:t> </a:t>
            </a:r>
            <a:r>
              <a:rPr lang="en-US" dirty="0" err="1"/>
              <a:t>sezilarli</a:t>
            </a:r>
            <a:r>
              <a:rPr lang="en-US" dirty="0"/>
              <a:t> </a:t>
            </a:r>
            <a:r>
              <a:rPr lang="en-US" dirty="0" err="1"/>
              <a:t>darajada</a:t>
            </a:r>
            <a:r>
              <a:rPr lang="en-US" dirty="0"/>
              <a:t> </a:t>
            </a:r>
            <a:r>
              <a:rPr lang="en-US" dirty="0" err="1"/>
              <a:t>buzmasa,unda</a:t>
            </a:r>
            <a:r>
              <a:rPr lang="en-US" dirty="0"/>
              <a:t> </a:t>
            </a:r>
            <a:r>
              <a:rPr lang="en-US" dirty="0" err="1"/>
              <a:t>bo’shliqdagi</a:t>
            </a:r>
            <a:r>
              <a:rPr lang="en-US" dirty="0"/>
              <a:t> </a:t>
            </a:r>
            <a:r>
              <a:rPr lang="en-US" dirty="0" err="1"/>
              <a:t>o’lchangan</a:t>
            </a:r>
            <a:r>
              <a:rPr lang="en-US" dirty="0"/>
              <a:t> </a:t>
            </a:r>
            <a:r>
              <a:rPr lang="en-US" dirty="0" err="1"/>
              <a:t>doza</a:t>
            </a:r>
            <a:r>
              <a:rPr lang="en-US" dirty="0"/>
              <a:t> </a:t>
            </a:r>
            <a:r>
              <a:rPr lang="en-US" dirty="0" err="1"/>
              <a:t>atrof-muhitdagi</a:t>
            </a:r>
            <a:r>
              <a:rPr lang="en-US" dirty="0"/>
              <a:t> </a:t>
            </a:r>
            <a:r>
              <a:rPr lang="en-US" dirty="0" err="1"/>
              <a:t>doza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proporsional</a:t>
            </a:r>
            <a:r>
              <a:rPr lang="en-US" dirty="0"/>
              <a:t> </a:t>
            </a:r>
            <a:r>
              <a:rPr lang="en-US" dirty="0" err="1"/>
              <a:t>bo’ladi</a:t>
            </a:r>
            <a:r>
              <a:rPr lang="en-US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4714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AF86D-4E12-4B72-A81F-F32B11F71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7E8F1A-6EC2-4EC9-BD1A-415C751436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Radiatsiya</a:t>
            </a:r>
            <a:r>
              <a:rPr lang="en-US" sz="2000" dirty="0"/>
              <a:t> </a:t>
            </a:r>
            <a:r>
              <a:rPr lang="en-US" sz="2000" dirty="0" err="1"/>
              <a:t>ta’sirida</a:t>
            </a:r>
            <a:r>
              <a:rPr lang="en-US" sz="2000" dirty="0"/>
              <a:t> </a:t>
            </a:r>
            <a:r>
              <a:rPr lang="en-US" sz="2000" dirty="0" err="1"/>
              <a:t>ikkinchi</a:t>
            </a:r>
            <a:r>
              <a:rPr lang="en-US" sz="2000" dirty="0"/>
              <a:t> </a:t>
            </a:r>
            <a:r>
              <a:rPr lang="en-US" sz="2000" dirty="0" err="1"/>
              <a:t>darajali</a:t>
            </a:r>
            <a:r>
              <a:rPr lang="en-US" sz="2000" dirty="0"/>
              <a:t> </a:t>
            </a:r>
            <a:r>
              <a:rPr lang="en-US" sz="2000" dirty="0" err="1"/>
              <a:t>elektronlar</a:t>
            </a:r>
            <a:r>
              <a:rPr lang="en-US" sz="2000" dirty="0"/>
              <a:t> </a:t>
            </a:r>
            <a:r>
              <a:rPr lang="en-US" sz="2000" dirty="0" err="1"/>
              <a:t>hosil</a:t>
            </a:r>
            <a:r>
              <a:rPr lang="en-US" sz="2000" dirty="0"/>
              <a:t> </a:t>
            </a:r>
            <a:r>
              <a:rPr lang="en-US" sz="2000" dirty="0" err="1"/>
              <a:t>bo’ladi.Bragg</a:t>
            </a:r>
            <a:r>
              <a:rPr lang="en-US" sz="2000" dirty="0"/>
              <a:t>-Gray </a:t>
            </a:r>
            <a:r>
              <a:rPr lang="en-US" sz="2000" dirty="0" err="1"/>
              <a:t>nazariyasida</a:t>
            </a:r>
            <a:r>
              <a:rPr lang="en-US" sz="2000" dirty="0"/>
              <a:t> </a:t>
            </a:r>
            <a:r>
              <a:rPr lang="en-US" sz="2000" dirty="0" err="1"/>
              <a:t>esa</a:t>
            </a:r>
            <a:r>
              <a:rPr lang="en-US" sz="2000" dirty="0"/>
              <a:t> </a:t>
            </a:r>
            <a:r>
              <a:rPr lang="en-US" sz="2000" dirty="0" err="1"/>
              <a:t>bu</a:t>
            </a:r>
            <a:r>
              <a:rPr lang="en-US" sz="2000" dirty="0"/>
              <a:t> past </a:t>
            </a:r>
            <a:r>
              <a:rPr lang="en-US" sz="2000" dirty="0" err="1"/>
              <a:t>energiyali</a:t>
            </a:r>
            <a:r>
              <a:rPr lang="en-US" sz="2000" dirty="0"/>
              <a:t> </a:t>
            </a:r>
            <a:r>
              <a:rPr lang="en-US" sz="2000" dirty="0" err="1"/>
              <a:t>elektronlarning</a:t>
            </a:r>
            <a:r>
              <a:rPr lang="en-US" sz="2000" dirty="0"/>
              <a:t> </a:t>
            </a:r>
            <a:r>
              <a:rPr lang="en-US" sz="2000" dirty="0" err="1"/>
              <a:t>energiya</a:t>
            </a:r>
            <a:r>
              <a:rPr lang="en-US" sz="2000" dirty="0"/>
              <a:t> </a:t>
            </a:r>
            <a:r>
              <a:rPr lang="en-US" sz="2000" dirty="0" err="1"/>
              <a:t>uzatishi</a:t>
            </a:r>
            <a:r>
              <a:rPr lang="en-US" sz="2000" dirty="0"/>
              <a:t> </a:t>
            </a:r>
            <a:r>
              <a:rPr lang="en-US" sz="2000" dirty="0" err="1"/>
              <a:t>e’tiborga</a:t>
            </a:r>
            <a:r>
              <a:rPr lang="en-US" sz="2000" dirty="0"/>
              <a:t> </a:t>
            </a:r>
            <a:r>
              <a:rPr lang="en-US" sz="2000" dirty="0" err="1"/>
              <a:t>olinmaydi.Natijada</a:t>
            </a:r>
            <a:r>
              <a:rPr lang="en-US" sz="2000" dirty="0"/>
              <a:t> real </a:t>
            </a:r>
            <a:r>
              <a:rPr lang="en-US" sz="2000" dirty="0" err="1"/>
              <a:t>sharoitda</a:t>
            </a:r>
            <a:r>
              <a:rPr lang="en-US" sz="2000" dirty="0"/>
              <a:t> </a:t>
            </a:r>
            <a:r>
              <a:rPr lang="en-US" sz="2000" dirty="0" err="1"/>
              <a:t>doza</a:t>
            </a:r>
            <a:r>
              <a:rPr lang="en-US" sz="2000" dirty="0"/>
              <a:t> </a:t>
            </a:r>
            <a:r>
              <a:rPr lang="en-US" sz="2000" dirty="0" err="1"/>
              <a:t>kam</a:t>
            </a:r>
            <a:r>
              <a:rPr lang="en-US" sz="2000" dirty="0"/>
              <a:t> </a:t>
            </a:r>
            <a:r>
              <a:rPr lang="en-US" sz="2000" dirty="0" err="1"/>
              <a:t>yoki</a:t>
            </a:r>
            <a:r>
              <a:rPr lang="en-US" sz="2000" dirty="0"/>
              <a:t> </a:t>
            </a:r>
            <a:r>
              <a:rPr lang="en-US" sz="2000" dirty="0" err="1"/>
              <a:t>noto’g’ri</a:t>
            </a:r>
            <a:r>
              <a:rPr lang="en-US" sz="2000" dirty="0"/>
              <a:t> </a:t>
            </a:r>
            <a:r>
              <a:rPr lang="en-US" sz="2000" dirty="0" err="1"/>
              <a:t>baholanadi</a:t>
            </a:r>
            <a:r>
              <a:rPr lang="en-US" sz="2000" dirty="0"/>
              <a:t>.</a:t>
            </a:r>
          </a:p>
          <a:p>
            <a:r>
              <a:rPr lang="en-US" sz="2000" dirty="0"/>
              <a:t>1955-yilda Leland Spencer </a:t>
            </a:r>
            <a:r>
              <a:rPr lang="en-US" sz="2000" dirty="0" err="1"/>
              <a:t>va</a:t>
            </a:r>
            <a:r>
              <a:rPr lang="en-US" sz="2000" dirty="0"/>
              <a:t> Frank </a:t>
            </a:r>
            <a:r>
              <a:rPr lang="en-US" sz="2000" dirty="0" err="1"/>
              <a:t>Attix</a:t>
            </a:r>
            <a:r>
              <a:rPr lang="en-US" sz="2000" dirty="0"/>
              <a:t> </a:t>
            </a:r>
            <a:r>
              <a:rPr lang="en-US" sz="2000" dirty="0" err="1"/>
              <a:t>bu</a:t>
            </a:r>
            <a:r>
              <a:rPr lang="en-US" sz="2000" dirty="0"/>
              <a:t> </a:t>
            </a:r>
            <a:r>
              <a:rPr lang="en-US" sz="2000" dirty="0" err="1"/>
              <a:t>nazariyani</a:t>
            </a:r>
            <a:r>
              <a:rPr lang="en-US" sz="2000" dirty="0"/>
              <a:t> </a:t>
            </a:r>
            <a:r>
              <a:rPr lang="en-US" sz="2000" dirty="0" err="1"/>
              <a:t>rivojlantirib,real</a:t>
            </a:r>
            <a:r>
              <a:rPr lang="en-US" sz="2000" dirty="0"/>
              <a:t> </a:t>
            </a:r>
            <a:r>
              <a:rPr lang="en-US" sz="2000" dirty="0" err="1"/>
              <a:t>sharoitlarda</a:t>
            </a:r>
            <a:r>
              <a:rPr lang="en-US" sz="2000" dirty="0"/>
              <a:t> </a:t>
            </a:r>
            <a:r>
              <a:rPr lang="en-US" sz="2000" dirty="0" err="1"/>
              <a:t>yaxshiroq</a:t>
            </a:r>
            <a:r>
              <a:rPr lang="en-US" sz="2000" dirty="0"/>
              <a:t> </a:t>
            </a:r>
            <a:r>
              <a:rPr lang="en-US" sz="2000" dirty="0" err="1"/>
              <a:t>hisobga</a:t>
            </a:r>
            <a:r>
              <a:rPr lang="en-US" sz="2000" dirty="0"/>
              <a:t> </a:t>
            </a:r>
            <a:r>
              <a:rPr lang="en-US" sz="2000" dirty="0" err="1"/>
              <a:t>oladigan</a:t>
            </a:r>
            <a:r>
              <a:rPr lang="en-US" sz="2000" dirty="0"/>
              <a:t> </a:t>
            </a:r>
            <a:r>
              <a:rPr lang="en-US" sz="2000" dirty="0" err="1"/>
              <a:t>yangilangan</a:t>
            </a:r>
            <a:r>
              <a:rPr lang="en-US" sz="2000" dirty="0"/>
              <a:t> </a:t>
            </a:r>
            <a:r>
              <a:rPr lang="en-US" sz="2000" dirty="0" err="1"/>
              <a:t>modelni</a:t>
            </a:r>
            <a:r>
              <a:rPr lang="en-US" sz="2000" dirty="0"/>
              <a:t> </a:t>
            </a:r>
            <a:r>
              <a:rPr lang="en-US" sz="2000" dirty="0" err="1"/>
              <a:t>yaratadilar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Ular</a:t>
            </a:r>
            <a:r>
              <a:rPr lang="en-US" sz="2000" dirty="0"/>
              <a:t> </a:t>
            </a:r>
            <a:r>
              <a:rPr lang="en-US" sz="2000" dirty="0" err="1"/>
              <a:t>nazariyasiga</a:t>
            </a:r>
            <a:r>
              <a:rPr lang="en-US" sz="2000" dirty="0"/>
              <a:t> Delta </a:t>
            </a:r>
            <a:r>
              <a:rPr lang="en-US" sz="2000" dirty="0" err="1"/>
              <a:t>zarralar</a:t>
            </a:r>
            <a:r>
              <a:rPr lang="en-US" sz="2000" dirty="0"/>
              <a:t>, Cut-off </a:t>
            </a:r>
            <a:r>
              <a:rPr lang="en-US" sz="2000" dirty="0" err="1"/>
              <a:t>energiya,differensial</a:t>
            </a:r>
            <a:r>
              <a:rPr lang="en-US" sz="2000" dirty="0"/>
              <a:t> stopping power </a:t>
            </a:r>
            <a:r>
              <a:rPr lang="en-US" sz="2000" dirty="0" err="1"/>
              <a:t>tushunchalarini</a:t>
            </a:r>
            <a:r>
              <a:rPr lang="en-US" sz="2000" dirty="0"/>
              <a:t> </a:t>
            </a:r>
            <a:r>
              <a:rPr lang="en-US" sz="2000" dirty="0" err="1"/>
              <a:t>joriy</a:t>
            </a:r>
            <a:r>
              <a:rPr lang="en-US" sz="2000" dirty="0"/>
              <a:t> </a:t>
            </a:r>
            <a:r>
              <a:rPr lang="en-US" sz="2000" dirty="0" err="1"/>
              <a:t>qilgan</a:t>
            </a:r>
            <a:r>
              <a:rPr lang="en-US" sz="2000" dirty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94241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468CB-7D99-4264-9924-BBB03D501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4D0F0F-52EE-4592-8148-109D2F225E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899036"/>
            <a:ext cx="8596668" cy="4349364"/>
          </a:xfrm>
        </p:spPr>
        <p:txBody>
          <a:bodyPr>
            <a:noAutofit/>
          </a:bodyPr>
          <a:lstStyle/>
          <a:p>
            <a:r>
              <a:rPr lang="en-US" sz="2400" dirty="0"/>
              <a:t>Delta </a:t>
            </a:r>
            <a:r>
              <a:rPr lang="en-US" sz="2400" dirty="0" err="1"/>
              <a:t>zarralar-bu</a:t>
            </a:r>
            <a:r>
              <a:rPr lang="en-US" sz="2400" dirty="0"/>
              <a:t> </a:t>
            </a:r>
            <a:r>
              <a:rPr lang="en-US" sz="2400" dirty="0" err="1"/>
              <a:t>zaryadlangan</a:t>
            </a:r>
            <a:r>
              <a:rPr lang="en-US" sz="2400" dirty="0"/>
              <a:t> </a:t>
            </a:r>
            <a:r>
              <a:rPr lang="en-US" sz="2400" dirty="0" err="1"/>
              <a:t>zarracha</a:t>
            </a:r>
            <a:r>
              <a:rPr lang="en-US" sz="2400" dirty="0"/>
              <a:t>(</a:t>
            </a:r>
            <a:r>
              <a:rPr lang="en-US" sz="2400" dirty="0" err="1"/>
              <a:t>odatda</a:t>
            </a:r>
            <a:r>
              <a:rPr lang="en-US" sz="2400" dirty="0"/>
              <a:t> </a:t>
            </a:r>
            <a:r>
              <a:rPr lang="en-US" sz="2400" dirty="0" err="1"/>
              <a:t>tez</a:t>
            </a:r>
            <a:r>
              <a:rPr lang="en-US" sz="2400" dirty="0"/>
              <a:t> electron)material </a:t>
            </a:r>
            <a:r>
              <a:rPr lang="en-US" sz="2400" dirty="0" err="1"/>
              <a:t>orqali</a:t>
            </a:r>
            <a:r>
              <a:rPr lang="en-US" sz="2400" dirty="0"/>
              <a:t> </a:t>
            </a:r>
            <a:r>
              <a:rPr lang="en-US" sz="2400" dirty="0" err="1"/>
              <a:t>harakatlanganda</a:t>
            </a:r>
            <a:r>
              <a:rPr lang="en-US" sz="2400" dirty="0"/>
              <a:t> </a:t>
            </a:r>
            <a:r>
              <a:rPr lang="en-US" sz="2400" dirty="0" err="1"/>
              <a:t>boshqa</a:t>
            </a:r>
            <a:r>
              <a:rPr lang="en-US" sz="2400" dirty="0"/>
              <a:t> </a:t>
            </a:r>
            <a:r>
              <a:rPr lang="en-US" sz="2400" dirty="0" err="1"/>
              <a:t>elektronlarni</a:t>
            </a:r>
            <a:r>
              <a:rPr lang="en-US" sz="2400" dirty="0"/>
              <a:t> </a:t>
            </a:r>
            <a:r>
              <a:rPr lang="en-US" sz="2400" dirty="0" err="1"/>
              <a:t>urib,ular</a:t>
            </a:r>
            <a:r>
              <a:rPr lang="en-US" sz="2400" dirty="0"/>
              <a:t> ham </a:t>
            </a:r>
            <a:r>
              <a:rPr lang="en-US" sz="2400" dirty="0" err="1"/>
              <a:t>energiyaga</a:t>
            </a:r>
            <a:r>
              <a:rPr lang="en-US" sz="2400" dirty="0"/>
              <a:t> </a:t>
            </a:r>
            <a:r>
              <a:rPr lang="en-US" sz="2400" dirty="0" err="1"/>
              <a:t>ega</a:t>
            </a:r>
            <a:r>
              <a:rPr lang="en-US" sz="2400" dirty="0"/>
              <a:t> </a:t>
            </a:r>
            <a:r>
              <a:rPr lang="en-US" sz="2400" dirty="0" err="1"/>
              <a:t>bo’lib</a:t>
            </a:r>
            <a:r>
              <a:rPr lang="en-US" sz="2400" dirty="0"/>
              <a:t> </a:t>
            </a:r>
            <a:r>
              <a:rPr lang="en-US" sz="2400" dirty="0" err="1"/>
              <a:t>harakatlana</a:t>
            </a:r>
            <a:r>
              <a:rPr lang="en-US" sz="2400" dirty="0"/>
              <a:t> </a:t>
            </a:r>
            <a:r>
              <a:rPr lang="en-US" sz="2400" dirty="0" err="1"/>
              <a:t>boshlaydi.Ya’ni</a:t>
            </a:r>
            <a:r>
              <a:rPr lang="en-US" sz="2400" dirty="0"/>
              <a:t> </a:t>
            </a:r>
            <a:r>
              <a:rPr lang="en-US" sz="2400" dirty="0" err="1"/>
              <a:t>ikkinchi</a:t>
            </a:r>
            <a:r>
              <a:rPr lang="en-US" sz="2400" dirty="0"/>
              <a:t> </a:t>
            </a:r>
            <a:r>
              <a:rPr lang="en-US" sz="2400" dirty="0" err="1"/>
              <a:t>darajali,energiyaga</a:t>
            </a:r>
            <a:r>
              <a:rPr lang="en-US" sz="2400" dirty="0"/>
              <a:t> </a:t>
            </a:r>
            <a:r>
              <a:rPr lang="en-US" sz="2400" dirty="0" err="1"/>
              <a:t>ega</a:t>
            </a:r>
            <a:r>
              <a:rPr lang="en-US" sz="2400" dirty="0"/>
              <a:t> </a:t>
            </a:r>
            <a:r>
              <a:rPr lang="en-US" sz="2400" dirty="0" err="1"/>
              <a:t>elektronlarga</a:t>
            </a:r>
            <a:r>
              <a:rPr lang="en-US" sz="2400" dirty="0"/>
              <a:t> delta-</a:t>
            </a:r>
            <a:r>
              <a:rPr lang="en-US" sz="2400" dirty="0" err="1"/>
              <a:t>zarralar</a:t>
            </a:r>
            <a:r>
              <a:rPr lang="en-US" sz="2400" dirty="0"/>
              <a:t> </a:t>
            </a:r>
            <a:r>
              <a:rPr lang="en-US" sz="2400" dirty="0" err="1"/>
              <a:t>deyiladi</a:t>
            </a:r>
            <a:r>
              <a:rPr lang="en-US" sz="2400" dirty="0"/>
              <a:t>.</a:t>
            </a:r>
          </a:p>
          <a:p>
            <a:r>
              <a:rPr lang="en-US" sz="2400" dirty="0"/>
              <a:t>Cut-off </a:t>
            </a:r>
            <a:r>
              <a:rPr lang="en-US" sz="2400" dirty="0" err="1"/>
              <a:t>energiya</a:t>
            </a:r>
            <a:r>
              <a:rPr lang="en-US" sz="2400" dirty="0"/>
              <a:t>- </a:t>
            </a:r>
            <a:r>
              <a:rPr lang="en-US" sz="2400" dirty="0" err="1"/>
              <a:t>elektronlarning</a:t>
            </a:r>
            <a:r>
              <a:rPr lang="en-US" sz="2400" dirty="0"/>
              <a:t> </a:t>
            </a:r>
            <a:r>
              <a:rPr lang="en-US" sz="2400" dirty="0" err="1"/>
              <a:t>energiyasi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/>
              <a:t>chegaraviy</a:t>
            </a:r>
            <a:r>
              <a:rPr lang="en-US" sz="2400" dirty="0"/>
              <a:t> </a:t>
            </a:r>
            <a:r>
              <a:rPr lang="en-US" sz="2400" dirty="0" err="1"/>
              <a:t>qiymat,undan</a:t>
            </a:r>
            <a:r>
              <a:rPr lang="en-US" sz="2400" dirty="0"/>
              <a:t> past </a:t>
            </a:r>
            <a:r>
              <a:rPr lang="en-US" sz="2400" dirty="0" err="1"/>
              <a:t>energiyali</a:t>
            </a:r>
            <a:r>
              <a:rPr lang="en-US" sz="2400" dirty="0"/>
              <a:t> </a:t>
            </a:r>
            <a:r>
              <a:rPr lang="en-US" sz="2400" dirty="0" err="1"/>
              <a:t>elektronlar</a:t>
            </a:r>
            <a:r>
              <a:rPr lang="en-US" sz="2400" dirty="0"/>
              <a:t> </a:t>
            </a:r>
            <a:r>
              <a:rPr lang="en-US" sz="2400" dirty="0" err="1"/>
              <a:t>bo’shliq</a:t>
            </a:r>
            <a:r>
              <a:rPr lang="en-US" sz="2400" dirty="0"/>
              <a:t> </a:t>
            </a:r>
            <a:r>
              <a:rPr lang="en-US" sz="2400" dirty="0" err="1"/>
              <a:t>ichida</a:t>
            </a:r>
            <a:r>
              <a:rPr lang="en-US" sz="2400" dirty="0"/>
              <a:t> </a:t>
            </a:r>
            <a:r>
              <a:rPr lang="en-US" sz="2400" dirty="0" err="1"/>
              <a:t>to’liq</a:t>
            </a:r>
            <a:r>
              <a:rPr lang="en-US" sz="2400" dirty="0"/>
              <a:t> </a:t>
            </a:r>
            <a:r>
              <a:rPr lang="en-US" sz="2400" dirty="0" err="1"/>
              <a:t>so’riladi</a:t>
            </a:r>
            <a:r>
              <a:rPr lang="en-US" sz="2400" dirty="0"/>
              <a:t>(</a:t>
            </a:r>
            <a:r>
              <a:rPr lang="en-US" sz="2400" dirty="0" err="1"/>
              <a:t>yutiladi</a:t>
            </a:r>
            <a:r>
              <a:rPr lang="en-US" sz="2400" dirty="0"/>
              <a:t>) deb </a:t>
            </a:r>
            <a:r>
              <a:rPr lang="en-US" sz="2400" dirty="0" err="1"/>
              <a:t>faraz</a:t>
            </a:r>
            <a:r>
              <a:rPr lang="en-US" sz="2400" dirty="0"/>
              <a:t> </a:t>
            </a:r>
            <a:r>
              <a:rPr lang="en-US" sz="2400" dirty="0" err="1"/>
              <a:t>qilinadi.Undan</a:t>
            </a:r>
            <a:r>
              <a:rPr lang="en-US" sz="2400" dirty="0"/>
              <a:t> </a:t>
            </a:r>
            <a:r>
              <a:rPr lang="en-US" sz="2400" dirty="0" err="1"/>
              <a:t>yuqori</a:t>
            </a:r>
            <a:r>
              <a:rPr lang="en-US" sz="2400" dirty="0"/>
              <a:t> </a:t>
            </a:r>
            <a:r>
              <a:rPr lang="en-US" sz="2400" dirty="0" err="1"/>
              <a:t>energiyali</a:t>
            </a:r>
            <a:r>
              <a:rPr lang="en-US" sz="2400" dirty="0"/>
              <a:t> </a:t>
            </a:r>
            <a:r>
              <a:rPr lang="en-US" sz="2400" dirty="0" err="1"/>
              <a:t>elektronlar</a:t>
            </a:r>
            <a:r>
              <a:rPr lang="en-US" sz="2400" dirty="0"/>
              <a:t> </a:t>
            </a:r>
            <a:r>
              <a:rPr lang="en-US" sz="2400" dirty="0" err="1"/>
              <a:t>esa</a:t>
            </a:r>
            <a:r>
              <a:rPr lang="en-US" sz="2400" dirty="0"/>
              <a:t> </a:t>
            </a:r>
            <a:r>
              <a:rPr lang="en-US" sz="2400" dirty="0" err="1"/>
              <a:t>bo’shliqdan</a:t>
            </a:r>
            <a:r>
              <a:rPr lang="en-US" sz="2400" dirty="0"/>
              <a:t> </a:t>
            </a:r>
            <a:r>
              <a:rPr lang="en-US" sz="2400" dirty="0" err="1"/>
              <a:t>chiqib</a:t>
            </a:r>
            <a:r>
              <a:rPr lang="en-US" sz="2400" dirty="0"/>
              <a:t> </a:t>
            </a:r>
            <a:r>
              <a:rPr lang="en-US" sz="2400" dirty="0" err="1"/>
              <a:t>ketishi</a:t>
            </a:r>
            <a:r>
              <a:rPr lang="en-US" sz="2400" dirty="0"/>
              <a:t> </a:t>
            </a:r>
            <a:r>
              <a:rPr lang="en-US" sz="2400" dirty="0" err="1"/>
              <a:t>mumkin,shuning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/>
              <a:t>alohida</a:t>
            </a:r>
            <a:r>
              <a:rPr lang="en-US" sz="2400" dirty="0"/>
              <a:t> </a:t>
            </a:r>
            <a:r>
              <a:rPr lang="en-US" sz="2400" dirty="0" err="1"/>
              <a:t>hisobga</a:t>
            </a:r>
            <a:r>
              <a:rPr lang="en-US" sz="2400" dirty="0"/>
              <a:t> </a:t>
            </a:r>
            <a:r>
              <a:rPr lang="en-US" sz="2400" dirty="0" err="1"/>
              <a:t>olinadi</a:t>
            </a:r>
            <a:r>
              <a:rPr lang="en-US" sz="2400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58164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DC0B2-DFAF-4341-B004-B3068EE5B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Delta </a:t>
            </a:r>
            <a:r>
              <a:rPr lang="en-US" sz="3200" dirty="0" err="1"/>
              <a:t>zarralar</a:t>
            </a:r>
            <a:r>
              <a:rPr lang="en-US" sz="3200" dirty="0"/>
              <a:t> </a:t>
            </a:r>
            <a:r>
              <a:rPr lang="en-US" sz="3200" dirty="0" err="1"/>
              <a:t>qanday</a:t>
            </a:r>
            <a:r>
              <a:rPr lang="en-US" sz="3200" dirty="0"/>
              <a:t> </a:t>
            </a:r>
            <a:r>
              <a:rPr lang="en-US" sz="3200" dirty="0" err="1"/>
              <a:t>yuzaga</a:t>
            </a:r>
            <a:r>
              <a:rPr lang="en-US" sz="3200" dirty="0"/>
              <a:t> </a:t>
            </a:r>
            <a:r>
              <a:rPr lang="en-US" sz="3200" dirty="0" err="1"/>
              <a:t>keladi</a:t>
            </a:r>
            <a:endParaRPr lang="ru-RU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254796-F01F-4E3A-9675-7BA53A2258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1.Asosiy electron </a:t>
            </a:r>
            <a:r>
              <a:rPr lang="en-US" sz="2400" dirty="0" err="1"/>
              <a:t>materialdagi</a:t>
            </a:r>
            <a:r>
              <a:rPr lang="en-US" sz="2400" dirty="0"/>
              <a:t> atom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to’qnashadi</a:t>
            </a:r>
            <a:r>
              <a:rPr lang="en-US" sz="2400" dirty="0"/>
              <a:t>.</a:t>
            </a:r>
          </a:p>
          <a:p>
            <a:r>
              <a:rPr lang="en-US" sz="2400" dirty="0"/>
              <a:t>2.Atomdagi electron </a:t>
            </a:r>
            <a:r>
              <a:rPr lang="en-US" sz="2400" dirty="0" err="1"/>
              <a:t>energiya</a:t>
            </a:r>
            <a:r>
              <a:rPr lang="en-US" sz="2400" dirty="0"/>
              <a:t> </a:t>
            </a:r>
            <a:r>
              <a:rPr lang="en-US" sz="2400" dirty="0" err="1"/>
              <a:t>oladi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tashqariga</a:t>
            </a:r>
            <a:r>
              <a:rPr lang="en-US" sz="2400" dirty="0"/>
              <a:t> </a:t>
            </a:r>
            <a:r>
              <a:rPr lang="en-US" sz="2400" dirty="0" err="1"/>
              <a:t>chiqadi</a:t>
            </a:r>
            <a:r>
              <a:rPr lang="en-US" sz="2400" dirty="0"/>
              <a:t>.</a:t>
            </a:r>
          </a:p>
          <a:p>
            <a:r>
              <a:rPr lang="en-US" sz="2400" dirty="0"/>
              <a:t>3.hosil </a:t>
            </a:r>
            <a:r>
              <a:rPr lang="en-US" sz="2400" dirty="0" err="1"/>
              <a:t>bo’lgan</a:t>
            </a:r>
            <a:r>
              <a:rPr lang="en-US" sz="2400" dirty="0"/>
              <a:t> </a:t>
            </a:r>
            <a:r>
              <a:rPr lang="en-US" sz="2400" dirty="0" err="1"/>
              <a:t>bu</a:t>
            </a:r>
            <a:r>
              <a:rPr lang="en-US" sz="2400" dirty="0"/>
              <a:t> ‘</a:t>
            </a:r>
            <a:r>
              <a:rPr lang="en-US" sz="2400" dirty="0" err="1"/>
              <a:t>uchib</a:t>
            </a:r>
            <a:r>
              <a:rPr lang="en-US" sz="2400" dirty="0"/>
              <a:t> </a:t>
            </a:r>
            <a:r>
              <a:rPr lang="en-US" sz="2400" dirty="0" err="1"/>
              <a:t>ketgan</a:t>
            </a:r>
            <a:r>
              <a:rPr lang="en-US" sz="2400" dirty="0"/>
              <a:t>’ electron –delta </a:t>
            </a:r>
            <a:r>
              <a:rPr lang="en-US" sz="2400" dirty="0" err="1"/>
              <a:t>zarra</a:t>
            </a:r>
            <a:r>
              <a:rPr lang="en-US" sz="2400" dirty="0"/>
              <a:t> </a:t>
            </a:r>
            <a:r>
              <a:rPr lang="en-US" sz="2400" dirty="0" err="1"/>
              <a:t>deyiladi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/>
              <a:t>Misol:1 </a:t>
            </a:r>
            <a:r>
              <a:rPr lang="en-US" sz="2400" dirty="0" err="1"/>
              <a:t>Mev</a:t>
            </a:r>
            <a:r>
              <a:rPr lang="en-US" sz="2400" dirty="0"/>
              <a:t> </a:t>
            </a:r>
            <a:r>
              <a:rPr lang="en-US" sz="2400" dirty="0" err="1"/>
              <a:t>energiyali</a:t>
            </a:r>
            <a:r>
              <a:rPr lang="en-US" sz="2400" dirty="0"/>
              <a:t> electron </a:t>
            </a:r>
            <a:r>
              <a:rPr lang="en-US" sz="2400" dirty="0" err="1"/>
              <a:t>havo</a:t>
            </a:r>
            <a:r>
              <a:rPr lang="en-US" sz="2400" dirty="0"/>
              <a:t> </a:t>
            </a:r>
            <a:r>
              <a:rPr lang="en-US" sz="2400" dirty="0" err="1"/>
              <a:t>orqali</a:t>
            </a:r>
            <a:r>
              <a:rPr lang="en-US" sz="2400" dirty="0"/>
              <a:t> </a:t>
            </a:r>
            <a:r>
              <a:rPr lang="en-US" sz="2400" dirty="0" err="1"/>
              <a:t>o’tadi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 err="1"/>
              <a:t>Ionlanish</a:t>
            </a:r>
            <a:r>
              <a:rPr lang="en-US" sz="2400" dirty="0"/>
              <a:t> </a:t>
            </a:r>
            <a:r>
              <a:rPr lang="en-US" sz="2400" dirty="0" err="1"/>
              <a:t>natijasida</a:t>
            </a:r>
            <a:r>
              <a:rPr lang="en-US" sz="2400" dirty="0"/>
              <a:t> </a:t>
            </a:r>
            <a:r>
              <a:rPr lang="en-US" sz="2400" dirty="0" err="1"/>
              <a:t>ko’plab</a:t>
            </a:r>
            <a:r>
              <a:rPr lang="en-US" sz="2400" dirty="0"/>
              <a:t> </a:t>
            </a:r>
            <a:r>
              <a:rPr lang="en-US" sz="2400" dirty="0" err="1"/>
              <a:t>kam</a:t>
            </a:r>
            <a:r>
              <a:rPr lang="en-US" sz="2400" dirty="0"/>
              <a:t> </a:t>
            </a:r>
            <a:r>
              <a:rPr lang="en-US" sz="2400" dirty="0" err="1"/>
              <a:t>energiyali</a:t>
            </a:r>
            <a:r>
              <a:rPr lang="en-US" sz="2400" dirty="0"/>
              <a:t> </a:t>
            </a:r>
            <a:r>
              <a:rPr lang="en-US" sz="2400" dirty="0" err="1"/>
              <a:t>elektronlar</a:t>
            </a:r>
            <a:r>
              <a:rPr lang="en-US" sz="2400" dirty="0"/>
              <a:t> (delta </a:t>
            </a:r>
            <a:r>
              <a:rPr lang="en-US" sz="2400" dirty="0" err="1"/>
              <a:t>zarralar</a:t>
            </a:r>
            <a:r>
              <a:rPr lang="en-US" sz="2400" dirty="0"/>
              <a:t>) </a:t>
            </a:r>
            <a:r>
              <a:rPr lang="en-US" sz="2400" dirty="0" err="1"/>
              <a:t>hosil</a:t>
            </a:r>
            <a:r>
              <a:rPr lang="en-US" sz="2400" dirty="0"/>
              <a:t> </a:t>
            </a:r>
            <a:r>
              <a:rPr lang="en-US" sz="2400" dirty="0" err="1"/>
              <a:t>qiladi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/>
              <a:t>Har </a:t>
            </a:r>
            <a:r>
              <a:rPr lang="en-US" sz="2400" dirty="0" err="1"/>
              <a:t>bir</a:t>
            </a:r>
            <a:r>
              <a:rPr lang="en-US" sz="2400" dirty="0"/>
              <a:t> delta-</a:t>
            </a:r>
            <a:r>
              <a:rPr lang="en-US" sz="2400" dirty="0" err="1"/>
              <a:t>zarra</a:t>
            </a:r>
            <a:r>
              <a:rPr lang="en-US" sz="2400" dirty="0"/>
              <a:t> </a:t>
            </a:r>
            <a:r>
              <a:rPr lang="en-US" sz="2400" dirty="0" err="1"/>
              <a:t>o’z</a:t>
            </a:r>
            <a:r>
              <a:rPr lang="en-US" sz="2400" dirty="0"/>
              <a:t> </a:t>
            </a:r>
            <a:r>
              <a:rPr lang="en-US" sz="2400" dirty="0" err="1"/>
              <a:t>energiyasiga</a:t>
            </a:r>
            <a:r>
              <a:rPr lang="en-US" sz="2400" dirty="0"/>
              <a:t> </a:t>
            </a:r>
            <a:r>
              <a:rPr lang="en-US" sz="2400" dirty="0" err="1"/>
              <a:t>qarab,bo’shliq</a:t>
            </a:r>
            <a:r>
              <a:rPr lang="en-US" sz="2400" dirty="0"/>
              <a:t> </a:t>
            </a:r>
            <a:r>
              <a:rPr lang="en-US" sz="2400" dirty="0" err="1"/>
              <a:t>ichida</a:t>
            </a:r>
            <a:r>
              <a:rPr lang="en-US" sz="2400" dirty="0"/>
              <a:t> </a:t>
            </a:r>
            <a:r>
              <a:rPr lang="en-US" sz="2400" dirty="0" err="1"/>
              <a:t>yutiladi</a:t>
            </a:r>
            <a:r>
              <a:rPr lang="en-US" sz="2400" dirty="0"/>
              <a:t> </a:t>
            </a:r>
            <a:r>
              <a:rPr lang="en-US" sz="2400" dirty="0" err="1"/>
              <a:t>yoki</a:t>
            </a:r>
            <a:r>
              <a:rPr lang="en-US" sz="2400" dirty="0"/>
              <a:t> </a:t>
            </a:r>
            <a:r>
              <a:rPr lang="en-US" sz="2400" dirty="0" err="1"/>
              <a:t>chiqib</a:t>
            </a:r>
            <a:r>
              <a:rPr lang="en-US" sz="2400" dirty="0"/>
              <a:t> </a:t>
            </a:r>
            <a:r>
              <a:rPr lang="en-US" sz="2400" dirty="0" err="1"/>
              <a:t>ketadi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35305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306E595-9D5C-4FC5-9E86-30E753350B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821" y="1047407"/>
            <a:ext cx="8596668" cy="5448809"/>
          </a:xfrm>
        </p:spPr>
        <p:txBody>
          <a:bodyPr/>
          <a:lstStyle/>
          <a:p>
            <a:r>
              <a:rPr lang="en-US" dirty="0"/>
              <a:t>Stopping power-</a:t>
            </a:r>
            <a:r>
              <a:rPr lang="en-US" dirty="0" err="1"/>
              <a:t>to’xtatuvchi</a:t>
            </a:r>
            <a:r>
              <a:rPr lang="en-US" dirty="0"/>
              <a:t> </a:t>
            </a:r>
            <a:r>
              <a:rPr lang="en-US" dirty="0" err="1"/>
              <a:t>kuch</a:t>
            </a:r>
            <a:r>
              <a:rPr lang="en-US" dirty="0"/>
              <a:t> </a:t>
            </a:r>
            <a:r>
              <a:rPr lang="en-US" dirty="0" err="1"/>
              <a:t>nima</a:t>
            </a:r>
            <a:r>
              <a:rPr lang="en-US" dirty="0"/>
              <a:t>?</a:t>
            </a:r>
          </a:p>
          <a:p>
            <a:pPr marL="0" indent="0">
              <a:buNone/>
            </a:pPr>
            <a:r>
              <a:rPr lang="en-US" dirty="0" err="1"/>
              <a:t>Zaryadlangan</a:t>
            </a:r>
            <a:r>
              <a:rPr lang="en-US" dirty="0"/>
              <a:t> </a:t>
            </a:r>
            <a:r>
              <a:rPr lang="en-US" dirty="0" err="1"/>
              <a:t>zarracha</a:t>
            </a:r>
            <a:r>
              <a:rPr lang="en-US" dirty="0"/>
              <a:t> material </a:t>
            </a:r>
            <a:r>
              <a:rPr lang="en-US" dirty="0" err="1"/>
              <a:t>ichida</a:t>
            </a:r>
            <a:r>
              <a:rPr lang="en-US" dirty="0"/>
              <a:t> </a:t>
            </a:r>
            <a:r>
              <a:rPr lang="en-US" dirty="0" err="1"/>
              <a:t>harakatlanayotganda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birlik</a:t>
            </a:r>
            <a:r>
              <a:rPr lang="en-US" dirty="0"/>
              <a:t> </a:t>
            </a:r>
            <a:r>
              <a:rPr lang="en-US" dirty="0" err="1"/>
              <a:t>masofada</a:t>
            </a:r>
            <a:r>
              <a:rPr lang="en-US" dirty="0"/>
              <a:t> </a:t>
            </a:r>
            <a:r>
              <a:rPr lang="en-US" dirty="0" err="1"/>
              <a:t>yo’qotadigan</a:t>
            </a:r>
            <a:r>
              <a:rPr lang="en-US" dirty="0"/>
              <a:t> </a:t>
            </a:r>
            <a:r>
              <a:rPr lang="en-US" dirty="0" err="1"/>
              <a:t>o’rtacha</a:t>
            </a:r>
            <a:r>
              <a:rPr lang="en-US" dirty="0"/>
              <a:t> </a:t>
            </a:r>
            <a:r>
              <a:rPr lang="en-US" dirty="0" err="1"/>
              <a:t>energiya</a:t>
            </a:r>
            <a:r>
              <a:rPr lang="en-US" dirty="0"/>
              <a:t> </a:t>
            </a:r>
            <a:r>
              <a:rPr lang="en-US" dirty="0" err="1"/>
              <a:t>miqdori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Matematik</a:t>
            </a:r>
            <a:r>
              <a:rPr lang="en-US" dirty="0"/>
              <a:t> </a:t>
            </a:r>
            <a:r>
              <a:rPr lang="en-US" dirty="0" err="1"/>
              <a:t>ifodasi</a:t>
            </a:r>
            <a:r>
              <a:rPr lang="en-US" dirty="0"/>
              <a:t>:  S=E/X</a:t>
            </a:r>
          </a:p>
          <a:p>
            <a:pPr marL="0" indent="0">
              <a:buNone/>
            </a:pPr>
            <a:r>
              <a:rPr lang="en-US" dirty="0"/>
              <a:t>S-</a:t>
            </a:r>
            <a:r>
              <a:rPr lang="en-US" dirty="0" err="1"/>
              <a:t>to’xtatuvchi</a:t>
            </a:r>
            <a:r>
              <a:rPr lang="en-US" dirty="0"/>
              <a:t> </a:t>
            </a:r>
            <a:r>
              <a:rPr lang="en-US" dirty="0" err="1"/>
              <a:t>kuch</a:t>
            </a:r>
            <a:r>
              <a:rPr lang="en-US" dirty="0"/>
              <a:t>(</a:t>
            </a:r>
            <a:r>
              <a:rPr lang="en-US" dirty="0" err="1"/>
              <a:t>Mev</a:t>
            </a:r>
            <a:r>
              <a:rPr lang="en-US" dirty="0"/>
              <a:t>/cm)</a:t>
            </a:r>
          </a:p>
          <a:p>
            <a:pPr marL="0" indent="0">
              <a:buNone/>
            </a:pPr>
            <a:r>
              <a:rPr lang="en-US" dirty="0"/>
              <a:t>E-</a:t>
            </a:r>
            <a:r>
              <a:rPr lang="en-US" dirty="0" err="1"/>
              <a:t>zarracha</a:t>
            </a:r>
            <a:r>
              <a:rPr lang="en-US" dirty="0"/>
              <a:t> </a:t>
            </a:r>
            <a:r>
              <a:rPr lang="en-US" dirty="0" err="1"/>
              <a:t>energiyasi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X-</a:t>
            </a:r>
            <a:r>
              <a:rPr lang="en-US" dirty="0" err="1"/>
              <a:t>zarrachaning</a:t>
            </a:r>
            <a:r>
              <a:rPr lang="en-US" dirty="0"/>
              <a:t> </a:t>
            </a:r>
            <a:r>
              <a:rPr lang="en-US" dirty="0" err="1"/>
              <a:t>o’tgan</a:t>
            </a:r>
            <a:r>
              <a:rPr lang="en-US" dirty="0"/>
              <a:t> </a:t>
            </a:r>
            <a:r>
              <a:rPr lang="en-US" dirty="0" err="1"/>
              <a:t>masofasi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Xususiyatlari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1.Energiyaga </a:t>
            </a:r>
            <a:r>
              <a:rPr lang="en-US" dirty="0" err="1"/>
              <a:t>bog’liq</a:t>
            </a:r>
            <a:r>
              <a:rPr lang="en-US" dirty="0"/>
              <a:t> .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energiyada</a:t>
            </a:r>
            <a:r>
              <a:rPr lang="en-US" dirty="0"/>
              <a:t> stopping power </a:t>
            </a:r>
            <a:r>
              <a:rPr lang="en-US" dirty="0" err="1"/>
              <a:t>pastroq,past</a:t>
            </a:r>
            <a:r>
              <a:rPr lang="en-US" dirty="0"/>
              <a:t> </a:t>
            </a:r>
            <a:r>
              <a:rPr lang="en-US" dirty="0" err="1"/>
              <a:t>energiyada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ko’proq</a:t>
            </a:r>
            <a:r>
              <a:rPr lang="en-US" dirty="0"/>
              <a:t> </a:t>
            </a:r>
            <a:r>
              <a:rPr lang="en-US" dirty="0" err="1"/>
              <a:t>bo’ladi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2.Materialga </a:t>
            </a:r>
            <a:r>
              <a:rPr lang="en-US" dirty="0" err="1"/>
              <a:t>bog’liq:zichroq</a:t>
            </a:r>
            <a:r>
              <a:rPr lang="en-US" dirty="0"/>
              <a:t> </a:t>
            </a:r>
            <a:r>
              <a:rPr lang="en-US" dirty="0" err="1"/>
              <a:t>materiallarda</a:t>
            </a:r>
            <a:r>
              <a:rPr lang="en-US" dirty="0"/>
              <a:t> stopping power </a:t>
            </a:r>
            <a:r>
              <a:rPr lang="en-US" dirty="0" err="1"/>
              <a:t>yuqoriroq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3.Zarralarning </a:t>
            </a:r>
            <a:r>
              <a:rPr lang="en-US" dirty="0" err="1"/>
              <a:t>turiga</a:t>
            </a:r>
            <a:r>
              <a:rPr lang="en-US" dirty="0"/>
              <a:t> ham </a:t>
            </a:r>
            <a:r>
              <a:rPr lang="en-US" dirty="0" err="1"/>
              <a:t>bogliq,ya’ni</a:t>
            </a:r>
            <a:r>
              <a:rPr lang="en-US" dirty="0"/>
              <a:t> </a:t>
            </a:r>
            <a:r>
              <a:rPr lang="en-US" dirty="0" err="1"/>
              <a:t>og’ir</a:t>
            </a:r>
            <a:r>
              <a:rPr lang="en-US" dirty="0"/>
              <a:t> </a:t>
            </a:r>
            <a:r>
              <a:rPr lang="en-US" dirty="0" err="1"/>
              <a:t>zarralar</a:t>
            </a:r>
            <a:r>
              <a:rPr lang="en-US" dirty="0"/>
              <a:t>(</a:t>
            </a:r>
            <a:r>
              <a:rPr lang="en-US" dirty="0" err="1"/>
              <a:t>protonlar</a:t>
            </a:r>
            <a:r>
              <a:rPr lang="en-US" dirty="0"/>
              <a:t>)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yengil</a:t>
            </a:r>
            <a:r>
              <a:rPr lang="en-US" dirty="0"/>
              <a:t> </a:t>
            </a:r>
            <a:r>
              <a:rPr lang="en-US" dirty="0" err="1"/>
              <a:t>zarralar</a:t>
            </a:r>
            <a:r>
              <a:rPr lang="en-US" dirty="0"/>
              <a:t> (</a:t>
            </a:r>
            <a:r>
              <a:rPr lang="en-US" dirty="0" err="1"/>
              <a:t>elektronlar</a:t>
            </a:r>
            <a:r>
              <a:rPr lang="en-US" dirty="0"/>
              <a:t>)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farq</a:t>
            </a:r>
            <a:r>
              <a:rPr lang="en-US" dirty="0"/>
              <a:t> </a:t>
            </a:r>
            <a:r>
              <a:rPr lang="en-US" dirty="0" err="1"/>
              <a:t>qiladi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8814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F5F63-0472-4C95-B450-ACC1E94CE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A556E0-D442-42B4-8890-8F0E66BEFB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0C2B7D-585B-4A72-B761-B857AA1A13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1999647"/>
            <a:ext cx="8530276" cy="4041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3654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D1AA1-5909-44B5-8078-833DE9C45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D82ABF1-4FF5-4092-B5A6-E9BAE2D794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3284" y="2067340"/>
            <a:ext cx="6225870" cy="4261899"/>
          </a:xfrm>
        </p:spPr>
      </p:pic>
    </p:spTree>
    <p:extLst>
      <p:ext uri="{BB962C8B-B14F-4D97-AF65-F5344CB8AC3E}">
        <p14:creationId xmlns:p14="http://schemas.microsoft.com/office/powerpoint/2010/main" val="63739880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153</TotalTime>
  <Words>611</Words>
  <Application>Microsoft Office PowerPoint</Application>
  <PresentationFormat>Widescreen</PresentationFormat>
  <Paragraphs>48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Trebuchet MS</vt:lpstr>
      <vt:lpstr>Wingdings 3</vt:lpstr>
      <vt:lpstr>Facet</vt:lpstr>
      <vt:lpstr>Mavzu:Spencer-Attix nazariyasi</vt:lpstr>
      <vt:lpstr>                                               Reja:</vt:lpstr>
      <vt:lpstr>Nazariyaning yaratilish tarixi</vt:lpstr>
      <vt:lpstr>PowerPoint Presentation</vt:lpstr>
      <vt:lpstr>PowerPoint Presentation</vt:lpstr>
      <vt:lpstr>Delta zarralar qanday yuzaga keladi</vt:lpstr>
      <vt:lpstr>PowerPoint Presentation</vt:lpstr>
      <vt:lpstr>PowerPoint Presentation</vt:lpstr>
      <vt:lpstr>PowerPoint Presentation</vt:lpstr>
      <vt:lpstr>Hisoblash formulasi:</vt:lpstr>
      <vt:lpstr>Qo’llanilish sohalari</vt:lpstr>
      <vt:lpstr>Foydalanilgan adabiyotlar: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Mavzu:Spencer-Attix nazariyasi</dc:title>
  <dc:creator>Пользователь</dc:creator>
  <cp:lastModifiedBy>Пользователь</cp:lastModifiedBy>
  <cp:revision>4</cp:revision>
  <dcterms:created xsi:type="dcterms:W3CDTF">2025-05-08T07:22:02Z</dcterms:created>
  <dcterms:modified xsi:type="dcterms:W3CDTF">2025-05-08T11:40:54Z</dcterms:modified>
</cp:coreProperties>
</file>