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4" r:id="rId4"/>
  </p:sldMasterIdLst>
  <p:sldIdLst>
    <p:sldId id="277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6" r:id="rId26"/>
  </p:sldIdLst>
  <p:sldSz cx="12192000" cy="6858000"/>
  <p:notesSz cx="7559675" cy="106914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06BF125-A6D9-4D4B-8B78-E60E1FAEC0F7}" type="slidenum">
              <a:rPr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14F1111-7F75-4A66-B358-619A4DC5E4B2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E72D5C4-78E9-4440-96DC-1426F991B4EC}" type="slidenum">
              <a:rPr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30674F3-411C-402B-AC16-0EF28AB3909C}" type="slidenum">
              <a:rPr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subTitle"/>
          </p:nvPr>
        </p:nvSpPr>
        <p:spPr>
          <a:xfrm>
            <a:off x="1876320" y="1122480"/>
            <a:ext cx="879120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3A207BA-C5D2-4E9E-830C-C70F083507E2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0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1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1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1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06BF125-A6D9-4D4B-8B78-E60E1FAEC0F7}" type="slidenum">
              <a:rPr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3A207BA-C5D2-4E9E-830C-C70F083507E2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F526F55-27CB-4F5A-811E-A6654F3E2933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BD8F389-D92C-4825-9102-25DF546B0CE8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E4C9F74-5342-46BD-ADE1-5BEB846E1676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F526F55-27CB-4F5A-811E-A6654F3E2933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1876320" y="1122480"/>
            <a:ext cx="879120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1777F91-56EE-4CAE-B775-78FEB801A228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4C3B598-7B2B-4D57-9226-5F7CD62E193D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6C2A58C-0122-41AE-8631-04251CCD691D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2A4C748-E662-40D3-8E4A-B6EC761EFA28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14F1111-7F75-4A66-B358-619A4DC5E4B2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E72D5C4-78E9-4440-96DC-1426F991B4EC}" type="slidenum">
              <a:rPr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30674F3-411C-402B-AC16-0EF28AB3909C}" type="slidenum">
              <a:rPr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BD8F389-D92C-4825-9102-25DF546B0CE8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E4C9F74-5342-46BD-ADE1-5BEB846E1676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1876320" y="1122480"/>
            <a:ext cx="879120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1777F91-56EE-4CAE-B775-78FEB801A228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4C3B598-7B2B-4D57-9226-5F7CD62E193D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6C2A58C-0122-41AE-8631-04251CCD691D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2A4C748-E662-40D3-8E4A-B6EC761EFA28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theme" Target="../theme/theme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theme" Target="../theme/theme2.xml"/></Relationships>
</file>

<file path=ppt/slideMasters/_rels/slideMaster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6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2" descr="\\DROBO-FS\QuickDrops\JB\PPTX NG\Droplets\LightingOverlay.png"/>
          <p:cNvPicPr/>
          <p:nvPr/>
        </p:nvPicPr>
        <p:blipFill>
          <a:blip r:embed="rId14">
            <a:alphaModFix amt="30000"/>
          </a:blip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grpSp>
        <p:nvGrpSpPr>
          <p:cNvPr id="2" name="Group 7"/>
          <p:cNvGrpSpPr/>
          <p:nvPr/>
        </p:nvGrpSpPr>
        <p:grpSpPr>
          <a:xfrm>
            <a:off x="-14400" y="0"/>
            <a:ext cx="12053520" cy="6857640"/>
            <a:chOff x="-14400" y="0"/>
            <a:chExt cx="12053520" cy="6857640"/>
          </a:xfrm>
        </p:grpSpPr>
        <p:grpSp>
          <p:nvGrpSpPr>
            <p:cNvPr id="3" name="Group 8"/>
            <p:cNvGrpSpPr/>
            <p:nvPr/>
          </p:nvGrpSpPr>
          <p:grpSpPr>
            <a:xfrm>
              <a:off x="-14400" y="0"/>
              <a:ext cx="1220760" cy="6857640"/>
              <a:chOff x="-14400" y="0"/>
              <a:chExt cx="1220760" cy="6857640"/>
            </a:xfrm>
          </p:grpSpPr>
          <p:sp>
            <p:nvSpPr>
              <p:cNvPr id="4" name="Rectangle 5"/>
              <p:cNvSpPr/>
              <p:nvPr/>
            </p:nvSpPr>
            <p:spPr>
              <a:xfrm>
                <a:off x="114480" y="4680"/>
                <a:ext cx="23400" cy="218088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5" name="Freeform 6"/>
              <p:cNvSpPr/>
              <p:nvPr/>
            </p:nvSpPr>
            <p:spPr>
              <a:xfrm>
                <a:off x="33480" y="217656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6" name="Freeform 7"/>
              <p:cNvSpPr/>
              <p:nvPr/>
            </p:nvSpPr>
            <p:spPr>
              <a:xfrm>
                <a:off x="28440" y="402120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7" name="Freeform 8"/>
              <p:cNvSpPr/>
              <p:nvPr/>
            </p:nvSpPr>
            <p:spPr>
              <a:xfrm>
                <a:off x="200160" y="4680"/>
                <a:ext cx="369360" cy="181080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8" name="Freeform 9"/>
              <p:cNvSpPr/>
              <p:nvPr/>
            </p:nvSpPr>
            <p:spPr>
              <a:xfrm>
                <a:off x="503280" y="180180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9" name="Freeform 10"/>
              <p:cNvSpPr/>
              <p:nvPr/>
            </p:nvSpPr>
            <p:spPr>
              <a:xfrm>
                <a:off x="285840" y="4680"/>
                <a:ext cx="369360" cy="142992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0" name="Freeform 11"/>
              <p:cNvSpPr/>
              <p:nvPr/>
            </p:nvSpPr>
            <p:spPr>
              <a:xfrm>
                <a:off x="546120" y="0"/>
                <a:ext cx="151920" cy="91260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1" name="Freeform 12"/>
              <p:cNvSpPr/>
              <p:nvPr/>
            </p:nvSpPr>
            <p:spPr>
              <a:xfrm>
                <a:off x="588960" y="142092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2" name="Freeform 13"/>
              <p:cNvSpPr/>
              <p:nvPr/>
            </p:nvSpPr>
            <p:spPr>
              <a:xfrm>
                <a:off x="588960" y="90324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3" name="Freeform 14"/>
              <p:cNvSpPr/>
              <p:nvPr/>
            </p:nvSpPr>
            <p:spPr>
              <a:xfrm>
                <a:off x="641520" y="0"/>
                <a:ext cx="421920" cy="52668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" name="Freeform 15"/>
              <p:cNvSpPr/>
              <p:nvPr/>
            </p:nvSpPr>
            <p:spPr>
              <a:xfrm>
                <a:off x="1020600" y="488880"/>
                <a:ext cx="16164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" name="Line 16"/>
              <p:cNvSpPr/>
              <p:nvPr/>
            </p:nvSpPr>
            <p:spPr>
              <a:xfrm>
                <a:off x="-4680" y="9360"/>
                <a:ext cx="360" cy="360"/>
              </a:xfrm>
              <a:prstGeom prst="line">
                <a:avLst/>
              </a:prstGeom>
              <a:ln w="15">
                <a:solidFill>
                  <a:srgbClr val="FFFFFF"/>
                </a:solidFill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" name="Freeform 17"/>
              <p:cNvSpPr/>
              <p:nvPr/>
            </p:nvSpPr>
            <p:spPr>
              <a:xfrm>
                <a:off x="9360" y="1801800"/>
                <a:ext cx="123480" cy="126720"/>
              </a:xfrm>
              <a:custGeom>
                <a:avLst/>
                <a:gdLst/>
                <a:ahLst/>
                <a:cxnLst/>
                <a:rect l="l" t="t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" name="Freeform 18"/>
              <p:cNvSpPr/>
              <p:nvPr/>
            </p:nvSpPr>
            <p:spPr>
              <a:xfrm>
                <a:off x="-9360" y="3549600"/>
                <a:ext cx="147240" cy="480600"/>
              </a:xfrm>
              <a:custGeom>
                <a:avLst/>
                <a:gdLst/>
                <a:ahLst/>
                <a:cxnLst/>
                <a:rect l="l" t="t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8" name="Freeform 19"/>
              <p:cNvSpPr/>
              <p:nvPr/>
            </p:nvSpPr>
            <p:spPr>
              <a:xfrm>
                <a:off x="128520" y="1382760"/>
                <a:ext cx="142560" cy="475920"/>
              </a:xfrm>
              <a:custGeom>
                <a:avLst/>
                <a:gdLst/>
                <a:ahLst/>
                <a:cxnLst/>
                <a:rect l="l" t="t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9" name="Freeform 20"/>
              <p:cNvSpPr/>
              <p:nvPr/>
            </p:nvSpPr>
            <p:spPr>
              <a:xfrm>
                <a:off x="204840" y="1849320"/>
                <a:ext cx="114120" cy="10764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0" name="Rectangle 21"/>
              <p:cNvSpPr/>
              <p:nvPr/>
            </p:nvSpPr>
            <p:spPr>
              <a:xfrm>
                <a:off x="133200" y="4662360"/>
                <a:ext cx="23400" cy="218088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1" name="Freeform 22"/>
              <p:cNvSpPr/>
              <p:nvPr/>
            </p:nvSpPr>
            <p:spPr>
              <a:xfrm>
                <a:off x="223920" y="5041800"/>
                <a:ext cx="369360" cy="180144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2" name="Freeform 23"/>
              <p:cNvSpPr/>
              <p:nvPr/>
            </p:nvSpPr>
            <p:spPr>
              <a:xfrm>
                <a:off x="52560" y="448164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3" name="Freeform 24"/>
              <p:cNvSpPr/>
              <p:nvPr/>
            </p:nvSpPr>
            <p:spPr>
              <a:xfrm>
                <a:off x="-14400" y="5627520"/>
                <a:ext cx="85320" cy="1215720"/>
              </a:xfrm>
              <a:custGeom>
                <a:avLst/>
                <a:gdLst/>
                <a:ahLst/>
                <a:cxnLst/>
                <a:rect l="l" t="t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4" name="Freeform 25"/>
              <p:cNvSpPr/>
              <p:nvPr/>
            </p:nvSpPr>
            <p:spPr>
              <a:xfrm>
                <a:off x="527040" y="486720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5" name="Freeform 26"/>
              <p:cNvSpPr/>
              <p:nvPr/>
            </p:nvSpPr>
            <p:spPr>
              <a:xfrm>
                <a:off x="309600" y="5423040"/>
                <a:ext cx="374400" cy="1425240"/>
              </a:xfrm>
              <a:custGeom>
                <a:avLst/>
                <a:gdLst/>
                <a:ahLst/>
                <a:cxnLst/>
                <a:rect l="l" t="t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6" name="Freeform 27"/>
              <p:cNvSpPr/>
              <p:nvPr/>
            </p:nvSpPr>
            <p:spPr>
              <a:xfrm>
                <a:off x="569880" y="5945040"/>
                <a:ext cx="151920" cy="91260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7" name="Freeform 28"/>
              <p:cNvSpPr/>
              <p:nvPr/>
            </p:nvSpPr>
            <p:spPr>
              <a:xfrm>
                <a:off x="612720" y="524664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8" name="Freeform 29"/>
              <p:cNvSpPr/>
              <p:nvPr/>
            </p:nvSpPr>
            <p:spPr>
              <a:xfrm>
                <a:off x="612720" y="576432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9" name="Freeform 30"/>
              <p:cNvSpPr/>
              <p:nvPr/>
            </p:nvSpPr>
            <p:spPr>
              <a:xfrm>
                <a:off x="669960" y="6330960"/>
                <a:ext cx="417240" cy="51732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0" name="Freeform 31"/>
              <p:cNvSpPr/>
              <p:nvPr/>
            </p:nvSpPr>
            <p:spPr>
              <a:xfrm>
                <a:off x="1049400" y="6221520"/>
                <a:ext cx="15696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</p:grpSp>
        <p:grpSp>
          <p:nvGrpSpPr>
            <p:cNvPr id="31" name="Group 9"/>
            <p:cNvGrpSpPr/>
            <p:nvPr/>
          </p:nvGrpSpPr>
          <p:grpSpPr>
            <a:xfrm>
              <a:off x="11364840" y="0"/>
              <a:ext cx="674280" cy="6848280"/>
              <a:chOff x="11364840" y="0"/>
              <a:chExt cx="674280" cy="68482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1484000" y="0"/>
                <a:ext cx="417240" cy="51228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3" name="Freeform 33"/>
              <p:cNvSpPr/>
              <p:nvPr/>
            </p:nvSpPr>
            <p:spPr>
              <a:xfrm>
                <a:off x="11364840" y="474840"/>
                <a:ext cx="15696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4" name="Freeform 34"/>
              <p:cNvSpPr/>
              <p:nvPr/>
            </p:nvSpPr>
            <p:spPr>
              <a:xfrm>
                <a:off x="11631600" y="1539720"/>
                <a:ext cx="18864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5" name="Freeform 35"/>
              <p:cNvSpPr/>
              <p:nvPr/>
            </p:nvSpPr>
            <p:spPr>
              <a:xfrm>
                <a:off x="11531520" y="5694480"/>
                <a:ext cx="298080" cy="115380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6" name="Freeform 36"/>
              <p:cNvSpPr/>
              <p:nvPr/>
            </p:nvSpPr>
            <p:spPr>
              <a:xfrm>
                <a:off x="11773080" y="5551560"/>
                <a:ext cx="156960" cy="15516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7" name="Freeform 37"/>
              <p:cNvSpPr/>
              <p:nvPr/>
            </p:nvSpPr>
            <p:spPr>
              <a:xfrm>
                <a:off x="11711160" y="4680"/>
                <a:ext cx="304560" cy="15444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8" name="Freeform 38"/>
              <p:cNvSpPr/>
              <p:nvPr/>
            </p:nvSpPr>
            <p:spPr>
              <a:xfrm>
                <a:off x="11636280" y="4867200"/>
                <a:ext cx="18864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9" name="Freeform 39"/>
              <p:cNvSpPr/>
              <p:nvPr/>
            </p:nvSpPr>
            <p:spPr>
              <a:xfrm>
                <a:off x="11441160" y="5046840"/>
                <a:ext cx="307440" cy="1801440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40" name="Freeform 40"/>
              <p:cNvSpPr/>
              <p:nvPr/>
            </p:nvSpPr>
            <p:spPr>
              <a:xfrm>
                <a:off x="11849040" y="641664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41" name="Rectangle 41"/>
              <p:cNvSpPr/>
              <p:nvPr/>
            </p:nvSpPr>
            <p:spPr>
              <a:xfrm>
                <a:off x="11939760" y="6595920"/>
                <a:ext cx="23400" cy="252000"/>
              </a:xfrm>
              <a:prstGeom prst="rect">
                <a:avLst/>
              </a:pr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</p:grpSp>
      </p:grpSp>
      <p:pic>
        <p:nvPicPr>
          <p:cNvPr id="42" name="Picture 2" descr="\\DROBO-FS\QuickDrops\JB\PPTX NG\Droplets\LightingOverlay.png"/>
          <p:cNvPicPr/>
          <p:nvPr/>
        </p:nvPicPr>
        <p:blipFill>
          <a:blip r:embed="rId14">
            <a:alphaModFix amt="30000"/>
          </a:blip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grpSp>
        <p:nvGrpSpPr>
          <p:cNvPr id="43" name="Group 10"/>
          <p:cNvGrpSpPr/>
          <p:nvPr/>
        </p:nvGrpSpPr>
        <p:grpSpPr>
          <a:xfrm>
            <a:off x="0" y="0"/>
            <a:ext cx="2304720" cy="6857640"/>
            <a:chOff x="0" y="0"/>
            <a:chExt cx="2304720" cy="6857640"/>
          </a:xfrm>
        </p:grpSpPr>
        <p:sp>
          <p:nvSpPr>
            <p:cNvPr id="44" name="Rectangle 5"/>
            <p:cNvSpPr/>
            <p:nvPr/>
          </p:nvSpPr>
          <p:spPr>
            <a:xfrm>
              <a:off x="1209600" y="4680"/>
              <a:ext cx="23400" cy="218088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5" name="Freeform 6"/>
            <p:cNvSpPr/>
            <p:nvPr/>
          </p:nvSpPr>
          <p:spPr>
            <a:xfrm>
              <a:off x="1128600" y="217656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6" name="Freeform 7"/>
            <p:cNvSpPr/>
            <p:nvPr/>
          </p:nvSpPr>
          <p:spPr>
            <a:xfrm>
              <a:off x="1123920" y="402120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7" name="Rectangle 8"/>
            <p:cNvSpPr/>
            <p:nvPr/>
          </p:nvSpPr>
          <p:spPr>
            <a:xfrm>
              <a:off x="414360" y="9360"/>
              <a:ext cx="28080" cy="448128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8" name="Freeform 9"/>
            <p:cNvSpPr/>
            <p:nvPr/>
          </p:nvSpPr>
          <p:spPr>
            <a:xfrm>
              <a:off x="333360" y="44816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9" name="Freeform 10"/>
            <p:cNvSpPr/>
            <p:nvPr/>
          </p:nvSpPr>
          <p:spPr>
            <a:xfrm>
              <a:off x="190440" y="9360"/>
              <a:ext cx="151920" cy="907560"/>
            </a:xfrm>
            <a:custGeom>
              <a:avLst/>
              <a:gdLst/>
              <a:ahLst/>
              <a:cxnLst/>
              <a:rect l="l" t="t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0" name="Freeform 11"/>
            <p:cNvSpPr/>
            <p:nvPr/>
          </p:nvSpPr>
          <p:spPr>
            <a:xfrm>
              <a:off x="1290600" y="14400"/>
              <a:ext cx="375840" cy="1801440"/>
            </a:xfrm>
            <a:custGeom>
              <a:avLst/>
              <a:gdLst/>
              <a:ahLst/>
              <a:cxnLst/>
              <a:rect l="l" t="t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1" name="Freeform 12"/>
            <p:cNvSpPr/>
            <p:nvPr/>
          </p:nvSpPr>
          <p:spPr>
            <a:xfrm>
              <a:off x="1600200" y="180180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2" name="Freeform 13"/>
            <p:cNvSpPr/>
            <p:nvPr/>
          </p:nvSpPr>
          <p:spPr>
            <a:xfrm>
              <a:off x="1380960" y="9360"/>
              <a:ext cx="371160" cy="1425240"/>
            </a:xfrm>
            <a:custGeom>
              <a:avLst/>
              <a:gdLst/>
              <a:ahLst/>
              <a:cxnLst/>
              <a:rect l="l" t="t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3" name="Freeform 14"/>
            <p:cNvSpPr/>
            <p:nvPr/>
          </p:nvSpPr>
          <p:spPr>
            <a:xfrm>
              <a:off x="1643040" y="0"/>
              <a:ext cx="151920" cy="912600"/>
            </a:xfrm>
            <a:custGeom>
              <a:avLst/>
              <a:gdLst/>
              <a:ahLst/>
              <a:cxnLst/>
              <a:rect l="l" t="t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4" name="Freeform 15"/>
            <p:cNvSpPr/>
            <p:nvPr/>
          </p:nvSpPr>
          <p:spPr>
            <a:xfrm>
              <a:off x="1685880" y="142092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5" name="Freeform 16"/>
            <p:cNvSpPr/>
            <p:nvPr/>
          </p:nvSpPr>
          <p:spPr>
            <a:xfrm>
              <a:off x="1685880" y="9032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6" name="Freeform 17"/>
            <p:cNvSpPr/>
            <p:nvPr/>
          </p:nvSpPr>
          <p:spPr>
            <a:xfrm>
              <a:off x="1743120" y="4680"/>
              <a:ext cx="418680" cy="522000"/>
            </a:xfrm>
            <a:custGeom>
              <a:avLst/>
              <a:gdLst/>
              <a:ahLst/>
              <a:cxnLst/>
              <a:rect l="l" t="t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7" name="Freeform 18"/>
            <p:cNvSpPr/>
            <p:nvPr/>
          </p:nvSpPr>
          <p:spPr>
            <a:xfrm>
              <a:off x="2119320" y="488880"/>
              <a:ext cx="161640" cy="147240"/>
            </a:xfrm>
            <a:custGeom>
              <a:avLst/>
              <a:gdLst/>
              <a:ahLst/>
              <a:cxnLst/>
              <a:rect l="l" t="t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8" name="Freeform 19"/>
            <p:cNvSpPr/>
            <p:nvPr/>
          </p:nvSpPr>
          <p:spPr>
            <a:xfrm>
              <a:off x="952560" y="4680"/>
              <a:ext cx="151920" cy="907560"/>
            </a:xfrm>
            <a:custGeom>
              <a:avLst/>
              <a:gdLst/>
              <a:ahLst/>
              <a:cxnLst/>
              <a:rect l="l" t="t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9" name="Freeform 20"/>
            <p:cNvSpPr/>
            <p:nvPr/>
          </p:nvSpPr>
          <p:spPr>
            <a:xfrm>
              <a:off x="866880" y="9032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0" name="Freeform 21"/>
            <p:cNvSpPr/>
            <p:nvPr/>
          </p:nvSpPr>
          <p:spPr>
            <a:xfrm>
              <a:off x="890640" y="155412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1" name="Freeform 22"/>
            <p:cNvSpPr/>
            <p:nvPr/>
          </p:nvSpPr>
          <p:spPr>
            <a:xfrm>
              <a:off x="738360" y="5622840"/>
              <a:ext cx="337680" cy="1215720"/>
            </a:xfrm>
            <a:custGeom>
              <a:avLst/>
              <a:gdLst/>
              <a:ahLst/>
              <a:cxnLst/>
              <a:rect l="l" t="t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2" name="Freeform 23"/>
            <p:cNvSpPr/>
            <p:nvPr/>
          </p:nvSpPr>
          <p:spPr>
            <a:xfrm>
              <a:off x="647640" y="5479920"/>
              <a:ext cx="156960" cy="156960"/>
            </a:xfrm>
            <a:custGeom>
              <a:avLst/>
              <a:gdLst/>
              <a:ahLst/>
              <a:cxnLst/>
              <a:rect l="l" t="t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3" name="Freeform 24"/>
            <p:cNvSpPr/>
            <p:nvPr/>
          </p:nvSpPr>
          <p:spPr>
            <a:xfrm>
              <a:off x="66600" y="9032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4" name="Freeform 25"/>
            <p:cNvSpPr/>
            <p:nvPr/>
          </p:nvSpPr>
          <p:spPr>
            <a:xfrm>
              <a:off x="0" y="3897360"/>
              <a:ext cx="132840" cy="266400"/>
            </a:xfrm>
            <a:custGeom>
              <a:avLst/>
              <a:gdLst/>
              <a:ahLst/>
              <a:cxnLst/>
              <a:rect l="l" t="t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5" name="Freeform 26"/>
            <p:cNvSpPr/>
            <p:nvPr/>
          </p:nvSpPr>
          <p:spPr>
            <a:xfrm>
              <a:off x="66600" y="414972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6" name="Freeform 27"/>
            <p:cNvSpPr/>
            <p:nvPr/>
          </p:nvSpPr>
          <p:spPr>
            <a:xfrm>
              <a:off x="0" y="1644480"/>
              <a:ext cx="132840" cy="269640"/>
            </a:xfrm>
            <a:custGeom>
              <a:avLst/>
              <a:gdLst/>
              <a:ahLst/>
              <a:cxnLst/>
              <a:rect l="l" t="t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7" name="Freeform 28"/>
            <p:cNvSpPr/>
            <p:nvPr/>
          </p:nvSpPr>
          <p:spPr>
            <a:xfrm>
              <a:off x="66600" y="14684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8" name="Freeform 29"/>
            <p:cNvSpPr/>
            <p:nvPr/>
          </p:nvSpPr>
          <p:spPr>
            <a:xfrm>
              <a:off x="695160" y="4680"/>
              <a:ext cx="309240" cy="1558440"/>
            </a:xfrm>
            <a:custGeom>
              <a:avLst/>
              <a:gdLst/>
              <a:ahLst/>
              <a:cxnLst/>
              <a:rect l="l" t="t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9" name="Freeform 30"/>
            <p:cNvSpPr/>
            <p:nvPr/>
          </p:nvSpPr>
          <p:spPr>
            <a:xfrm>
              <a:off x="57240" y="488160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0" name="Freeform 31"/>
            <p:cNvSpPr/>
            <p:nvPr/>
          </p:nvSpPr>
          <p:spPr>
            <a:xfrm>
              <a:off x="138240" y="5060880"/>
              <a:ext cx="304560" cy="1777680"/>
            </a:xfrm>
            <a:custGeom>
              <a:avLst/>
              <a:gdLst/>
              <a:ahLst/>
              <a:cxnLst/>
              <a:rect l="l" t="t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1" name="Freeform 32"/>
            <p:cNvSpPr/>
            <p:nvPr/>
          </p:nvSpPr>
          <p:spPr>
            <a:xfrm>
              <a:off x="561960" y="643104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2" name="Rectangle 33"/>
            <p:cNvSpPr/>
            <p:nvPr/>
          </p:nvSpPr>
          <p:spPr>
            <a:xfrm>
              <a:off x="642960" y="6610320"/>
              <a:ext cx="23400" cy="24264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3" name="Freeform 34"/>
            <p:cNvSpPr/>
            <p:nvPr/>
          </p:nvSpPr>
          <p:spPr>
            <a:xfrm>
              <a:off x="76320" y="643104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4" name="Freeform 35"/>
            <p:cNvSpPr/>
            <p:nvPr/>
          </p:nvSpPr>
          <p:spPr>
            <a:xfrm>
              <a:off x="0" y="5978520"/>
              <a:ext cx="190080" cy="461520"/>
            </a:xfrm>
            <a:custGeom>
              <a:avLst/>
              <a:gdLst/>
              <a:ahLst/>
              <a:cxnLst/>
              <a:rect l="l" t="t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5" name="Freeform 36"/>
            <p:cNvSpPr/>
            <p:nvPr/>
          </p:nvSpPr>
          <p:spPr>
            <a:xfrm>
              <a:off x="1014480" y="1801800"/>
              <a:ext cx="213840" cy="755280"/>
            </a:xfrm>
            <a:custGeom>
              <a:avLst/>
              <a:gdLst/>
              <a:ahLst/>
              <a:cxnLst/>
              <a:rect l="l" t="t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6" name="Freeform 37"/>
            <p:cNvSpPr/>
            <p:nvPr/>
          </p:nvSpPr>
          <p:spPr>
            <a:xfrm>
              <a:off x="938160" y="2548080"/>
              <a:ext cx="166320" cy="159840"/>
            </a:xfrm>
            <a:custGeom>
              <a:avLst/>
              <a:gdLst/>
              <a:ahLst/>
              <a:cxnLst/>
              <a:rect l="l" t="t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7" name="Freeform 38"/>
            <p:cNvSpPr/>
            <p:nvPr/>
          </p:nvSpPr>
          <p:spPr>
            <a:xfrm>
              <a:off x="595440" y="4680"/>
              <a:ext cx="637920" cy="4025520"/>
            </a:xfrm>
            <a:custGeom>
              <a:avLst/>
              <a:gdLst/>
              <a:ahLst/>
              <a:cxnLst/>
              <a:rect l="l" t="t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8" name="Freeform 39"/>
            <p:cNvSpPr/>
            <p:nvPr/>
          </p:nvSpPr>
          <p:spPr>
            <a:xfrm>
              <a:off x="1224000" y="1382760"/>
              <a:ext cx="142560" cy="475920"/>
            </a:xfrm>
            <a:custGeom>
              <a:avLst/>
              <a:gdLst/>
              <a:ahLst/>
              <a:cxnLst/>
              <a:rect l="l" t="t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9" name="Freeform 40"/>
            <p:cNvSpPr/>
            <p:nvPr/>
          </p:nvSpPr>
          <p:spPr>
            <a:xfrm>
              <a:off x="1300320" y="1849320"/>
              <a:ext cx="109080" cy="10764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0" name="Freeform 41"/>
            <p:cNvSpPr/>
            <p:nvPr/>
          </p:nvSpPr>
          <p:spPr>
            <a:xfrm>
              <a:off x="281160" y="3417840"/>
              <a:ext cx="142560" cy="474480"/>
            </a:xfrm>
            <a:custGeom>
              <a:avLst/>
              <a:gdLst/>
              <a:ahLst/>
              <a:cxnLst/>
              <a:rect l="l" t="t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1" name="Freeform 42"/>
            <p:cNvSpPr/>
            <p:nvPr/>
          </p:nvSpPr>
          <p:spPr>
            <a:xfrm>
              <a:off x="237960" y="3882960"/>
              <a:ext cx="109080" cy="10908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2" name="Freeform 43"/>
            <p:cNvSpPr/>
            <p:nvPr/>
          </p:nvSpPr>
          <p:spPr>
            <a:xfrm>
              <a:off x="4680" y="2166840"/>
              <a:ext cx="114120" cy="452160"/>
            </a:xfrm>
            <a:custGeom>
              <a:avLst/>
              <a:gdLst/>
              <a:ahLst/>
              <a:cxnLst/>
              <a:rect l="l" t="t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3" name="Freeform 44"/>
            <p:cNvSpPr/>
            <p:nvPr/>
          </p:nvSpPr>
          <p:spPr>
            <a:xfrm>
              <a:off x="52560" y="2066760"/>
              <a:ext cx="109080" cy="10908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4" name="Rectangle 45"/>
            <p:cNvSpPr/>
            <p:nvPr/>
          </p:nvSpPr>
          <p:spPr>
            <a:xfrm>
              <a:off x="1228680" y="4662360"/>
              <a:ext cx="23400" cy="218088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5" name="Freeform 46"/>
            <p:cNvSpPr/>
            <p:nvPr/>
          </p:nvSpPr>
          <p:spPr>
            <a:xfrm>
              <a:off x="1319040" y="5041800"/>
              <a:ext cx="371160" cy="1801440"/>
            </a:xfrm>
            <a:custGeom>
              <a:avLst/>
              <a:gdLst/>
              <a:ahLst/>
              <a:cxnLst/>
              <a:rect l="l" t="t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6" name="Freeform 47"/>
            <p:cNvSpPr/>
            <p:nvPr/>
          </p:nvSpPr>
          <p:spPr>
            <a:xfrm>
              <a:off x="1147680" y="44816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7" name="Freeform 48"/>
            <p:cNvSpPr/>
            <p:nvPr/>
          </p:nvSpPr>
          <p:spPr>
            <a:xfrm>
              <a:off x="819000" y="3983040"/>
              <a:ext cx="347400" cy="2860200"/>
            </a:xfrm>
            <a:custGeom>
              <a:avLst/>
              <a:gdLst/>
              <a:ahLst/>
              <a:cxnLst/>
              <a:rect l="l" t="t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8" name="Freeform 49"/>
            <p:cNvSpPr/>
            <p:nvPr/>
          </p:nvSpPr>
          <p:spPr>
            <a:xfrm>
              <a:off x="728640" y="380700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9" name="Freeform 50"/>
            <p:cNvSpPr/>
            <p:nvPr/>
          </p:nvSpPr>
          <p:spPr>
            <a:xfrm>
              <a:off x="1623960" y="486720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0" name="Freeform 51"/>
            <p:cNvSpPr/>
            <p:nvPr/>
          </p:nvSpPr>
          <p:spPr>
            <a:xfrm>
              <a:off x="1405080" y="5423040"/>
              <a:ext cx="371160" cy="1425240"/>
            </a:xfrm>
            <a:custGeom>
              <a:avLst/>
              <a:gdLst/>
              <a:ahLst/>
              <a:cxnLst/>
              <a:rect l="l" t="t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1" name="Freeform 52"/>
            <p:cNvSpPr/>
            <p:nvPr/>
          </p:nvSpPr>
          <p:spPr>
            <a:xfrm>
              <a:off x="1666800" y="5945040"/>
              <a:ext cx="151920" cy="912600"/>
            </a:xfrm>
            <a:custGeom>
              <a:avLst/>
              <a:gdLst/>
              <a:ahLst/>
              <a:cxnLst/>
              <a:rect l="l" t="t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2" name="Freeform 53"/>
            <p:cNvSpPr/>
            <p:nvPr/>
          </p:nvSpPr>
          <p:spPr>
            <a:xfrm>
              <a:off x="1709640" y="52466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3" name="Freeform 54"/>
            <p:cNvSpPr/>
            <p:nvPr/>
          </p:nvSpPr>
          <p:spPr>
            <a:xfrm>
              <a:off x="1709640" y="576432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4" name="Freeform 55"/>
            <p:cNvSpPr/>
            <p:nvPr/>
          </p:nvSpPr>
          <p:spPr>
            <a:xfrm>
              <a:off x="1766880" y="6330960"/>
              <a:ext cx="418680" cy="526680"/>
            </a:xfrm>
            <a:custGeom>
              <a:avLst/>
              <a:gdLst/>
              <a:ahLst/>
              <a:cxnLst/>
              <a:rect l="l" t="t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5" name="Freeform 56"/>
            <p:cNvSpPr/>
            <p:nvPr/>
          </p:nvSpPr>
          <p:spPr>
            <a:xfrm>
              <a:off x="2147760" y="6221520"/>
              <a:ext cx="156960" cy="147240"/>
            </a:xfrm>
            <a:custGeom>
              <a:avLst/>
              <a:gdLst/>
              <a:ahLst/>
              <a:cxnLst/>
              <a:rect l="l" t="t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6" name="Freeform 57"/>
            <p:cNvSpPr/>
            <p:nvPr/>
          </p:nvSpPr>
          <p:spPr>
            <a:xfrm>
              <a:off x="504720" y="9360"/>
              <a:ext cx="232920" cy="5103360"/>
            </a:xfrm>
            <a:custGeom>
              <a:avLst/>
              <a:gdLst/>
              <a:ahLst/>
              <a:cxnLst/>
              <a:rect l="l" t="t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7" name="Freeform 58"/>
            <p:cNvSpPr/>
            <p:nvPr/>
          </p:nvSpPr>
          <p:spPr>
            <a:xfrm>
              <a:off x="633240" y="5103720"/>
              <a:ext cx="185400" cy="185400"/>
            </a:xfrm>
            <a:custGeom>
              <a:avLst/>
              <a:gdLst/>
              <a:ahLst/>
              <a:cxnLst/>
              <a:rect l="l" t="t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</p:grpSp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p>
            <a:pPr>
              <a:lnSpc>
                <a:spcPct val="90000"/>
              </a:lnSpc>
              <a:buNone/>
            </a:pPr>
            <a:r>
              <a:rPr lang="en-US" sz="4800" b="0" strike="noStrike" cap="all" spc="-1">
                <a:solidFill>
                  <a:srgbClr val="FFFFFF"/>
                </a:solidFill>
                <a:latin typeface="Tw Cen MT"/>
              </a:rPr>
              <a:t>Click to edit Master title style</a:t>
            </a:r>
            <a:endParaRPr lang="en-US" sz="4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dt" idx="1"/>
          </p:nvPr>
        </p:nvSpPr>
        <p:spPr>
          <a:xfrm>
            <a:off x="7077600" y="54100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050" b="0" strike="noStrike" spc="-1">
                <a:solidFill>
                  <a:srgbClr val="FFFFFF"/>
                </a:solidFill>
                <a:latin typeface="Tw Cen MT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lang="ru-RU" sz="1050" b="0" strike="noStrike" spc="-1">
                <a:solidFill>
                  <a:srgbClr val="FFFFFF"/>
                </a:solidFill>
                <a:latin typeface="Tw Cen MT"/>
              </a:rPr>
              <a:t>&lt;date/time&gt;</a:t>
            </a:r>
            <a:endParaRPr lang="en-CA" sz="1050" b="0" strike="noStrike" spc="-1">
              <a:latin typeface="Times New Roman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ftr" idx="2"/>
          </p:nvPr>
        </p:nvSpPr>
        <p:spPr>
          <a:xfrm>
            <a:off x="1876320" y="5410080"/>
            <a:ext cx="51246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CA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CA" sz="1400" b="0" strike="noStrike" spc="-1">
                <a:latin typeface="Times New Roman"/>
              </a:rPr>
              <a:t>&lt;footer&gt;</a:t>
            </a:r>
            <a:endParaRPr lang="en-CA" sz="1400" b="0" strike="noStrike" spc="-1"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sldNum" idx="3"/>
          </p:nvPr>
        </p:nvSpPr>
        <p:spPr>
          <a:xfrm>
            <a:off x="9896760" y="5410080"/>
            <a:ext cx="7707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050" b="0" strike="noStrike" spc="-1">
                <a:solidFill>
                  <a:srgbClr val="FFFFFF"/>
                </a:solidFill>
                <a:latin typeface="Tw Cen MT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C3EB20D-4615-4906-BB0E-30B6FE960A27}" type="slidenum">
              <a:rPr lang="ru-RU" sz="1050" b="0" strike="noStrike" spc="-1">
                <a:solidFill>
                  <a:srgbClr val="FFFFFF"/>
                </a:solidFill>
                <a:latin typeface="Tw Cen MT"/>
              </a:rPr>
            </a:fld>
            <a:endParaRPr lang="en-CA" sz="1050" b="0" strike="noStrike" spc="-1">
              <a:latin typeface="Times New Roman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1800" indent="-323850">
              <a:lnSpc>
                <a:spcPct val="120000"/>
              </a:lnSpc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solidFill>
                  <a:srgbClr val="FFFFFF"/>
                </a:solidFill>
                <a:latin typeface="Tw Cen MT"/>
              </a:rPr>
              <a:t>Click to edit the outline text format</a:t>
            </a: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  <a:p>
            <a:pPr marL="864235" lvl="1" indent="-323850">
              <a:lnSpc>
                <a:spcPct val="120000"/>
              </a:lnSpc>
              <a:spcBef>
                <a:spcPts val="11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FFFFFF"/>
                </a:solidFill>
                <a:latin typeface="Tw Cen MT"/>
              </a:rPr>
              <a:t>Second Outline Level</a:t>
            </a:r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  <a:p>
            <a:pPr marL="1296035" lvl="2" indent="-288290">
              <a:lnSpc>
                <a:spcPct val="12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1600" b="0" strike="noStrike" spc="-1">
                <a:solidFill>
                  <a:srgbClr val="FFFFFF"/>
                </a:solidFill>
                <a:latin typeface="Tw Cen MT"/>
              </a:rPr>
              <a:t>Third Outline Level</a:t>
            </a:r>
            <a:endParaRPr lang="en-US" sz="1600" b="0" strike="noStrike" spc="-1">
              <a:solidFill>
                <a:srgbClr val="FFFFFF"/>
              </a:solidFill>
              <a:latin typeface="Tw Cen MT"/>
            </a:endParaRPr>
          </a:p>
          <a:p>
            <a:pPr marL="1727835" lvl="3" indent="-215900">
              <a:lnSpc>
                <a:spcPct val="120000"/>
              </a:lnSpc>
              <a:spcBef>
                <a:spcPts val="56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FFFFFF"/>
                </a:solidFill>
                <a:latin typeface="Tw Cen MT"/>
              </a:rPr>
              <a:t>Fourth Outline Level</a:t>
            </a:r>
            <a:endParaRPr lang="en-US" sz="1600" b="0" strike="noStrike" spc="-1">
              <a:solidFill>
                <a:srgbClr val="FFFFFF"/>
              </a:solidFill>
              <a:latin typeface="Tw Cen MT"/>
            </a:endParaRPr>
          </a:p>
          <a:p>
            <a:pPr marL="2160270" lvl="4" indent="-215900">
              <a:lnSpc>
                <a:spcPct val="120000"/>
              </a:lnSpc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Tw Cen MT"/>
              </a:rPr>
              <a:t>Fifth Outline Level</a:t>
            </a:r>
            <a:endParaRPr lang="en-US" sz="2000" b="0" strike="noStrike" spc="-1">
              <a:solidFill>
                <a:srgbClr val="FFFFFF"/>
              </a:solidFill>
              <a:latin typeface="Tw Cen MT"/>
            </a:endParaRPr>
          </a:p>
          <a:p>
            <a:pPr marL="2592070" lvl="5" indent="-215900">
              <a:lnSpc>
                <a:spcPct val="120000"/>
              </a:lnSpc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Tw Cen MT"/>
              </a:rPr>
              <a:t>Sixth Outline Level</a:t>
            </a:r>
            <a:endParaRPr lang="en-US" sz="2000" b="0" strike="noStrike" spc="-1">
              <a:solidFill>
                <a:srgbClr val="FFFFFF"/>
              </a:solidFill>
              <a:latin typeface="Tw Cen MT"/>
            </a:endParaRPr>
          </a:p>
          <a:p>
            <a:pPr marL="3023870" lvl="6" indent="-215900">
              <a:lnSpc>
                <a:spcPct val="120000"/>
              </a:lnSpc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Tw Cen MT"/>
              </a:rPr>
              <a:t>Seventh Outline Level</a:t>
            </a:r>
            <a:endParaRPr lang="en-US" sz="20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2" descr="\\DROBO-FS\QuickDrops\JB\PPTX NG\Droplets\LightingOverlay.png"/>
          <p:cNvPicPr/>
          <p:nvPr/>
        </p:nvPicPr>
        <p:blipFill>
          <a:blip r:embed="rId14">
            <a:alphaModFix amt="30000"/>
          </a:blip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grpSp>
        <p:nvGrpSpPr>
          <p:cNvPr id="139" name="Group 7"/>
          <p:cNvGrpSpPr/>
          <p:nvPr/>
        </p:nvGrpSpPr>
        <p:grpSpPr>
          <a:xfrm>
            <a:off x="-14400" y="0"/>
            <a:ext cx="12053520" cy="6857640"/>
            <a:chOff x="-14400" y="0"/>
            <a:chExt cx="12053520" cy="6857640"/>
          </a:xfrm>
        </p:grpSpPr>
        <p:grpSp>
          <p:nvGrpSpPr>
            <p:cNvPr id="140" name="Group 8"/>
            <p:cNvGrpSpPr/>
            <p:nvPr/>
          </p:nvGrpSpPr>
          <p:grpSpPr>
            <a:xfrm>
              <a:off x="-14400" y="0"/>
              <a:ext cx="1220760" cy="6857640"/>
              <a:chOff x="-14400" y="0"/>
              <a:chExt cx="1220760" cy="6857640"/>
            </a:xfrm>
          </p:grpSpPr>
          <p:sp>
            <p:nvSpPr>
              <p:cNvPr id="141" name="Rectangle 5"/>
              <p:cNvSpPr/>
              <p:nvPr/>
            </p:nvSpPr>
            <p:spPr>
              <a:xfrm>
                <a:off x="114480" y="4680"/>
                <a:ext cx="23400" cy="218088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2" name="Freeform 6"/>
              <p:cNvSpPr/>
              <p:nvPr/>
            </p:nvSpPr>
            <p:spPr>
              <a:xfrm>
                <a:off x="33480" y="217656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3" name="Freeform 7"/>
              <p:cNvSpPr/>
              <p:nvPr/>
            </p:nvSpPr>
            <p:spPr>
              <a:xfrm>
                <a:off x="28440" y="402120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4" name="Freeform 8"/>
              <p:cNvSpPr/>
              <p:nvPr/>
            </p:nvSpPr>
            <p:spPr>
              <a:xfrm>
                <a:off x="200160" y="4680"/>
                <a:ext cx="369360" cy="181080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5" name="Freeform 9"/>
              <p:cNvSpPr/>
              <p:nvPr/>
            </p:nvSpPr>
            <p:spPr>
              <a:xfrm>
                <a:off x="503280" y="180180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6" name="Freeform 10"/>
              <p:cNvSpPr/>
              <p:nvPr/>
            </p:nvSpPr>
            <p:spPr>
              <a:xfrm>
                <a:off x="285840" y="4680"/>
                <a:ext cx="369360" cy="142992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7" name="Freeform 11"/>
              <p:cNvSpPr/>
              <p:nvPr/>
            </p:nvSpPr>
            <p:spPr>
              <a:xfrm>
                <a:off x="546120" y="0"/>
                <a:ext cx="151920" cy="91260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8" name="Freeform 12"/>
              <p:cNvSpPr/>
              <p:nvPr/>
            </p:nvSpPr>
            <p:spPr>
              <a:xfrm>
                <a:off x="588960" y="142092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9" name="Freeform 13"/>
              <p:cNvSpPr/>
              <p:nvPr/>
            </p:nvSpPr>
            <p:spPr>
              <a:xfrm>
                <a:off x="588960" y="90324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0" name="Freeform 14"/>
              <p:cNvSpPr/>
              <p:nvPr/>
            </p:nvSpPr>
            <p:spPr>
              <a:xfrm>
                <a:off x="641520" y="0"/>
                <a:ext cx="421920" cy="52668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1" name="Freeform 15"/>
              <p:cNvSpPr/>
              <p:nvPr/>
            </p:nvSpPr>
            <p:spPr>
              <a:xfrm>
                <a:off x="1020600" y="488880"/>
                <a:ext cx="16164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2" name="Line 16"/>
              <p:cNvSpPr/>
              <p:nvPr/>
            </p:nvSpPr>
            <p:spPr>
              <a:xfrm>
                <a:off x="-4680" y="9360"/>
                <a:ext cx="360" cy="360"/>
              </a:xfrm>
              <a:prstGeom prst="line">
                <a:avLst/>
              </a:prstGeom>
              <a:ln w="15">
                <a:solidFill>
                  <a:srgbClr val="FFFFFF"/>
                </a:solidFill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3" name="Freeform 17"/>
              <p:cNvSpPr/>
              <p:nvPr/>
            </p:nvSpPr>
            <p:spPr>
              <a:xfrm>
                <a:off x="9360" y="1801800"/>
                <a:ext cx="123480" cy="126720"/>
              </a:xfrm>
              <a:custGeom>
                <a:avLst/>
                <a:gdLst/>
                <a:ahLst/>
                <a:cxnLst/>
                <a:rect l="l" t="t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4" name="Freeform 18"/>
              <p:cNvSpPr/>
              <p:nvPr/>
            </p:nvSpPr>
            <p:spPr>
              <a:xfrm>
                <a:off x="-9360" y="3549600"/>
                <a:ext cx="147240" cy="480600"/>
              </a:xfrm>
              <a:custGeom>
                <a:avLst/>
                <a:gdLst/>
                <a:ahLst/>
                <a:cxnLst/>
                <a:rect l="l" t="t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5" name="Freeform 19"/>
              <p:cNvSpPr/>
              <p:nvPr/>
            </p:nvSpPr>
            <p:spPr>
              <a:xfrm>
                <a:off x="128520" y="1382760"/>
                <a:ext cx="142560" cy="475920"/>
              </a:xfrm>
              <a:custGeom>
                <a:avLst/>
                <a:gdLst/>
                <a:ahLst/>
                <a:cxnLst/>
                <a:rect l="l" t="t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6" name="Freeform 20"/>
              <p:cNvSpPr/>
              <p:nvPr/>
            </p:nvSpPr>
            <p:spPr>
              <a:xfrm>
                <a:off x="204840" y="1849320"/>
                <a:ext cx="114120" cy="10764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7" name="Rectangle 21"/>
              <p:cNvSpPr/>
              <p:nvPr/>
            </p:nvSpPr>
            <p:spPr>
              <a:xfrm>
                <a:off x="133200" y="4662360"/>
                <a:ext cx="23400" cy="218088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8" name="Freeform 22"/>
              <p:cNvSpPr/>
              <p:nvPr/>
            </p:nvSpPr>
            <p:spPr>
              <a:xfrm>
                <a:off x="223920" y="5041800"/>
                <a:ext cx="369360" cy="180144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9" name="Freeform 23"/>
              <p:cNvSpPr/>
              <p:nvPr/>
            </p:nvSpPr>
            <p:spPr>
              <a:xfrm>
                <a:off x="52560" y="448164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0" name="Freeform 24"/>
              <p:cNvSpPr/>
              <p:nvPr/>
            </p:nvSpPr>
            <p:spPr>
              <a:xfrm>
                <a:off x="-14400" y="5627520"/>
                <a:ext cx="85320" cy="1215720"/>
              </a:xfrm>
              <a:custGeom>
                <a:avLst/>
                <a:gdLst/>
                <a:ahLst/>
                <a:cxnLst/>
                <a:rect l="l" t="t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1" name="Freeform 25"/>
              <p:cNvSpPr/>
              <p:nvPr/>
            </p:nvSpPr>
            <p:spPr>
              <a:xfrm>
                <a:off x="527040" y="486720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2" name="Freeform 26"/>
              <p:cNvSpPr/>
              <p:nvPr/>
            </p:nvSpPr>
            <p:spPr>
              <a:xfrm>
                <a:off x="309600" y="5423040"/>
                <a:ext cx="374400" cy="1425240"/>
              </a:xfrm>
              <a:custGeom>
                <a:avLst/>
                <a:gdLst/>
                <a:ahLst/>
                <a:cxnLst/>
                <a:rect l="l" t="t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3" name="Freeform 27"/>
              <p:cNvSpPr/>
              <p:nvPr/>
            </p:nvSpPr>
            <p:spPr>
              <a:xfrm>
                <a:off x="569880" y="5945040"/>
                <a:ext cx="151920" cy="91260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4" name="Freeform 28"/>
              <p:cNvSpPr/>
              <p:nvPr/>
            </p:nvSpPr>
            <p:spPr>
              <a:xfrm>
                <a:off x="612720" y="524664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5" name="Freeform 29"/>
              <p:cNvSpPr/>
              <p:nvPr/>
            </p:nvSpPr>
            <p:spPr>
              <a:xfrm>
                <a:off x="612720" y="576432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6" name="Freeform 30"/>
              <p:cNvSpPr/>
              <p:nvPr/>
            </p:nvSpPr>
            <p:spPr>
              <a:xfrm>
                <a:off x="669960" y="6330960"/>
                <a:ext cx="417240" cy="51732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7" name="Freeform 31"/>
              <p:cNvSpPr/>
              <p:nvPr/>
            </p:nvSpPr>
            <p:spPr>
              <a:xfrm>
                <a:off x="1049400" y="6221520"/>
                <a:ext cx="15696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</p:grpSp>
        <p:grpSp>
          <p:nvGrpSpPr>
            <p:cNvPr id="168" name="Group 9"/>
            <p:cNvGrpSpPr/>
            <p:nvPr/>
          </p:nvGrpSpPr>
          <p:grpSpPr>
            <a:xfrm>
              <a:off x="11364840" y="0"/>
              <a:ext cx="674280" cy="6848280"/>
              <a:chOff x="11364840" y="0"/>
              <a:chExt cx="674280" cy="6848280"/>
            </a:xfrm>
          </p:grpSpPr>
          <p:sp>
            <p:nvSpPr>
              <p:cNvPr id="169" name="Freeform 32"/>
              <p:cNvSpPr/>
              <p:nvPr/>
            </p:nvSpPr>
            <p:spPr>
              <a:xfrm>
                <a:off x="11484000" y="0"/>
                <a:ext cx="417240" cy="51228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0" name="Freeform 33"/>
              <p:cNvSpPr/>
              <p:nvPr/>
            </p:nvSpPr>
            <p:spPr>
              <a:xfrm>
                <a:off x="11364840" y="474840"/>
                <a:ext cx="15696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1" name="Freeform 34"/>
              <p:cNvSpPr/>
              <p:nvPr/>
            </p:nvSpPr>
            <p:spPr>
              <a:xfrm>
                <a:off x="11631600" y="1539720"/>
                <a:ext cx="18864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2" name="Freeform 35"/>
              <p:cNvSpPr/>
              <p:nvPr/>
            </p:nvSpPr>
            <p:spPr>
              <a:xfrm>
                <a:off x="11531520" y="5694480"/>
                <a:ext cx="298080" cy="115380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3" name="Freeform 36"/>
              <p:cNvSpPr/>
              <p:nvPr/>
            </p:nvSpPr>
            <p:spPr>
              <a:xfrm>
                <a:off x="11773080" y="5551560"/>
                <a:ext cx="156960" cy="15516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4" name="Freeform 37"/>
              <p:cNvSpPr/>
              <p:nvPr/>
            </p:nvSpPr>
            <p:spPr>
              <a:xfrm>
                <a:off x="11711160" y="4680"/>
                <a:ext cx="304560" cy="15444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5" name="Freeform 38"/>
              <p:cNvSpPr/>
              <p:nvPr/>
            </p:nvSpPr>
            <p:spPr>
              <a:xfrm>
                <a:off x="11636280" y="4867200"/>
                <a:ext cx="18864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6" name="Freeform 39"/>
              <p:cNvSpPr/>
              <p:nvPr/>
            </p:nvSpPr>
            <p:spPr>
              <a:xfrm>
                <a:off x="11441160" y="5046840"/>
                <a:ext cx="307440" cy="1801440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7" name="Freeform 40"/>
              <p:cNvSpPr/>
              <p:nvPr/>
            </p:nvSpPr>
            <p:spPr>
              <a:xfrm>
                <a:off x="11849040" y="641664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8" name="Rectangle 41"/>
              <p:cNvSpPr/>
              <p:nvPr/>
            </p:nvSpPr>
            <p:spPr>
              <a:xfrm>
                <a:off x="11939760" y="6595920"/>
                <a:ext cx="23400" cy="252000"/>
              </a:xfrm>
              <a:prstGeom prst="rect">
                <a:avLst/>
              </a:pr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</p:grpSp>
      </p:grpSp>
      <p:sp>
        <p:nvSpPr>
          <p:cNvPr id="179" name="PlaceHolder 1"/>
          <p:cNvSpPr>
            <a:spLocks noGrp="1"/>
          </p:cNvSpPr>
          <p:nvPr>
            <p:ph type="body"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5400" b="0" strike="noStrike" spc="-1">
                <a:solidFill>
                  <a:srgbClr val="FFFFFF"/>
                </a:solidFill>
                <a:latin typeface="Tw Cen MT"/>
              </a:rPr>
              <a:t>BASIC LAYOUT</a:t>
            </a:r>
            <a:endParaRPr lang="en-US" sz="54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en-US" sz="1800" b="0" strike="noStrike" spc="-1">
                <a:solidFill>
                  <a:srgbClr val="FFFFFF"/>
                </a:solidFill>
                <a:latin typeface="Tw Cen MT"/>
              </a:rPr>
              <a:t>Click to edit the title text format</a:t>
            </a:r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2" descr="\\DROBO-FS\QuickDrops\JB\PPTX NG\Droplets\LightingOverlay.png"/>
          <p:cNvPicPr/>
          <p:nvPr/>
        </p:nvPicPr>
        <p:blipFill>
          <a:blip r:embed="rId14">
            <a:alphaModFix amt="30000"/>
          </a:blip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grpSp>
        <p:nvGrpSpPr>
          <p:cNvPr id="2" name="Group 7"/>
          <p:cNvGrpSpPr/>
          <p:nvPr/>
        </p:nvGrpSpPr>
        <p:grpSpPr>
          <a:xfrm>
            <a:off x="-14400" y="0"/>
            <a:ext cx="12053520" cy="6857640"/>
            <a:chOff x="-14400" y="0"/>
            <a:chExt cx="12053520" cy="6857640"/>
          </a:xfrm>
        </p:grpSpPr>
        <p:grpSp>
          <p:nvGrpSpPr>
            <p:cNvPr id="3" name="Group 8"/>
            <p:cNvGrpSpPr/>
            <p:nvPr/>
          </p:nvGrpSpPr>
          <p:grpSpPr>
            <a:xfrm>
              <a:off x="-14400" y="0"/>
              <a:ext cx="1220760" cy="6857640"/>
              <a:chOff x="-14400" y="0"/>
              <a:chExt cx="1220760" cy="6857640"/>
            </a:xfrm>
          </p:grpSpPr>
          <p:sp>
            <p:nvSpPr>
              <p:cNvPr id="4" name="Rectangle 5"/>
              <p:cNvSpPr/>
              <p:nvPr/>
            </p:nvSpPr>
            <p:spPr>
              <a:xfrm>
                <a:off x="114480" y="4680"/>
                <a:ext cx="23400" cy="218088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5" name="Freeform 6"/>
              <p:cNvSpPr/>
              <p:nvPr/>
            </p:nvSpPr>
            <p:spPr>
              <a:xfrm>
                <a:off x="33480" y="217656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6" name="Freeform 7"/>
              <p:cNvSpPr/>
              <p:nvPr/>
            </p:nvSpPr>
            <p:spPr>
              <a:xfrm>
                <a:off x="28440" y="402120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7" name="Freeform 8"/>
              <p:cNvSpPr/>
              <p:nvPr/>
            </p:nvSpPr>
            <p:spPr>
              <a:xfrm>
                <a:off x="200160" y="4680"/>
                <a:ext cx="369360" cy="181080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8" name="Freeform 9"/>
              <p:cNvSpPr/>
              <p:nvPr/>
            </p:nvSpPr>
            <p:spPr>
              <a:xfrm>
                <a:off x="503280" y="180180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9" name="Freeform 10"/>
              <p:cNvSpPr/>
              <p:nvPr/>
            </p:nvSpPr>
            <p:spPr>
              <a:xfrm>
                <a:off x="285840" y="4680"/>
                <a:ext cx="369360" cy="142992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0" name="Freeform 11"/>
              <p:cNvSpPr/>
              <p:nvPr/>
            </p:nvSpPr>
            <p:spPr>
              <a:xfrm>
                <a:off x="546120" y="0"/>
                <a:ext cx="151920" cy="91260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1" name="Freeform 12"/>
              <p:cNvSpPr/>
              <p:nvPr/>
            </p:nvSpPr>
            <p:spPr>
              <a:xfrm>
                <a:off x="588960" y="142092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2" name="Freeform 13"/>
              <p:cNvSpPr/>
              <p:nvPr/>
            </p:nvSpPr>
            <p:spPr>
              <a:xfrm>
                <a:off x="588960" y="90324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3" name="Freeform 14"/>
              <p:cNvSpPr/>
              <p:nvPr/>
            </p:nvSpPr>
            <p:spPr>
              <a:xfrm>
                <a:off x="641520" y="0"/>
                <a:ext cx="421920" cy="52668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4" name="Freeform 15"/>
              <p:cNvSpPr/>
              <p:nvPr/>
            </p:nvSpPr>
            <p:spPr>
              <a:xfrm>
                <a:off x="1020600" y="488880"/>
                <a:ext cx="16164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5" name="Line 16"/>
              <p:cNvSpPr/>
              <p:nvPr/>
            </p:nvSpPr>
            <p:spPr>
              <a:xfrm>
                <a:off x="-4680" y="9360"/>
                <a:ext cx="360" cy="360"/>
              </a:xfrm>
              <a:prstGeom prst="line">
                <a:avLst/>
              </a:prstGeom>
              <a:ln w="15">
                <a:solidFill>
                  <a:srgbClr val="FFFFFF"/>
                </a:solidFill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6" name="Freeform 17"/>
              <p:cNvSpPr/>
              <p:nvPr/>
            </p:nvSpPr>
            <p:spPr>
              <a:xfrm>
                <a:off x="9360" y="1801800"/>
                <a:ext cx="123480" cy="126720"/>
              </a:xfrm>
              <a:custGeom>
                <a:avLst/>
                <a:gdLst/>
                <a:ahLst/>
                <a:cxnLst/>
                <a:rect l="l" t="t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7" name="Freeform 18"/>
              <p:cNvSpPr/>
              <p:nvPr/>
            </p:nvSpPr>
            <p:spPr>
              <a:xfrm>
                <a:off x="-9360" y="3549600"/>
                <a:ext cx="147240" cy="480600"/>
              </a:xfrm>
              <a:custGeom>
                <a:avLst/>
                <a:gdLst/>
                <a:ahLst/>
                <a:cxnLst/>
                <a:rect l="l" t="t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8" name="Freeform 19"/>
              <p:cNvSpPr/>
              <p:nvPr/>
            </p:nvSpPr>
            <p:spPr>
              <a:xfrm>
                <a:off x="128520" y="1382760"/>
                <a:ext cx="142560" cy="475920"/>
              </a:xfrm>
              <a:custGeom>
                <a:avLst/>
                <a:gdLst/>
                <a:ahLst/>
                <a:cxnLst/>
                <a:rect l="l" t="t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19" name="Freeform 20"/>
              <p:cNvSpPr/>
              <p:nvPr/>
            </p:nvSpPr>
            <p:spPr>
              <a:xfrm>
                <a:off x="204840" y="1849320"/>
                <a:ext cx="114120" cy="107640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0" name="Rectangle 21"/>
              <p:cNvSpPr/>
              <p:nvPr/>
            </p:nvSpPr>
            <p:spPr>
              <a:xfrm>
                <a:off x="133200" y="4662360"/>
                <a:ext cx="23400" cy="2180880"/>
              </a:xfrm>
              <a:prstGeom prst="rect">
                <a:avLst/>
              </a:pr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1" name="Freeform 22"/>
              <p:cNvSpPr/>
              <p:nvPr/>
            </p:nvSpPr>
            <p:spPr>
              <a:xfrm>
                <a:off x="223920" y="5041800"/>
                <a:ext cx="369360" cy="1801440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2" name="Freeform 23"/>
              <p:cNvSpPr/>
              <p:nvPr/>
            </p:nvSpPr>
            <p:spPr>
              <a:xfrm>
                <a:off x="52560" y="448164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3" name="Freeform 24"/>
              <p:cNvSpPr/>
              <p:nvPr/>
            </p:nvSpPr>
            <p:spPr>
              <a:xfrm>
                <a:off x="-14400" y="5627520"/>
                <a:ext cx="85320" cy="1215720"/>
              </a:xfrm>
              <a:custGeom>
                <a:avLst/>
                <a:gdLst/>
                <a:ahLst/>
                <a:cxnLst/>
                <a:rect l="l" t="t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4" name="Freeform 25"/>
              <p:cNvSpPr/>
              <p:nvPr/>
            </p:nvSpPr>
            <p:spPr>
              <a:xfrm>
                <a:off x="527040" y="486720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5" name="Freeform 26"/>
              <p:cNvSpPr/>
              <p:nvPr/>
            </p:nvSpPr>
            <p:spPr>
              <a:xfrm>
                <a:off x="309600" y="5423040"/>
                <a:ext cx="374400" cy="1425240"/>
              </a:xfrm>
              <a:custGeom>
                <a:avLst/>
                <a:gdLst/>
                <a:ahLst/>
                <a:cxnLst/>
                <a:rect l="l" t="t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6" name="Freeform 27"/>
              <p:cNvSpPr/>
              <p:nvPr/>
            </p:nvSpPr>
            <p:spPr>
              <a:xfrm>
                <a:off x="569880" y="5945040"/>
                <a:ext cx="151920" cy="912600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7" name="Freeform 28"/>
              <p:cNvSpPr/>
              <p:nvPr/>
            </p:nvSpPr>
            <p:spPr>
              <a:xfrm>
                <a:off x="612720" y="524664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8" name="Freeform 29"/>
              <p:cNvSpPr/>
              <p:nvPr/>
            </p:nvSpPr>
            <p:spPr>
              <a:xfrm>
                <a:off x="612720" y="5764320"/>
                <a:ext cx="19008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29" name="Freeform 30"/>
              <p:cNvSpPr/>
              <p:nvPr/>
            </p:nvSpPr>
            <p:spPr>
              <a:xfrm>
                <a:off x="669960" y="6330960"/>
                <a:ext cx="417240" cy="51732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0" name="Freeform 31"/>
              <p:cNvSpPr/>
              <p:nvPr/>
            </p:nvSpPr>
            <p:spPr>
              <a:xfrm>
                <a:off x="1049400" y="6221520"/>
                <a:ext cx="15696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/>
                  </a:gs>
                  <a:gs pos="100000">
                    <a:srgbClr val="3D97DE"/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</p:grpSp>
        <p:grpSp>
          <p:nvGrpSpPr>
            <p:cNvPr id="31" name="Group 9"/>
            <p:cNvGrpSpPr/>
            <p:nvPr/>
          </p:nvGrpSpPr>
          <p:grpSpPr>
            <a:xfrm>
              <a:off x="11364840" y="0"/>
              <a:ext cx="674280" cy="6848280"/>
              <a:chOff x="11364840" y="0"/>
              <a:chExt cx="674280" cy="68482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1484000" y="0"/>
                <a:ext cx="417240" cy="51228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3" name="Freeform 33"/>
              <p:cNvSpPr/>
              <p:nvPr/>
            </p:nvSpPr>
            <p:spPr>
              <a:xfrm>
                <a:off x="11364840" y="474840"/>
                <a:ext cx="156960" cy="15192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4" name="Freeform 34"/>
              <p:cNvSpPr/>
              <p:nvPr/>
            </p:nvSpPr>
            <p:spPr>
              <a:xfrm>
                <a:off x="11631600" y="1539720"/>
                <a:ext cx="188640" cy="19008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5" name="Freeform 35"/>
              <p:cNvSpPr/>
              <p:nvPr/>
            </p:nvSpPr>
            <p:spPr>
              <a:xfrm>
                <a:off x="11531520" y="5694480"/>
                <a:ext cx="298080" cy="115380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6" name="Freeform 36"/>
              <p:cNvSpPr/>
              <p:nvPr/>
            </p:nvSpPr>
            <p:spPr>
              <a:xfrm>
                <a:off x="11773080" y="5551560"/>
                <a:ext cx="156960" cy="15516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7" name="Freeform 37"/>
              <p:cNvSpPr/>
              <p:nvPr/>
            </p:nvSpPr>
            <p:spPr>
              <a:xfrm>
                <a:off x="11711160" y="4680"/>
                <a:ext cx="304560" cy="1544400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8" name="Freeform 38"/>
              <p:cNvSpPr/>
              <p:nvPr/>
            </p:nvSpPr>
            <p:spPr>
              <a:xfrm>
                <a:off x="11636280" y="4867200"/>
                <a:ext cx="18864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39" name="Freeform 39"/>
              <p:cNvSpPr/>
              <p:nvPr/>
            </p:nvSpPr>
            <p:spPr>
              <a:xfrm>
                <a:off x="11441160" y="5046840"/>
                <a:ext cx="307440" cy="1801440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40" name="Freeform 40"/>
              <p:cNvSpPr/>
              <p:nvPr/>
            </p:nvSpPr>
            <p:spPr>
              <a:xfrm>
                <a:off x="11849040" y="6416640"/>
                <a:ext cx="190080" cy="18864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  <p:sp>
            <p:nvSpPr>
              <p:cNvPr id="41" name="Rectangle 41"/>
              <p:cNvSpPr/>
              <p:nvPr/>
            </p:nvSpPr>
            <p:spPr>
              <a:xfrm>
                <a:off x="11939760" y="6595920"/>
                <a:ext cx="23400" cy="252000"/>
              </a:xfrm>
              <a:prstGeom prst="rect">
                <a:avLst/>
              </a:prstGeom>
              <a:gradFill rotWithShape="0">
                <a:gsLst>
                  <a:gs pos="0">
                    <a:srgbClr val="82FFFF">
                      <a:alpha val="80000"/>
                    </a:srgbClr>
                  </a:gs>
                  <a:gs pos="100000">
                    <a:srgbClr val="3D97DE">
                      <a:alpha val="60000"/>
                    </a:srgbClr>
                  </a:gs>
                </a:gsLst>
                <a:lin ang="5400000"/>
              </a:gradFill>
              <a:ln w="0">
                <a:noFill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minor"/>
            </p:style>
          </p:sp>
        </p:grpSp>
      </p:grpSp>
      <p:pic>
        <p:nvPicPr>
          <p:cNvPr id="42" name="Picture 2" descr="\\DROBO-FS\QuickDrops\JB\PPTX NG\Droplets\LightingOverlay.png"/>
          <p:cNvPicPr/>
          <p:nvPr/>
        </p:nvPicPr>
        <p:blipFill>
          <a:blip r:embed="rId14">
            <a:alphaModFix amt="30000"/>
          </a:blip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grpSp>
        <p:nvGrpSpPr>
          <p:cNvPr id="43" name="Group 10"/>
          <p:cNvGrpSpPr/>
          <p:nvPr/>
        </p:nvGrpSpPr>
        <p:grpSpPr>
          <a:xfrm>
            <a:off x="0" y="0"/>
            <a:ext cx="2304720" cy="6857640"/>
            <a:chOff x="0" y="0"/>
            <a:chExt cx="2304720" cy="6857640"/>
          </a:xfrm>
        </p:grpSpPr>
        <p:sp>
          <p:nvSpPr>
            <p:cNvPr id="44" name="Rectangle 5"/>
            <p:cNvSpPr/>
            <p:nvPr/>
          </p:nvSpPr>
          <p:spPr>
            <a:xfrm>
              <a:off x="1209600" y="4680"/>
              <a:ext cx="23400" cy="218088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5" name="Freeform 6"/>
            <p:cNvSpPr/>
            <p:nvPr/>
          </p:nvSpPr>
          <p:spPr>
            <a:xfrm>
              <a:off x="1128600" y="217656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6" name="Freeform 7"/>
            <p:cNvSpPr/>
            <p:nvPr/>
          </p:nvSpPr>
          <p:spPr>
            <a:xfrm>
              <a:off x="1123920" y="402120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7" name="Rectangle 8"/>
            <p:cNvSpPr/>
            <p:nvPr/>
          </p:nvSpPr>
          <p:spPr>
            <a:xfrm>
              <a:off x="414360" y="9360"/>
              <a:ext cx="28080" cy="448128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8" name="Freeform 9"/>
            <p:cNvSpPr/>
            <p:nvPr/>
          </p:nvSpPr>
          <p:spPr>
            <a:xfrm>
              <a:off x="333360" y="44816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49" name="Freeform 10"/>
            <p:cNvSpPr/>
            <p:nvPr/>
          </p:nvSpPr>
          <p:spPr>
            <a:xfrm>
              <a:off x="190440" y="9360"/>
              <a:ext cx="151920" cy="907560"/>
            </a:xfrm>
            <a:custGeom>
              <a:avLst/>
              <a:gdLst/>
              <a:ahLst/>
              <a:cxnLst/>
              <a:rect l="l" t="t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0" name="Freeform 11"/>
            <p:cNvSpPr/>
            <p:nvPr/>
          </p:nvSpPr>
          <p:spPr>
            <a:xfrm>
              <a:off x="1290600" y="14400"/>
              <a:ext cx="375840" cy="1801440"/>
            </a:xfrm>
            <a:custGeom>
              <a:avLst/>
              <a:gdLst/>
              <a:ahLst/>
              <a:cxnLst/>
              <a:rect l="l" t="t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1" name="Freeform 12"/>
            <p:cNvSpPr/>
            <p:nvPr/>
          </p:nvSpPr>
          <p:spPr>
            <a:xfrm>
              <a:off x="1600200" y="180180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2" name="Freeform 13"/>
            <p:cNvSpPr/>
            <p:nvPr/>
          </p:nvSpPr>
          <p:spPr>
            <a:xfrm>
              <a:off x="1380960" y="9360"/>
              <a:ext cx="371160" cy="1425240"/>
            </a:xfrm>
            <a:custGeom>
              <a:avLst/>
              <a:gdLst/>
              <a:ahLst/>
              <a:cxnLst/>
              <a:rect l="l" t="t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3" name="Freeform 14"/>
            <p:cNvSpPr/>
            <p:nvPr/>
          </p:nvSpPr>
          <p:spPr>
            <a:xfrm>
              <a:off x="1643040" y="0"/>
              <a:ext cx="151920" cy="912600"/>
            </a:xfrm>
            <a:custGeom>
              <a:avLst/>
              <a:gdLst/>
              <a:ahLst/>
              <a:cxnLst/>
              <a:rect l="l" t="t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4" name="Freeform 15"/>
            <p:cNvSpPr/>
            <p:nvPr/>
          </p:nvSpPr>
          <p:spPr>
            <a:xfrm>
              <a:off x="1685880" y="142092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5" name="Freeform 16"/>
            <p:cNvSpPr/>
            <p:nvPr/>
          </p:nvSpPr>
          <p:spPr>
            <a:xfrm>
              <a:off x="1685880" y="9032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6" name="Freeform 17"/>
            <p:cNvSpPr/>
            <p:nvPr/>
          </p:nvSpPr>
          <p:spPr>
            <a:xfrm>
              <a:off x="1743120" y="4680"/>
              <a:ext cx="418680" cy="522000"/>
            </a:xfrm>
            <a:custGeom>
              <a:avLst/>
              <a:gdLst/>
              <a:ahLst/>
              <a:cxnLst/>
              <a:rect l="l" t="t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7" name="Freeform 18"/>
            <p:cNvSpPr/>
            <p:nvPr/>
          </p:nvSpPr>
          <p:spPr>
            <a:xfrm>
              <a:off x="2119320" y="488880"/>
              <a:ext cx="161640" cy="147240"/>
            </a:xfrm>
            <a:custGeom>
              <a:avLst/>
              <a:gdLst/>
              <a:ahLst/>
              <a:cxnLst/>
              <a:rect l="l" t="t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8" name="Freeform 19"/>
            <p:cNvSpPr/>
            <p:nvPr/>
          </p:nvSpPr>
          <p:spPr>
            <a:xfrm>
              <a:off x="952560" y="4680"/>
              <a:ext cx="151920" cy="907560"/>
            </a:xfrm>
            <a:custGeom>
              <a:avLst/>
              <a:gdLst/>
              <a:ahLst/>
              <a:cxnLst/>
              <a:rect l="l" t="t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59" name="Freeform 20"/>
            <p:cNvSpPr/>
            <p:nvPr/>
          </p:nvSpPr>
          <p:spPr>
            <a:xfrm>
              <a:off x="866880" y="9032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0" name="Freeform 21"/>
            <p:cNvSpPr/>
            <p:nvPr/>
          </p:nvSpPr>
          <p:spPr>
            <a:xfrm>
              <a:off x="890640" y="155412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1" name="Freeform 22"/>
            <p:cNvSpPr/>
            <p:nvPr/>
          </p:nvSpPr>
          <p:spPr>
            <a:xfrm>
              <a:off x="738360" y="5622840"/>
              <a:ext cx="337680" cy="1215720"/>
            </a:xfrm>
            <a:custGeom>
              <a:avLst/>
              <a:gdLst/>
              <a:ahLst/>
              <a:cxnLst/>
              <a:rect l="l" t="t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2" name="Freeform 23"/>
            <p:cNvSpPr/>
            <p:nvPr/>
          </p:nvSpPr>
          <p:spPr>
            <a:xfrm>
              <a:off x="647640" y="5479920"/>
              <a:ext cx="156960" cy="156960"/>
            </a:xfrm>
            <a:custGeom>
              <a:avLst/>
              <a:gdLst/>
              <a:ahLst/>
              <a:cxnLst/>
              <a:rect l="l" t="t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3" name="Freeform 24"/>
            <p:cNvSpPr/>
            <p:nvPr/>
          </p:nvSpPr>
          <p:spPr>
            <a:xfrm>
              <a:off x="66600" y="9032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4" name="Freeform 25"/>
            <p:cNvSpPr/>
            <p:nvPr/>
          </p:nvSpPr>
          <p:spPr>
            <a:xfrm>
              <a:off x="0" y="3897360"/>
              <a:ext cx="132840" cy="266400"/>
            </a:xfrm>
            <a:custGeom>
              <a:avLst/>
              <a:gdLst/>
              <a:ahLst/>
              <a:cxnLst/>
              <a:rect l="l" t="t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5" name="Freeform 26"/>
            <p:cNvSpPr/>
            <p:nvPr/>
          </p:nvSpPr>
          <p:spPr>
            <a:xfrm>
              <a:off x="66600" y="414972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6" name="Freeform 27"/>
            <p:cNvSpPr/>
            <p:nvPr/>
          </p:nvSpPr>
          <p:spPr>
            <a:xfrm>
              <a:off x="0" y="1644480"/>
              <a:ext cx="132840" cy="269640"/>
            </a:xfrm>
            <a:custGeom>
              <a:avLst/>
              <a:gdLst/>
              <a:ahLst/>
              <a:cxnLst/>
              <a:rect l="l" t="t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7" name="Freeform 28"/>
            <p:cNvSpPr/>
            <p:nvPr/>
          </p:nvSpPr>
          <p:spPr>
            <a:xfrm>
              <a:off x="66600" y="14684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8" name="Freeform 29"/>
            <p:cNvSpPr/>
            <p:nvPr/>
          </p:nvSpPr>
          <p:spPr>
            <a:xfrm>
              <a:off x="695160" y="4680"/>
              <a:ext cx="309240" cy="1558440"/>
            </a:xfrm>
            <a:custGeom>
              <a:avLst/>
              <a:gdLst/>
              <a:ahLst/>
              <a:cxnLst/>
              <a:rect l="l" t="t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69" name="Freeform 30"/>
            <p:cNvSpPr/>
            <p:nvPr/>
          </p:nvSpPr>
          <p:spPr>
            <a:xfrm>
              <a:off x="57240" y="488160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0" name="Freeform 31"/>
            <p:cNvSpPr/>
            <p:nvPr/>
          </p:nvSpPr>
          <p:spPr>
            <a:xfrm>
              <a:off x="138240" y="5060880"/>
              <a:ext cx="304560" cy="1777680"/>
            </a:xfrm>
            <a:custGeom>
              <a:avLst/>
              <a:gdLst/>
              <a:ahLst/>
              <a:cxnLst/>
              <a:rect l="l" t="t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1" name="Freeform 32"/>
            <p:cNvSpPr/>
            <p:nvPr/>
          </p:nvSpPr>
          <p:spPr>
            <a:xfrm>
              <a:off x="561960" y="643104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2" name="Rectangle 33"/>
            <p:cNvSpPr/>
            <p:nvPr/>
          </p:nvSpPr>
          <p:spPr>
            <a:xfrm>
              <a:off x="642960" y="6610320"/>
              <a:ext cx="23400" cy="24264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3" name="Freeform 34"/>
            <p:cNvSpPr/>
            <p:nvPr/>
          </p:nvSpPr>
          <p:spPr>
            <a:xfrm>
              <a:off x="76320" y="643104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4" name="Freeform 35"/>
            <p:cNvSpPr/>
            <p:nvPr/>
          </p:nvSpPr>
          <p:spPr>
            <a:xfrm>
              <a:off x="0" y="5978520"/>
              <a:ext cx="190080" cy="461520"/>
            </a:xfrm>
            <a:custGeom>
              <a:avLst/>
              <a:gdLst/>
              <a:ahLst/>
              <a:cxnLst/>
              <a:rect l="l" t="t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5" name="Freeform 36"/>
            <p:cNvSpPr/>
            <p:nvPr/>
          </p:nvSpPr>
          <p:spPr>
            <a:xfrm>
              <a:off x="1014480" y="1801800"/>
              <a:ext cx="213840" cy="755280"/>
            </a:xfrm>
            <a:custGeom>
              <a:avLst/>
              <a:gdLst/>
              <a:ahLst/>
              <a:cxnLst/>
              <a:rect l="l" t="t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6" name="Freeform 37"/>
            <p:cNvSpPr/>
            <p:nvPr/>
          </p:nvSpPr>
          <p:spPr>
            <a:xfrm>
              <a:off x="938160" y="2548080"/>
              <a:ext cx="166320" cy="159840"/>
            </a:xfrm>
            <a:custGeom>
              <a:avLst/>
              <a:gdLst/>
              <a:ahLst/>
              <a:cxnLst/>
              <a:rect l="l" t="t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7" name="Freeform 38"/>
            <p:cNvSpPr/>
            <p:nvPr/>
          </p:nvSpPr>
          <p:spPr>
            <a:xfrm>
              <a:off x="595440" y="4680"/>
              <a:ext cx="637920" cy="4025520"/>
            </a:xfrm>
            <a:custGeom>
              <a:avLst/>
              <a:gdLst/>
              <a:ahLst/>
              <a:cxnLst/>
              <a:rect l="l" t="t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8" name="Freeform 39"/>
            <p:cNvSpPr/>
            <p:nvPr/>
          </p:nvSpPr>
          <p:spPr>
            <a:xfrm>
              <a:off x="1224000" y="1382760"/>
              <a:ext cx="142560" cy="475920"/>
            </a:xfrm>
            <a:custGeom>
              <a:avLst/>
              <a:gdLst/>
              <a:ahLst/>
              <a:cxnLst/>
              <a:rect l="l" t="t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79" name="Freeform 40"/>
            <p:cNvSpPr/>
            <p:nvPr/>
          </p:nvSpPr>
          <p:spPr>
            <a:xfrm>
              <a:off x="1300320" y="1849320"/>
              <a:ext cx="109080" cy="10764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0" name="Freeform 41"/>
            <p:cNvSpPr/>
            <p:nvPr/>
          </p:nvSpPr>
          <p:spPr>
            <a:xfrm>
              <a:off x="281160" y="3417840"/>
              <a:ext cx="142560" cy="474480"/>
            </a:xfrm>
            <a:custGeom>
              <a:avLst/>
              <a:gdLst/>
              <a:ahLst/>
              <a:cxnLst/>
              <a:rect l="l" t="t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1" name="Freeform 42"/>
            <p:cNvSpPr/>
            <p:nvPr/>
          </p:nvSpPr>
          <p:spPr>
            <a:xfrm>
              <a:off x="237960" y="3882960"/>
              <a:ext cx="109080" cy="10908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2" name="Freeform 43"/>
            <p:cNvSpPr/>
            <p:nvPr/>
          </p:nvSpPr>
          <p:spPr>
            <a:xfrm>
              <a:off x="4680" y="2166840"/>
              <a:ext cx="114120" cy="452160"/>
            </a:xfrm>
            <a:custGeom>
              <a:avLst/>
              <a:gdLst/>
              <a:ahLst/>
              <a:cxnLst/>
              <a:rect l="l" t="t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3" name="Freeform 44"/>
            <p:cNvSpPr/>
            <p:nvPr/>
          </p:nvSpPr>
          <p:spPr>
            <a:xfrm>
              <a:off x="52560" y="2066760"/>
              <a:ext cx="109080" cy="109080"/>
            </a:xfrm>
            <a:custGeom>
              <a:avLst/>
              <a:gdLst/>
              <a:ahLst/>
              <a:cxnLst/>
              <a:rect l="l" t="t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4" name="Rectangle 45"/>
            <p:cNvSpPr/>
            <p:nvPr/>
          </p:nvSpPr>
          <p:spPr>
            <a:xfrm>
              <a:off x="1228680" y="4662360"/>
              <a:ext cx="23400" cy="2180880"/>
            </a:xfrm>
            <a:prstGeom prst="rect">
              <a:avLst/>
            </a:pr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5" name="Freeform 46"/>
            <p:cNvSpPr/>
            <p:nvPr/>
          </p:nvSpPr>
          <p:spPr>
            <a:xfrm>
              <a:off x="1319040" y="5041800"/>
              <a:ext cx="371160" cy="1801440"/>
            </a:xfrm>
            <a:custGeom>
              <a:avLst/>
              <a:gdLst/>
              <a:ahLst/>
              <a:cxnLst/>
              <a:rect l="l" t="t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6" name="Freeform 47"/>
            <p:cNvSpPr/>
            <p:nvPr/>
          </p:nvSpPr>
          <p:spPr>
            <a:xfrm>
              <a:off x="1147680" y="44816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7" name="Freeform 48"/>
            <p:cNvSpPr/>
            <p:nvPr/>
          </p:nvSpPr>
          <p:spPr>
            <a:xfrm>
              <a:off x="819000" y="3983040"/>
              <a:ext cx="347400" cy="2860200"/>
            </a:xfrm>
            <a:custGeom>
              <a:avLst/>
              <a:gdLst/>
              <a:ahLst/>
              <a:cxnLst/>
              <a:rect l="l" t="t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8" name="Freeform 49"/>
            <p:cNvSpPr/>
            <p:nvPr/>
          </p:nvSpPr>
          <p:spPr>
            <a:xfrm>
              <a:off x="728640" y="380700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89" name="Freeform 50"/>
            <p:cNvSpPr/>
            <p:nvPr/>
          </p:nvSpPr>
          <p:spPr>
            <a:xfrm>
              <a:off x="1623960" y="4867200"/>
              <a:ext cx="190080" cy="18864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0" name="Freeform 51"/>
            <p:cNvSpPr/>
            <p:nvPr/>
          </p:nvSpPr>
          <p:spPr>
            <a:xfrm>
              <a:off x="1405080" y="5423040"/>
              <a:ext cx="371160" cy="1425240"/>
            </a:xfrm>
            <a:custGeom>
              <a:avLst/>
              <a:gdLst/>
              <a:ahLst/>
              <a:cxnLst/>
              <a:rect l="l" t="t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1" name="Freeform 52"/>
            <p:cNvSpPr/>
            <p:nvPr/>
          </p:nvSpPr>
          <p:spPr>
            <a:xfrm>
              <a:off x="1666800" y="5945040"/>
              <a:ext cx="151920" cy="912600"/>
            </a:xfrm>
            <a:custGeom>
              <a:avLst/>
              <a:gdLst/>
              <a:ahLst/>
              <a:cxnLst/>
              <a:rect l="l" t="t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2" name="Freeform 53"/>
            <p:cNvSpPr/>
            <p:nvPr/>
          </p:nvSpPr>
          <p:spPr>
            <a:xfrm>
              <a:off x="1709640" y="524664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3" name="Freeform 54"/>
            <p:cNvSpPr/>
            <p:nvPr/>
          </p:nvSpPr>
          <p:spPr>
            <a:xfrm>
              <a:off x="1709640" y="5764320"/>
              <a:ext cx="190080" cy="190080"/>
            </a:xfrm>
            <a:custGeom>
              <a:avLst/>
              <a:gdLst/>
              <a:ahLst/>
              <a:cxnLst/>
              <a:rect l="l" t="t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4" name="Freeform 55"/>
            <p:cNvSpPr/>
            <p:nvPr/>
          </p:nvSpPr>
          <p:spPr>
            <a:xfrm>
              <a:off x="1766880" y="6330960"/>
              <a:ext cx="418680" cy="526680"/>
            </a:xfrm>
            <a:custGeom>
              <a:avLst/>
              <a:gdLst/>
              <a:ahLst/>
              <a:cxnLst/>
              <a:rect l="l" t="t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5" name="Freeform 56"/>
            <p:cNvSpPr/>
            <p:nvPr/>
          </p:nvSpPr>
          <p:spPr>
            <a:xfrm>
              <a:off x="2147760" y="6221520"/>
              <a:ext cx="156960" cy="147240"/>
            </a:xfrm>
            <a:custGeom>
              <a:avLst/>
              <a:gdLst/>
              <a:ahLst/>
              <a:cxnLst/>
              <a:rect l="l" t="t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6" name="Freeform 57"/>
            <p:cNvSpPr/>
            <p:nvPr/>
          </p:nvSpPr>
          <p:spPr>
            <a:xfrm>
              <a:off x="504720" y="9360"/>
              <a:ext cx="232920" cy="5103360"/>
            </a:xfrm>
            <a:custGeom>
              <a:avLst/>
              <a:gdLst/>
              <a:ahLst/>
              <a:cxnLst/>
              <a:rect l="l" t="t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  <p:sp>
          <p:nvSpPr>
            <p:cNvPr id="97" name="Freeform 58"/>
            <p:cNvSpPr/>
            <p:nvPr/>
          </p:nvSpPr>
          <p:spPr>
            <a:xfrm>
              <a:off x="633240" y="5103720"/>
              <a:ext cx="185400" cy="185400"/>
            </a:xfrm>
            <a:custGeom>
              <a:avLst/>
              <a:gdLst/>
              <a:ahLst/>
              <a:cxnLst/>
              <a:rect l="l" t="t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82FFFF"/>
                </a:gs>
                <a:gs pos="100000">
                  <a:srgbClr val="3D97DE"/>
                </a:gs>
              </a:gsLst>
              <a:lin ang="5400000"/>
            </a:gradFill>
            <a:ln w="0"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</p:sp>
      </p:grpSp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1876320" y="1122480"/>
            <a:ext cx="879120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p>
            <a:pPr>
              <a:lnSpc>
                <a:spcPct val="90000"/>
              </a:lnSpc>
              <a:buNone/>
            </a:pPr>
            <a:r>
              <a:rPr lang="en-US" sz="4800" b="0" strike="noStrike" cap="all" spc="-1">
                <a:solidFill>
                  <a:srgbClr val="FFFFFF"/>
                </a:solidFill>
                <a:latin typeface="Tw Cen MT"/>
              </a:rPr>
              <a:t>Click to edit Master title style</a:t>
            </a:r>
            <a:endParaRPr lang="en-US" sz="48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dt" idx="1"/>
          </p:nvPr>
        </p:nvSpPr>
        <p:spPr>
          <a:xfrm>
            <a:off x="7077600" y="54100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050" b="0" strike="noStrike" spc="-1">
                <a:solidFill>
                  <a:srgbClr val="FFFFFF"/>
                </a:solidFill>
                <a:latin typeface="Tw Cen MT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lang="ru-RU" sz="1050" b="0" strike="noStrike" spc="-1">
                <a:solidFill>
                  <a:srgbClr val="FFFFFF"/>
                </a:solidFill>
                <a:latin typeface="Tw Cen MT"/>
              </a:rPr>
              <a:t>&lt;date/time&gt;</a:t>
            </a:r>
            <a:endParaRPr lang="en-CA" sz="1050" b="0" strike="noStrike" spc="-1">
              <a:latin typeface="Times New Roman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ftr" idx="2"/>
          </p:nvPr>
        </p:nvSpPr>
        <p:spPr>
          <a:xfrm>
            <a:off x="1876320" y="5410080"/>
            <a:ext cx="51246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CA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CA" sz="1400" b="0" strike="noStrike" spc="-1">
                <a:latin typeface="Times New Roman"/>
              </a:rPr>
              <a:t>&lt;footer&gt;</a:t>
            </a:r>
            <a:endParaRPr lang="en-CA" sz="1400" b="0" strike="noStrike" spc="-1"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sldNum" idx="3"/>
          </p:nvPr>
        </p:nvSpPr>
        <p:spPr>
          <a:xfrm>
            <a:off x="9896760" y="5410080"/>
            <a:ext cx="7707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050" b="0" strike="noStrike" spc="-1">
                <a:solidFill>
                  <a:srgbClr val="FFFFFF"/>
                </a:solidFill>
                <a:latin typeface="Tw Cen MT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C3EB20D-4615-4906-BB0E-30B6FE960A27}" type="slidenum">
              <a:rPr lang="ru-RU" sz="1050" b="0" strike="noStrike" spc="-1">
                <a:solidFill>
                  <a:srgbClr val="FFFFFF"/>
                </a:solidFill>
                <a:latin typeface="Tw Cen MT"/>
              </a:rPr>
            </a:fld>
            <a:endParaRPr lang="en-CA" sz="1050" b="0" strike="noStrike" spc="-1">
              <a:latin typeface="Times New Roman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1800" indent="-323850">
              <a:lnSpc>
                <a:spcPct val="120000"/>
              </a:lnSpc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solidFill>
                  <a:srgbClr val="FFFFFF"/>
                </a:solidFill>
                <a:latin typeface="Tw Cen MT"/>
              </a:rPr>
              <a:t>Click to edit the outline text format</a:t>
            </a:r>
            <a:endParaRPr lang="en-US" sz="2400" b="0" strike="noStrike" spc="-1">
              <a:solidFill>
                <a:srgbClr val="FFFFFF"/>
              </a:solidFill>
              <a:latin typeface="Tw Cen MT"/>
            </a:endParaRPr>
          </a:p>
          <a:p>
            <a:pPr marL="864235" lvl="1" indent="-323850">
              <a:lnSpc>
                <a:spcPct val="120000"/>
              </a:lnSpc>
              <a:spcBef>
                <a:spcPts val="11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FFFFFF"/>
                </a:solidFill>
                <a:latin typeface="Tw Cen MT"/>
              </a:rPr>
              <a:t>Second Outline Level</a:t>
            </a:r>
            <a:endParaRPr lang="en-US" sz="1800" b="0" strike="noStrike" spc="-1">
              <a:solidFill>
                <a:srgbClr val="FFFFFF"/>
              </a:solidFill>
              <a:latin typeface="Tw Cen MT"/>
            </a:endParaRPr>
          </a:p>
          <a:p>
            <a:pPr marL="1296035" lvl="2" indent="-288290">
              <a:lnSpc>
                <a:spcPct val="12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1600" b="0" strike="noStrike" spc="-1">
                <a:solidFill>
                  <a:srgbClr val="FFFFFF"/>
                </a:solidFill>
                <a:latin typeface="Tw Cen MT"/>
              </a:rPr>
              <a:t>Third Outline Level</a:t>
            </a:r>
            <a:endParaRPr lang="en-US" sz="1600" b="0" strike="noStrike" spc="-1">
              <a:solidFill>
                <a:srgbClr val="FFFFFF"/>
              </a:solidFill>
              <a:latin typeface="Tw Cen MT"/>
            </a:endParaRPr>
          </a:p>
          <a:p>
            <a:pPr marL="1727835" lvl="3" indent="-215900">
              <a:lnSpc>
                <a:spcPct val="120000"/>
              </a:lnSpc>
              <a:spcBef>
                <a:spcPts val="56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FFFFFF"/>
                </a:solidFill>
                <a:latin typeface="Tw Cen MT"/>
              </a:rPr>
              <a:t>Fourth Outline Level</a:t>
            </a:r>
            <a:endParaRPr lang="en-US" sz="1600" b="0" strike="noStrike" spc="-1">
              <a:solidFill>
                <a:srgbClr val="FFFFFF"/>
              </a:solidFill>
              <a:latin typeface="Tw Cen MT"/>
            </a:endParaRPr>
          </a:p>
          <a:p>
            <a:pPr marL="2160270" lvl="4" indent="-215900">
              <a:lnSpc>
                <a:spcPct val="120000"/>
              </a:lnSpc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Tw Cen MT"/>
              </a:rPr>
              <a:t>Fifth Outline Level</a:t>
            </a:r>
            <a:endParaRPr lang="en-US" sz="2000" b="0" strike="noStrike" spc="-1">
              <a:solidFill>
                <a:srgbClr val="FFFFFF"/>
              </a:solidFill>
              <a:latin typeface="Tw Cen MT"/>
            </a:endParaRPr>
          </a:p>
          <a:p>
            <a:pPr marL="2592070" lvl="5" indent="-215900">
              <a:lnSpc>
                <a:spcPct val="120000"/>
              </a:lnSpc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Tw Cen MT"/>
              </a:rPr>
              <a:t>Sixth Outline Level</a:t>
            </a:r>
            <a:endParaRPr lang="en-US" sz="2000" b="0" strike="noStrike" spc="-1">
              <a:solidFill>
                <a:srgbClr val="FFFFFF"/>
              </a:solidFill>
              <a:latin typeface="Tw Cen MT"/>
            </a:endParaRPr>
          </a:p>
          <a:p>
            <a:pPr marL="3023870" lvl="6" indent="-215900">
              <a:lnSpc>
                <a:spcPct val="120000"/>
              </a:lnSpc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Tw Cen MT"/>
              </a:rPr>
              <a:t>Seventh Outline Level</a:t>
            </a:r>
            <a:endParaRPr lang="en-US" sz="2000" b="0" strike="noStrike" spc="-1">
              <a:solidFill>
                <a:srgbClr val="FFFFFF"/>
              </a:solidFill>
              <a:latin typeface="Tw Cen M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icture 202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635" y="0"/>
            <a:ext cx="2030095" cy="2066290"/>
          </a:xfrm>
          <a:prstGeom prst="rect">
            <a:avLst/>
          </a:prstGeom>
          <a:ln w="0">
            <a:noFill/>
          </a:ln>
        </p:spPr>
      </p:pic>
      <p:sp>
        <p:nvSpPr>
          <p:cNvPr id="204" name="Text Box 203"/>
          <p:cNvSpPr txBox="1"/>
          <p:nvPr/>
        </p:nvSpPr>
        <p:spPr>
          <a:xfrm>
            <a:off x="362585" y="1845310"/>
            <a:ext cx="11466195" cy="498284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endParaRPr lang="en-US" sz="1000" b="1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2000" b="1" strike="noStrike" spc="-1">
                <a:solidFill>
                  <a:srgbClr val="FFFFFF"/>
                </a:solidFill>
                <a:latin typeface="Arial"/>
              </a:rPr>
              <a:t>{{uzbekistan_text}}</a:t>
            </a:r>
            <a:endParaRPr lang="en-US" sz="2000" b="1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2000" b="1" strike="noStrike" spc="-1">
                <a:solidFill>
                  <a:srgbClr val="FFFFFF"/>
                </a:solidFill>
                <a:latin typeface="Arial"/>
              </a:rPr>
              <a:t>{{ministry_text}}</a:t>
            </a:r>
            <a:endParaRPr lang="en-US" sz="2000" b="1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trike="noStrike" spc="-1">
                <a:solidFill>
                  <a:srgbClr val="FFFFFF"/>
                </a:solidFill>
                <a:latin typeface="Arial"/>
              </a:rPr>
              <a:t>{{ university }} </a:t>
            </a:r>
            <a:endParaRPr lang="en-US" sz="1000" b="1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rgbClr val="FFFFFF"/>
                </a:solidFill>
                <a:latin typeface="Arial"/>
                <a:sym typeface="+mn-ea"/>
              </a:rPr>
              <a:t>{{ faculty }}</a:t>
            </a:r>
            <a:r>
              <a:rPr lang="en-US" sz="1000" b="1" strike="noStrike" spc="-1">
                <a:solidFill>
                  <a:srgbClr val="FFFFFF"/>
                </a:solidFill>
                <a:latin typeface="Arial"/>
              </a:rPr>
              <a:t> </a:t>
            </a:r>
            <a:endParaRPr lang="en-US" sz="1000" b="1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rgbClr val="FFFFFF"/>
                </a:solidFill>
                <a:latin typeface="Arial"/>
                <a:sym typeface="+mn-ea"/>
              </a:rPr>
              <a:t>{{ direction }} </a:t>
            </a:r>
            <a:endParaRPr lang="en-US" sz="1000" b="1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rgbClr val="FFFFFF"/>
                </a:solidFill>
                <a:latin typeface="Arial"/>
                <a:sym typeface="+mn-ea"/>
              </a:rPr>
              <a:t>{{ group }}</a:t>
            </a:r>
            <a:endParaRPr lang="en-US" sz="1000" b="1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400" b="1" strike="noStrike" spc="-1">
                <a:solidFill>
                  <a:srgbClr val="FFFFFF"/>
                </a:solidFill>
                <a:latin typeface="Arial"/>
              </a:rPr>
              <a:t>{{presentation_text}}</a:t>
            </a:r>
            <a:endParaRPr lang="en-US" sz="1600" b="1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8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b="1" strike="noStrike" spc="-1">
                <a:solidFill>
                  <a:srgbClr val="FFFFFF"/>
                </a:solidFill>
                <a:latin typeface="Arial"/>
              </a:rPr>
              <a:t>{{theme_text}} {{ theme }}</a:t>
            </a:r>
            <a:endParaRPr lang="en-US" b="0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trike="noStrike" spc="-1">
                <a:solidFill>
                  <a:srgbClr val="FFFFFF"/>
                </a:solidFill>
                <a:latin typeface="Arial"/>
              </a:rPr>
              <a:t>{{prepared_by_text}}</a:t>
            </a:r>
            <a:endParaRPr lang="en-US" sz="1000" b="1" strike="noStrike" spc="-1">
              <a:solidFill>
                <a:srgbClr val="FFFFFF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400" b="1" strike="noStrike" spc="-1">
                <a:solidFill>
                  <a:srgbClr val="FFFFFF"/>
                </a:solidFill>
                <a:latin typeface="Arial"/>
              </a:rPr>
              <a:t>{{ name }}</a:t>
            </a:r>
            <a:endParaRPr lang="en-US" sz="1400" b="1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3-sinf mashqlar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47" name="TextBox 28"/>
          <p:cNvSpPr/>
          <p:nvPr/>
        </p:nvSpPr>
        <p:spPr>
          <a:xfrm>
            <a:off x="246960" y="2025360"/>
            <a:ext cx="345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Matn tuzish mashqlari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48" name="TextBox 34"/>
          <p:cNvSpPr/>
          <p:nvPr/>
        </p:nvSpPr>
        <p:spPr>
          <a:xfrm>
            <a:off x="4266720" y="2025360"/>
            <a:ext cx="345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So‘zlardan gap tuzish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49" name="TextBox 37"/>
          <p:cNvSpPr/>
          <p:nvPr/>
        </p:nvSpPr>
        <p:spPr>
          <a:xfrm>
            <a:off x="8641440" y="2025360"/>
            <a:ext cx="345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Savollarga javob yozish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4-sinf Ona tili umumiy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51" name="TextBox 20"/>
          <p:cNvSpPr/>
          <p:nvPr/>
        </p:nvSpPr>
        <p:spPr>
          <a:xfrm>
            <a:off x="323640" y="4683600"/>
            <a:ext cx="5482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Nutq rivojlantirish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52" name="TextBox 26"/>
          <p:cNvSpPr/>
          <p:nvPr/>
        </p:nvSpPr>
        <p:spPr>
          <a:xfrm>
            <a:off x="387360" y="1954800"/>
            <a:ext cx="5382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Murakkabroq qoidalar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53" name="TextBox 29"/>
          <p:cNvSpPr/>
          <p:nvPr/>
        </p:nvSpPr>
        <p:spPr>
          <a:xfrm>
            <a:off x="6440400" y="2612160"/>
            <a:ext cx="5530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Yozma va og‘zaki nutq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4-sinf so‘z turkumlari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55" name="TextBox 19"/>
          <p:cNvSpPr/>
          <p:nvPr/>
        </p:nvSpPr>
        <p:spPr>
          <a:xfrm>
            <a:off x="530280" y="1589040"/>
            <a:ext cx="8595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Ot fe’l sifat son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56" name="TextBox 22"/>
          <p:cNvSpPr/>
          <p:nvPr/>
        </p:nvSpPr>
        <p:spPr>
          <a:xfrm>
            <a:off x="3442320" y="3313800"/>
            <a:ext cx="8610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Olmosh tushunchasi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57" name="TextBox 28"/>
          <p:cNvSpPr/>
          <p:nvPr/>
        </p:nvSpPr>
        <p:spPr>
          <a:xfrm>
            <a:off x="800280" y="4843800"/>
            <a:ext cx="85507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So‘z turkum farqlash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  <a:ea typeface="Verdana"/>
              </a:rPr>
              <a:t>4-sinf gaplar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59" name="TextBox 21"/>
          <p:cNvSpPr/>
          <p:nvPr/>
        </p:nvSpPr>
        <p:spPr>
          <a:xfrm>
            <a:off x="3094920" y="1713600"/>
            <a:ext cx="896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Murakkab gaplar o‘rganish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60" name="TextBox 24"/>
          <p:cNvSpPr/>
          <p:nvPr/>
        </p:nvSpPr>
        <p:spPr>
          <a:xfrm>
            <a:off x="3094920" y="4775040"/>
            <a:ext cx="896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Gap bo‘laklari aniqlash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61" name="TextBox 27"/>
          <p:cNvSpPr/>
          <p:nvPr/>
        </p:nvSpPr>
        <p:spPr>
          <a:xfrm>
            <a:off x="323640" y="3221280"/>
            <a:ext cx="8273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Bog‘lovchilar ishlatiladi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4-sinf imlo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63" name="TextBox 19"/>
          <p:cNvSpPr/>
          <p:nvPr/>
        </p:nvSpPr>
        <p:spPr>
          <a:xfrm>
            <a:off x="6626880" y="2849040"/>
            <a:ext cx="53971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Murakkab yozuv shakllar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64" name="TextBox 25"/>
          <p:cNvSpPr/>
          <p:nvPr/>
        </p:nvSpPr>
        <p:spPr>
          <a:xfrm>
            <a:off x="548640" y="2072160"/>
            <a:ext cx="5546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Qoidalar kengaytiriladi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65" name="TextBox 31"/>
          <p:cNvSpPr/>
          <p:nvPr/>
        </p:nvSpPr>
        <p:spPr>
          <a:xfrm>
            <a:off x="509400" y="4446720"/>
            <a:ext cx="5586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Tinish belgilar to‘liq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4-sinf matn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67" name="TextBox 34"/>
          <p:cNvSpPr/>
          <p:nvPr/>
        </p:nvSpPr>
        <p:spPr>
          <a:xfrm>
            <a:off x="323640" y="2546640"/>
            <a:ext cx="55868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  <a:ea typeface="FZShuTi"/>
              </a:rPr>
              <a:t>Matn tuzilishi o‘rganish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68" name="TextBox 37"/>
          <p:cNvSpPr/>
          <p:nvPr/>
        </p:nvSpPr>
        <p:spPr>
          <a:xfrm>
            <a:off x="6281280" y="2531880"/>
            <a:ext cx="572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  <a:ea typeface="FZShuTi"/>
              </a:rPr>
              <a:t>Reja asosida yozish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69" name="TextBox 46"/>
          <p:cNvSpPr/>
          <p:nvPr/>
        </p:nvSpPr>
        <p:spPr>
          <a:xfrm>
            <a:off x="2464200" y="4184640"/>
            <a:ext cx="7633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  <a:ea typeface="FZShuTi"/>
              </a:rPr>
              <a:t>Mazmunni bayon qilish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Taqqoslash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71" name="TextBox 19"/>
          <p:cNvSpPr/>
          <p:nvPr/>
        </p:nvSpPr>
        <p:spPr>
          <a:xfrm>
            <a:off x="424440" y="1854360"/>
            <a:ext cx="8768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3-sinf sodda qoidalar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72" name="TextBox 22"/>
          <p:cNvSpPr/>
          <p:nvPr/>
        </p:nvSpPr>
        <p:spPr>
          <a:xfrm>
            <a:off x="3336120" y="3331800"/>
            <a:ext cx="8784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4-sinf murakkab qoidalar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73" name="TextBox 28"/>
          <p:cNvSpPr/>
          <p:nvPr/>
        </p:nvSpPr>
        <p:spPr>
          <a:xfrm>
            <a:off x="694800" y="4770720"/>
            <a:ext cx="8723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Bilim bosqichma oshadi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{{s_name_13}}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75" name="TextBox 15"/>
          <p:cNvSpPr/>
          <p:nvPr/>
        </p:nvSpPr>
        <p:spPr>
          <a:xfrm>
            <a:off x="69120" y="2817360"/>
            <a:ext cx="5897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 d_13_0 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76" name="TextBox 21"/>
          <p:cNvSpPr/>
          <p:nvPr/>
        </p:nvSpPr>
        <p:spPr>
          <a:xfrm>
            <a:off x="6532920" y="2209680"/>
            <a:ext cx="5533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 d_13_1 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77" name="TextBox 24"/>
          <p:cNvSpPr/>
          <p:nvPr/>
        </p:nvSpPr>
        <p:spPr>
          <a:xfrm>
            <a:off x="6532920" y="4658040"/>
            <a:ext cx="5533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 d_13_1 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{{s_name_14}}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79" name="TextBox 13"/>
          <p:cNvSpPr/>
          <p:nvPr/>
        </p:nvSpPr>
        <p:spPr>
          <a:xfrm>
            <a:off x="5605200" y="1497960"/>
            <a:ext cx="5812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{{d_14_1}}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80" name="TextBox 16"/>
          <p:cNvSpPr/>
          <p:nvPr/>
        </p:nvSpPr>
        <p:spPr>
          <a:xfrm>
            <a:off x="557640" y="1497960"/>
            <a:ext cx="4854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{{d_14_0}}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81" name="TextBox 22"/>
          <p:cNvSpPr/>
          <p:nvPr/>
        </p:nvSpPr>
        <p:spPr>
          <a:xfrm>
            <a:off x="2243520" y="4255560"/>
            <a:ext cx="81068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{{d_14_2}}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{{s_name_15}}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83" name="TextBox 10"/>
          <p:cNvSpPr/>
          <p:nvPr/>
        </p:nvSpPr>
        <p:spPr>
          <a:xfrm>
            <a:off x="6556320" y="1765800"/>
            <a:ext cx="5239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{{d_15_2}}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84" name="TextBox 16"/>
          <p:cNvSpPr/>
          <p:nvPr/>
        </p:nvSpPr>
        <p:spPr>
          <a:xfrm>
            <a:off x="585360" y="1765800"/>
            <a:ext cx="5117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{{d_15_0}}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85" name="TextBox 45"/>
          <p:cNvSpPr/>
          <p:nvPr/>
        </p:nvSpPr>
        <p:spPr>
          <a:xfrm>
            <a:off x="585360" y="4524120"/>
            <a:ext cx="5117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{{d_15_1}}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Box 3"/>
          <p:cNvSpPr/>
          <p:nvPr/>
        </p:nvSpPr>
        <p:spPr>
          <a:xfrm>
            <a:off x="979920" y="1809720"/>
            <a:ext cx="10231920" cy="18565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4800" b="1" strike="noStrike" spc="-1">
                <a:solidFill>
                  <a:srgbClr val="FFFFFF"/>
                </a:solidFill>
                <a:latin typeface="Constantia"/>
              </a:rPr>
              <a:t>3-sinf1-qOna tili darsligida keltirilgan qoidalar va4- sinf1-qOna tili darsligida keltirilgan qoidalar ustida ishlash</a:t>
            </a:r>
            <a:endParaRPr lang="en-CA" sz="4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rgbClr val="FFFFFF"/>
                </a:solidFill>
                <a:latin typeface="Constantia"/>
              </a:rPr>
              <a:t>Sheraliyeva Maftuna</a:t>
            </a:r>
            <a:endParaRPr lang="en-CA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4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{{s_name_16}}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87" name="TextBox 28"/>
          <p:cNvSpPr/>
          <p:nvPr/>
        </p:nvSpPr>
        <p:spPr>
          <a:xfrm>
            <a:off x="141480" y="2276640"/>
            <a:ext cx="3890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{{d_16_0}}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88" name="TextBox 34"/>
          <p:cNvSpPr/>
          <p:nvPr/>
        </p:nvSpPr>
        <p:spPr>
          <a:xfrm>
            <a:off x="4338000" y="2276640"/>
            <a:ext cx="3549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{{d_16_1}}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89" name="TextBox 37"/>
          <p:cNvSpPr/>
          <p:nvPr/>
        </p:nvSpPr>
        <p:spPr>
          <a:xfrm>
            <a:off x="8411040" y="2276640"/>
            <a:ext cx="36392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{{d_16_2}}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{{s_name_17}}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91" name="TextBox 20"/>
          <p:cNvSpPr/>
          <p:nvPr/>
        </p:nvSpPr>
        <p:spPr>
          <a:xfrm>
            <a:off x="120240" y="4674600"/>
            <a:ext cx="4861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{{d_17_1}}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92" name="TextBox 26"/>
          <p:cNvSpPr/>
          <p:nvPr/>
        </p:nvSpPr>
        <p:spPr>
          <a:xfrm>
            <a:off x="195480" y="1945800"/>
            <a:ext cx="4786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{{d_17_0}}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93" name="TextBox 29"/>
          <p:cNvSpPr/>
          <p:nvPr/>
        </p:nvSpPr>
        <p:spPr>
          <a:xfrm>
            <a:off x="6419160" y="2310480"/>
            <a:ext cx="55501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{{d_17_2}}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TextBox 2"/>
          <p:cNvSpPr/>
          <p:nvPr/>
        </p:nvSpPr>
        <p:spPr>
          <a:xfrm>
            <a:off x="0" y="1178640"/>
            <a:ext cx="12191760" cy="10036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6000" b="0" strike="noStrike" spc="-1">
                <a:solidFill>
                  <a:srgbClr val="FFFFFF"/>
                </a:solidFill>
                <a:latin typeface="Tw Cen MT"/>
              </a:rPr>
              <a:t>E'tiboringiz uchun rahmat</a:t>
            </a:r>
            <a:endParaRPr lang="en-CA" sz="6000" b="0" strike="noStrike" spc="-1">
              <a:latin typeface="Arial"/>
            </a:endParaRPr>
          </a:p>
        </p:txBody>
      </p:sp>
      <p:sp>
        <p:nvSpPr>
          <p:cNvPr id="295" name="TextBox 4"/>
          <p:cNvSpPr/>
          <p:nvPr/>
        </p:nvSpPr>
        <p:spPr>
          <a:xfrm>
            <a:off x="0" y="6399360"/>
            <a:ext cx="1219176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2400" b="0" strike="noStrike" spc="-1">
                <a:solidFill>
                  <a:srgbClr val="FFFFFF"/>
                </a:solidFill>
                <a:latin typeface="Tw Cen MT"/>
              </a:rPr>
              <a:t/>
            </a:r>
            <a:endParaRPr lang="en-CA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Box 1"/>
          <p:cNvSpPr/>
          <p:nvPr/>
        </p:nvSpPr>
        <p:spPr>
          <a:xfrm>
            <a:off x="907920" y="187236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1. 3-sinf qoidalari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19" name="TextBox 2"/>
          <p:cNvSpPr/>
          <p:nvPr/>
        </p:nvSpPr>
        <p:spPr>
          <a:xfrm>
            <a:off x="907920" y="343368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  <a:ea typeface="Noto Sans CJK SC" panose="020B0500000000000000" charset="-122"/>
              </a:rPr>
              <a:t>2. 4-sinf qoidalari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20" name="TextBox 3"/>
          <p:cNvSpPr/>
          <p:nvPr/>
        </p:nvSpPr>
        <p:spPr>
          <a:xfrm>
            <a:off x="907920" y="5009040"/>
            <a:ext cx="10889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  <a:ea typeface="Noto Sans CJK SC" panose="020B0500000000000000" charset="-122"/>
              </a:rPr>
              <a:t>3. Taqqoslash va mashqlar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21" name="TextBox 4"/>
          <p:cNvSpPr/>
          <p:nvPr/>
        </p:nvSpPr>
        <p:spPr>
          <a:xfrm>
            <a:off x="338400" y="271800"/>
            <a:ext cx="11758680" cy="5464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Reja: </a:t>
            </a:r>
            <a:endParaRPr lang="en-CA" sz="3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Box 5"/>
          <p:cNvSpPr/>
          <p:nvPr/>
        </p:nvSpPr>
        <p:spPr>
          <a:xfrm>
            <a:off x="907920" y="187236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Ona tili savodxonlik asosi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23" name="TextBox 6"/>
          <p:cNvSpPr/>
          <p:nvPr/>
        </p:nvSpPr>
        <p:spPr>
          <a:xfrm>
            <a:off x="907920" y="343368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Qoidalar nutqni boyitadi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24" name="TextBox 7"/>
          <p:cNvSpPr/>
          <p:nvPr/>
        </p:nvSpPr>
        <p:spPr>
          <a:xfrm>
            <a:off x="907920" y="5009040"/>
            <a:ext cx="10889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Content point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25" name="TextBox 8"/>
          <p:cNvSpPr/>
          <p:nvPr/>
        </p:nvSpPr>
        <p:spPr>
          <a:xfrm>
            <a:off x="338400" y="271800"/>
            <a:ext cx="11758680" cy="5464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Kirish</a:t>
            </a:r>
            <a:endParaRPr lang="en-CA" sz="3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3-sinf Ona tili umumiy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27" name="TextBox 47"/>
          <p:cNvSpPr/>
          <p:nvPr/>
        </p:nvSpPr>
        <p:spPr>
          <a:xfrm>
            <a:off x="756000" y="1683000"/>
            <a:ext cx="50929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So‘z va gap tushunchasi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28" name="TextBox 48"/>
          <p:cNvSpPr/>
          <p:nvPr/>
        </p:nvSpPr>
        <p:spPr>
          <a:xfrm>
            <a:off x="5977080" y="1683000"/>
            <a:ext cx="5537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Tovush va harf farqi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29" name="TextBox 49"/>
          <p:cNvSpPr/>
          <p:nvPr/>
        </p:nvSpPr>
        <p:spPr>
          <a:xfrm>
            <a:off x="2100600" y="4512960"/>
            <a:ext cx="8019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Oddiy yozuv qoidalari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3-sinf tovushlar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31" name="TextBox 11"/>
          <p:cNvSpPr/>
          <p:nvPr/>
        </p:nvSpPr>
        <p:spPr>
          <a:xfrm>
            <a:off x="1685880" y="4685400"/>
            <a:ext cx="8820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To‘g‘ri talaffuz muhim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32" name="TextBox 17"/>
          <p:cNvSpPr/>
          <p:nvPr/>
        </p:nvSpPr>
        <p:spPr>
          <a:xfrm>
            <a:off x="393120" y="1618560"/>
            <a:ext cx="4882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Unli va undosh tovushlar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33" name="TextBox 20"/>
          <p:cNvSpPr/>
          <p:nvPr/>
        </p:nvSpPr>
        <p:spPr>
          <a:xfrm>
            <a:off x="5247720" y="1618560"/>
            <a:ext cx="66877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Bo‘g‘in tuzilishi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3-sinf so‘zlar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35" name="TextBox 15"/>
          <p:cNvSpPr/>
          <p:nvPr/>
        </p:nvSpPr>
        <p:spPr>
          <a:xfrm>
            <a:off x="448200" y="2831040"/>
            <a:ext cx="5175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So‘z ma’nosi tushunchasi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36" name="TextBox 21"/>
          <p:cNvSpPr/>
          <p:nvPr/>
        </p:nvSpPr>
        <p:spPr>
          <a:xfrm>
            <a:off x="6095880" y="2209680"/>
            <a:ext cx="5662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Sinonim va antonimlar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37" name="TextBox 24"/>
          <p:cNvSpPr/>
          <p:nvPr/>
        </p:nvSpPr>
        <p:spPr>
          <a:xfrm>
            <a:off x="5969880" y="4658040"/>
            <a:ext cx="592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Ko‘p ma’noli so‘zlar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3-sinf gaplar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39" name="TextBox 13"/>
          <p:cNvSpPr/>
          <p:nvPr/>
        </p:nvSpPr>
        <p:spPr>
          <a:xfrm>
            <a:off x="5605200" y="1497960"/>
            <a:ext cx="5812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Darak so‘roq buyruq gap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40" name="TextBox 16"/>
          <p:cNvSpPr/>
          <p:nvPr/>
        </p:nvSpPr>
        <p:spPr>
          <a:xfrm>
            <a:off x="557640" y="1497960"/>
            <a:ext cx="4854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Gap turlari o‘rganiladi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41" name="TextBox 22"/>
          <p:cNvSpPr/>
          <p:nvPr/>
        </p:nvSpPr>
        <p:spPr>
          <a:xfrm>
            <a:off x="2249280" y="4312440"/>
            <a:ext cx="6894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Gap bosh harf bilan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/>
          </p:nvPr>
        </p:nvSpPr>
        <p:spPr>
          <a:xfrm>
            <a:off x="237600" y="339480"/>
            <a:ext cx="1165860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FFFFFF"/>
                </a:solidFill>
                <a:latin typeface="Constantia"/>
              </a:rPr>
              <a:t>3-sinf imlo</a:t>
            </a:r>
            <a:endParaRPr lang="en-US" sz="3000" b="0" strike="noStrike" spc="-1">
              <a:solidFill>
                <a:srgbClr val="FFFFFF"/>
              </a:solidFill>
              <a:latin typeface="Tw Cen MT"/>
            </a:endParaRPr>
          </a:p>
        </p:txBody>
      </p:sp>
      <p:sp>
        <p:nvSpPr>
          <p:cNvPr id="243" name="TextBox 10"/>
          <p:cNvSpPr/>
          <p:nvPr/>
        </p:nvSpPr>
        <p:spPr>
          <a:xfrm>
            <a:off x="6272640" y="2424600"/>
            <a:ext cx="5623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Oddiy tinish belgilar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44" name="TextBox 16"/>
          <p:cNvSpPr/>
          <p:nvPr/>
        </p:nvSpPr>
        <p:spPr>
          <a:xfrm>
            <a:off x="585360" y="1765800"/>
            <a:ext cx="5269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So‘zlarni to‘g‘ri yozish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245" name="TextBox 45"/>
          <p:cNvSpPr/>
          <p:nvPr/>
        </p:nvSpPr>
        <p:spPr>
          <a:xfrm>
            <a:off x="585360" y="4524120"/>
            <a:ext cx="5269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onstantia"/>
              </a:rPr>
              <a:t>Chiziqcha va qo‘shish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1039</Words>
  <Application>WPS Presentation</Application>
  <PresentationFormat/>
  <Paragraphs>171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43" baseType="lpstr">
      <vt:lpstr>Arial</vt:lpstr>
      <vt:lpstr>SimSun</vt:lpstr>
      <vt:lpstr>Wingdings</vt:lpstr>
      <vt:lpstr>Tw Cen MT</vt:lpstr>
      <vt:lpstr>Quicksand Light</vt:lpstr>
      <vt:lpstr>Times New Roman</vt:lpstr>
      <vt:lpstr>Symbol</vt:lpstr>
      <vt:lpstr>Arial</vt:lpstr>
      <vt:lpstr>Constantia</vt:lpstr>
      <vt:lpstr>Noto Sans CJK SC</vt:lpstr>
      <vt:lpstr>Microsoft YaHei</vt:lpstr>
      <vt:lpstr>Droid Sans Fallback</vt:lpstr>
      <vt:lpstr>DejaVu Sans</vt:lpstr>
      <vt:lpstr>Arial Unicode MS</vt:lpstr>
      <vt:lpstr>OpenSymbol</vt:lpstr>
      <vt:lpstr>Calibri</vt:lpstr>
      <vt:lpstr>Verdana</vt:lpstr>
      <vt:lpstr>FZShuTi</vt:lpstr>
      <vt:lpstr>Office Theme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diyorbek</cp:lastModifiedBy>
  <cp:revision>166</cp:revision>
  <dcterms:created xsi:type="dcterms:W3CDTF">2025-08-12T19:54:27Z</dcterms:created>
  <dcterms:modified xsi:type="dcterms:W3CDTF">2025-08-12T19:54:27Z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20</vt:i4>
  </property>
  <property fmtid="{D5CDD505-2E9C-101B-9397-08002B2CF9AE}" pid="4" name="ICV">
    <vt:lpwstr/>
  </property>
  <property fmtid="{D5CDD505-2E9C-101B-9397-08002B2CF9AE}" pid="5" name="KSOProductBuildVer">
    <vt:lpwstr>1033-11.1.0.11723</vt:lpwstr>
  </property>
</Properties>
</file>