
<file path=[Content_Types].xml><?xml version="1.0" encoding="utf-8"?>
<Types xmlns="http://schemas.openxmlformats.org/package/2006/content-types">
  <Default ContentType="image/jpeg" Extension="jpeg"/>
  <Default ContentType="image/.jpg" Extension="jp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app.xml" Type="http://schemas.openxmlformats.org/officeDocument/2006/relationships/extended-properties"/><Relationship Id="rId3" Target="docProps/core.xml" Type="http://schemas.openxmlformats.org/package/2006/relationships/metadata/core-properties"/><Relationship Id="rId4" Target="docProps/thumbnail.jpeg" Type="http://schemas.openxmlformats.org/package/2006/relationships/metadata/thumbnail"/><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
  </p:notesMasterIdLst>
  <p:handoutMasterIdLst>
    <p:handoutMasterId r:id="rId4"/>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8809" autoAdjust="0"/>
    <p:restoredTop sz="94694" autoAdjust="0"/>
  </p:normalViewPr>
  <p:slideViewPr>
    <p:cSldViewPr snapToGrid="0">
      <p:cViewPr varScale="1">
        <p:scale>
          <a:sx n="82" d="100"/>
          <a:sy n="82" d="100"/>
        </p:scale>
        <p:origin x="542" y="58"/>
      </p:cViewPr>
      <p:guideLst/>
    </p:cSldViewPr>
  </p:slideViewPr>
  <p:outlineViewPr>
    <p:cViewPr>
      <p:scale>
        <a:sx n="33" d="100"/>
        <a:sy n="33" d="100"/>
      </p:scale>
      <p:origin x="0" y="-432"/>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slides/slide3.xml" Type="http://schemas.openxmlformats.org/officeDocument/2006/relationships/slide"/><Relationship Id="rId11" Target="slides/slide4.xml" Type="http://schemas.openxmlformats.org/officeDocument/2006/relationships/slide"/><Relationship Id="rId12" Target="slides/slide5.xml" Type="http://schemas.openxmlformats.org/officeDocument/2006/relationships/slide"/><Relationship Id="rId13" Target="slides/slide6.xml" Type="http://schemas.openxmlformats.org/officeDocument/2006/relationships/slide"/><Relationship Id="rId14" Target="slides/slide7.xml" Type="http://schemas.openxmlformats.org/officeDocument/2006/relationships/slide"/><Relationship Id="rId15" Target="slides/slide8.xml" Type="http://schemas.openxmlformats.org/officeDocument/2006/relationships/slide"/><Relationship Id="rId16" Target="slides/slide9.xml" Type="http://schemas.openxmlformats.org/officeDocument/2006/relationships/slide"/><Relationship Id="rId17" Target="slides/slide10.xml" Type="http://schemas.openxmlformats.org/officeDocument/2006/relationships/slide"/><Relationship Id="rId18" Target="slides/slide11.xml" Type="http://schemas.openxmlformats.org/officeDocument/2006/relationships/slide"/><Relationship Id="rId19" Target="slides/slide12.xml" Type="http://schemas.openxmlformats.org/officeDocument/2006/relationships/slide"/><Relationship Id="rId2" Target="theme/theme1.xml" Type="http://schemas.openxmlformats.org/officeDocument/2006/relationships/theme"/><Relationship Id="rId20" Target="slides/slide13.xml" Type="http://schemas.openxmlformats.org/officeDocument/2006/relationships/slide"/><Relationship Id="rId21" Target="slides/slide14.xml" Type="http://schemas.openxmlformats.org/officeDocument/2006/relationships/slide"/><Relationship Id="rId22" Target="slides/slide15.xml" Type="http://schemas.openxmlformats.org/officeDocument/2006/relationships/slide"/><Relationship Id="rId23" Target="slides/slide16.xml" Type="http://schemas.openxmlformats.org/officeDocument/2006/relationships/slide"/><Relationship Id="rId24" Target="slides/slide17.xml" Type="http://schemas.openxmlformats.org/officeDocument/2006/relationships/slide"/><Relationship Id="rId25" Target="slides/slide18.xml" Type="http://schemas.openxmlformats.org/officeDocument/2006/relationships/slide"/><Relationship Id="rId26" Target="slides/slide19.xml" Type="http://schemas.openxmlformats.org/officeDocument/2006/relationships/slide"/><Relationship Id="rId3" Target="notesMasters/notesMaster1.xml" Type="http://schemas.openxmlformats.org/officeDocument/2006/relationships/notesMaster"/><Relationship Id="rId4" Target="handoutMasters/handoutMaster1.xml" Type="http://schemas.openxmlformats.org/officeDocument/2006/relationships/handoutMaster"/><Relationship Id="rId5" Target="presProps.xml" Type="http://schemas.openxmlformats.org/officeDocument/2006/relationships/presProps"/><Relationship Id="rId6" Target="viewProps.xml" Type="http://schemas.openxmlformats.org/officeDocument/2006/relationships/viewProps"/><Relationship Id="rId7" Target="tableStyles.xml" Type="http://schemas.openxmlformats.org/officeDocument/2006/relationships/tableStyles"/><Relationship Id="rId8" Target="slides/slide1.xml" Type="http://schemas.openxmlformats.org/officeDocument/2006/relationships/slide"/><Relationship Id="rId9" Target="slides/slide2.xml" Type="http://schemas.openxmlformats.org/officeDocument/2006/relationships/slide"/></Relationships>
</file>

<file path=ppt/handoutMasters/_rels/handoutMaster1.xml.rels><?xml version="1.0" encoding="UTF-8" standalone="no"?><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93CD36-562E-4EEA-8B96-DB5FE3AB0DC1}" type="datetimeFigureOut">
              <a:rPr lang="en-US" smtClean="0"/>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C5148-8ED6-434E-BA59-EF48324382B2}" type="slidenum">
              <a:rPr lang="en-US" smtClean="0"/>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FA4AB-31E7-4D1C-A552-BCF9442B3075}" type="datetimeFigureOut">
              <a:rPr lang="en-US" smtClean="0"/>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33291-C0D9-4415-AEC4-F67D377A5ADC}"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7.png" Type="http://schemas.openxmlformats.org/officeDocument/2006/relationships/image"/><Relationship Id="rId4" Target="../media/image4.png" Type="http://schemas.openxmlformats.org/officeDocument/2006/relationships/image"/><Relationship Id="rId5" Target="../media/image3.png" Type="http://schemas.openxmlformats.org/officeDocument/2006/relationships/image"/><Relationship Id="rId6" Target="../media/image6.png" Type="http://schemas.openxmlformats.org/officeDocument/2006/relationships/image"/></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6.png" Type="http://schemas.openxmlformats.org/officeDocument/2006/relationships/image"/><Relationship Id="rId4" Target="../media/image3.png" Type="http://schemas.openxmlformats.org/officeDocument/2006/relationships/image"/></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6.png" Type="http://schemas.openxmlformats.org/officeDocument/2006/relationships/image"/><Relationship Id="rId4" Target="../media/image3.png" Type="http://schemas.openxmlformats.org/officeDocument/2006/relationships/image"/></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6.png" Type="http://schemas.openxmlformats.org/officeDocument/2006/relationships/image"/><Relationship Id="rId4" Target="../media/image3.png" Type="http://schemas.openxmlformats.org/officeDocument/2006/relationships/image"/></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 Id="rId2" Target="../media/image8.png" Type="http://schemas.openxmlformats.org/officeDocument/2006/relationships/image"/><Relationship Id="rId3" Target="../media/image1.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6.png" Type="http://schemas.openxmlformats.org/officeDocument/2006/relationships/image"/><Relationship Id="rId7" Target="../media/image5.png" Type="http://schemas.openxmlformats.org/officeDocument/2006/relationships/image"/></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 Id="rId2" Target="../media/image8.png" Type="http://schemas.openxmlformats.org/officeDocument/2006/relationships/image"/><Relationship Id="rId3" Target="../media/image9.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6.png" Type="http://schemas.openxmlformats.org/officeDocument/2006/relationships/image"/><Relationship Id="rId7" Target="../media/image4.png"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6" name="Freeform 3"/>
          <p:cNvSpPr/>
          <p:nvPr userDrawn="1"/>
        </p:nvSpPr>
        <p:spPr>
          <a:xfrm>
            <a:off x="-1064260" y="447675"/>
            <a:ext cx="8924290" cy="5990590"/>
          </a:xfrm>
          <a:custGeom>
            <a:avLst/>
            <a:gdLst/>
            <a:ahLst/>
            <a:cxnLst/>
            <a:rect l="l" t="t" r="r" b="b"/>
            <a:pathLst>
              <a:path w="12492751" h="8229600">
                <a:moveTo>
                  <a:pt x="0" y="0"/>
                </a:moveTo>
                <a:lnTo>
                  <a:pt x="12492751" y="0"/>
                </a:lnTo>
                <a:lnTo>
                  <a:pt x="12492751" y="8229600"/>
                </a:lnTo>
                <a:lnTo>
                  <a:pt x="0" y="8229600"/>
                </a:lnTo>
                <a:lnTo>
                  <a:pt x="0" y="0"/>
                </a:lnTo>
                <a:close/>
              </a:path>
            </a:pathLst>
          </a:custGeom>
          <a:blipFill rotWithShape="1">
            <a:blip r:embed="rId3"/>
            <a:stretch>
              <a:fillRect/>
            </a:stretch>
          </a:blipFill>
        </p:spPr>
      </p:sp>
      <p:sp>
        <p:nvSpPr>
          <p:cNvPr id="5" name="Subtitle 4"/>
          <p:cNvSpPr>
            <a:spLocks noGrp="1"/>
          </p:cNvSpPr>
          <p:nvPr>
            <p:ph type="subTitle" idx="1" hasCustomPrompt="1"/>
          </p:nvPr>
        </p:nvSpPr>
        <p:spPr>
          <a:xfrm>
            <a:off x="624205" y="4967605"/>
            <a:ext cx="6254750" cy="842645"/>
          </a:xfrm>
        </p:spPr>
        <p:txBody>
          <a:bodyPr lIns="0" tIns="0" rIns="0" bIns="0" anchor="ctr" anchorCtr="0">
            <a:noAutofit/>
          </a:bodyPr>
          <a:lstStyle>
            <a:lvl1pPr marL="0" indent="0" algn="ctr">
              <a:buNone/>
              <a:defRPr sz="3600" b="1"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add subtitle</a:t>
            </a:r>
            <a:endParaRPr lang="en-US" dirty="0"/>
          </a:p>
        </p:txBody>
      </p:sp>
      <p:sp>
        <p:nvSpPr>
          <p:cNvPr id="7" name="Freeform 4"/>
          <p:cNvSpPr/>
          <p:nvPr userDrawn="1"/>
        </p:nvSpPr>
        <p:spPr>
          <a:xfrm>
            <a:off x="6264910" y="447675"/>
            <a:ext cx="2517140" cy="1590675"/>
          </a:xfrm>
          <a:custGeom>
            <a:avLst/>
            <a:gdLst/>
            <a:ahLst/>
            <a:cxnLst/>
            <a:rect l="l" t="t" r="r" b="b"/>
            <a:pathLst>
              <a:path w="3152630" h="1907341">
                <a:moveTo>
                  <a:pt x="0" y="0"/>
                </a:moveTo>
                <a:lnTo>
                  <a:pt x="3152630" y="0"/>
                </a:lnTo>
                <a:lnTo>
                  <a:pt x="3152630" y="1907341"/>
                </a:lnTo>
                <a:lnTo>
                  <a:pt x="0" y="1907341"/>
                </a:lnTo>
                <a:lnTo>
                  <a:pt x="0" y="0"/>
                </a:lnTo>
                <a:close/>
              </a:path>
            </a:pathLst>
          </a:custGeom>
          <a:blipFill>
            <a:blip r:embed="rId4"/>
            <a:stretch>
              <a:fillRect/>
            </a:stretch>
          </a:blipFill>
          <a:ln cap="sq">
            <a:noFill/>
            <a:prstDash val="solid"/>
            <a:miter/>
          </a:ln>
        </p:spPr>
      </p:sp>
      <p:sp>
        <p:nvSpPr>
          <p:cNvPr id="8" name="Freeform 5"/>
          <p:cNvSpPr/>
          <p:nvPr userDrawn="1"/>
        </p:nvSpPr>
        <p:spPr>
          <a:xfrm>
            <a:off x="-211455" y="5564505"/>
            <a:ext cx="2002155" cy="1293495"/>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5"/>
            <a:stretch>
              <a:fillRect/>
            </a:stretch>
          </a:blipFill>
          <a:ln cap="sq">
            <a:noFill/>
            <a:prstDash val="solid"/>
            <a:miter/>
          </a:ln>
        </p:spPr>
      </p:sp>
      <p:sp>
        <p:nvSpPr>
          <p:cNvPr id="10" name="Freeform 6"/>
          <p:cNvSpPr/>
          <p:nvPr userDrawn="1"/>
        </p:nvSpPr>
        <p:spPr>
          <a:xfrm>
            <a:off x="6264910" y="4622165"/>
            <a:ext cx="6272530" cy="4133850"/>
          </a:xfrm>
          <a:custGeom>
            <a:avLst/>
            <a:gdLst/>
            <a:ahLst/>
            <a:cxnLst/>
            <a:rect l="l" t="t" r="r" b="b"/>
            <a:pathLst>
              <a:path w="10466900" h="8229600">
                <a:moveTo>
                  <a:pt x="0" y="0"/>
                </a:moveTo>
                <a:lnTo>
                  <a:pt x="10466900" y="0"/>
                </a:lnTo>
                <a:lnTo>
                  <a:pt x="10466900" y="8229600"/>
                </a:lnTo>
                <a:lnTo>
                  <a:pt x="0" y="8229600"/>
                </a:lnTo>
                <a:lnTo>
                  <a:pt x="0" y="0"/>
                </a:lnTo>
                <a:close/>
              </a:path>
            </a:pathLst>
          </a:custGeom>
          <a:blipFill>
            <a:blip r:embed="rId6"/>
            <a:stretch>
              <a:fillRect/>
            </a:stretch>
          </a:blipFill>
          <a:ln cap="sq">
            <a:noFill/>
            <a:prstDash val="solid"/>
            <a:miter/>
          </a:ln>
        </p:spPr>
      </p:sp>
      <p:sp>
        <p:nvSpPr>
          <p:cNvPr id="11" name="Freeform 7"/>
          <p:cNvSpPr/>
          <p:nvPr userDrawn="1"/>
        </p:nvSpPr>
        <p:spPr>
          <a:xfrm>
            <a:off x="16709390" y="12978765"/>
            <a:ext cx="2295525" cy="1989455"/>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7"/>
            <a:stretch>
              <a:fillRect/>
            </a:stretch>
          </a:blipFill>
          <a:ln cap="sq">
            <a:noFill/>
            <a:prstDash val="solid"/>
            <a:miter/>
          </a:ln>
        </p:spPr>
      </p:sp>
      <p:sp>
        <p:nvSpPr>
          <p:cNvPr id="13" name="TextBox 9"/>
          <p:cNvSpPr txBox="1"/>
          <p:nvPr userDrawn="1"/>
        </p:nvSpPr>
        <p:spPr>
          <a:xfrm>
            <a:off x="2566035" y="12508230"/>
            <a:ext cx="7539355" cy="444500"/>
          </a:xfrm>
          <a:prstGeom prst="rect">
            <a:avLst/>
          </a:prstGeom>
        </p:spPr>
        <p:txBody>
          <a:bodyPr lIns="0" tIns="0" rIns="0" bIns="0" rtlCol="0" anchor="t">
            <a:noAutofit/>
          </a:bodyPr>
          <a:p>
            <a:pPr algn="ctr">
              <a:lnSpc>
                <a:spcPts val="4130"/>
              </a:lnSpc>
            </a:pPr>
            <a:r>
              <a:rPr lang="en-US" sz="3500">
                <a:solidFill>
                  <a:srgbClr val="221F1B"/>
                </a:solidFill>
                <a:latin typeface="IM Fell"/>
                <a:ea typeface="IM Fell"/>
                <a:cs typeface="IM Fell"/>
                <a:sym typeface="IM Fell"/>
              </a:rPr>
              <a:t>by Wardiere Group</a:t>
            </a:r>
            <a:endParaRPr lang="en-US" sz="3500">
              <a:solidFill>
                <a:srgbClr val="221F1B"/>
              </a:solidFill>
              <a:latin typeface="IM Fell"/>
              <a:ea typeface="IM Fell"/>
              <a:cs typeface="IM Fell"/>
              <a:sym typeface="IM Fell"/>
            </a:endParaRPr>
          </a:p>
        </p:txBody>
      </p:sp>
      <p:sp>
        <p:nvSpPr>
          <p:cNvPr id="2" name="Title 1"/>
          <p:cNvSpPr>
            <a:spLocks noGrp="1"/>
          </p:cNvSpPr>
          <p:nvPr>
            <p:ph type="ctrTitle" hasCustomPrompt="1"/>
          </p:nvPr>
        </p:nvSpPr>
        <p:spPr>
          <a:xfrm>
            <a:off x="-257810" y="710565"/>
            <a:ext cx="7539355" cy="4133215"/>
          </a:xfrm>
        </p:spPr>
        <p:txBody>
          <a:bodyPr lIns="0" tIns="0" rIns="0" bIns="0" anchor="ctr" anchorCtr="0">
            <a:noAutofit/>
          </a:bodyPr>
          <a:lstStyle>
            <a:lvl1pPr algn="ct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dirty="0"/>
              <a:t>Click to add title</a:t>
            </a:r>
            <a:endParaRPr lang="en-US" dirty="0"/>
          </a:p>
        </p:txBody>
      </p:sp>
      <p:sp>
        <p:nvSpPr>
          <p:cNvPr id="4" name="Freeform 7"/>
          <p:cNvSpPr/>
          <p:nvPr userDrawn="1"/>
        </p:nvSpPr>
        <p:spPr>
          <a:xfrm>
            <a:off x="9010989" y="4471478"/>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7"/>
            <a:stretch>
              <a:fillRect/>
            </a:stretch>
          </a:blipFill>
          <a:ln cap="sq">
            <a:noFill/>
            <a:prstDash val="solid"/>
            <a:miter/>
          </a:ln>
        </p:spPr>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build="p">
        <p:tmplLst>
          <p:tmpl lvl="1">
            <p:tnLst>
              <p:par>
                <p:cTn presetID="2" presetClass="entr" presetSubtype="4" fill="hold" grpId="0" nodeType="clickEffect">
                  <p:stCondLst>
                    <p:cond delay="0"/>
                  </p:stCondLst>
                  <p:childTnLst>
                    <p:set>
                      <p:cBhvr>
                        <p:cTn dur="1" fill="hold">
                          <p:stCondLst>
                            <p:cond delay="0"/>
                          </p:stCondLst>
                        </p:cTn>
                        <p:tgtEl>
                          <p:spTgt spid="5">
                            <p:txEl>
                              <p:pRg st="0" end="0"/>
                            </p:txEl>
                          </p:spTgt>
                        </p:tgtEl>
                        <p:attrNameLst>
                          <p:attrName>style.visibility</p:attrName>
                        </p:attrNameLst>
                      </p:cBhvr>
                      <p:to>
                        <p:strVal val="visible"/>
                      </p:to>
                    </p:set>
                    <p:anim calcmode="lin" valueType="num">
                      <p:cBhvr additive="base">
                        <p:cTn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dur="500" fill="hold"/>
                        <p:tgtEl>
                          <p:spTgt spid="5">
                            <p:txEl>
                              <p:pRg st="0" end="0"/>
                            </p:txEl>
                          </p:spTgt>
                        </p:tgtEl>
                        <p:attrNameLst>
                          <p:attrName>ppt_y</p:attrName>
                        </p:attrNameLst>
                      </p:cBhvr>
                      <p:tavLst>
                        <p:tav tm="0">
                          <p:val>
                            <p:strVal val="1+#ppt_h/2"/>
                          </p:val>
                        </p:tav>
                        <p:tav tm="100000">
                          <p:val>
                            <p:strVal val="#ppt_y"/>
                          </p:val>
                        </p:tav>
                      </p:tavLst>
                    </p:anim>
                  </p:childTnLst>
                </p:cTn>
              </p:par>
            </p:tnLst>
          </p:tmpl>
        </p:tmplLst>
      </p:bldP>
      <p:bldP spid="5" grpId="1" build="p">
        <p:tmplLst>
          <p:tmpl lvl="1">
            <p:tnLst>
              <p:par>
                <p:cTn presetID="2" presetClass="entr" presetSubtype="4" fill="hold" grpId="1" nodeType="clickEffect">
                  <p:stCondLst>
                    <p:cond delay="0"/>
                  </p:stCondLst>
                  <p:childTnLst>
                    <p:set>
                      <p:cBhvr>
                        <p:cTn dur="1" fill="hold">
                          <p:stCondLst>
                            <p:cond delay="0"/>
                          </p:stCondLst>
                        </p:cTn>
                        <p:tgtEl>
                          <p:spTgt spid="5">
                            <p:txEl>
                              <p:pRg st="0" end="0"/>
                            </p:txEl>
                          </p:spTgt>
                        </p:tgtEl>
                        <p:attrNameLst>
                          <p:attrName>style.visibility</p:attrName>
                        </p:attrNameLst>
                      </p:cBhvr>
                      <p:to>
                        <p:strVal val="visible"/>
                      </p:to>
                    </p:set>
                    <p:anim calcmode="lin" valueType="num">
                      <p:cBhvr additive="base">
                        <p:cTn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dur="500" fill="hold"/>
                        <p:tgtEl>
                          <p:spTgt spid="5">
                            <p:txEl>
                              <p:pRg st="0" end="0"/>
                            </p:txEl>
                          </p:spTgt>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Freeform 3"/>
          <p:cNvSpPr/>
          <p:nvPr userDrawn="1"/>
        </p:nvSpPr>
        <p:spPr>
          <a:xfrm>
            <a:off x="292735" y="393065"/>
            <a:ext cx="11588115" cy="6072505"/>
          </a:xfrm>
          <a:custGeom>
            <a:avLst/>
            <a:gdLst/>
            <a:ahLst/>
            <a:cxnLst/>
            <a:rect l="l" t="t" r="r" b="b"/>
            <a:pathLst>
              <a:path w="12492751" h="8229600">
                <a:moveTo>
                  <a:pt x="0" y="0"/>
                </a:moveTo>
                <a:lnTo>
                  <a:pt x="12492751" y="0"/>
                </a:lnTo>
                <a:lnTo>
                  <a:pt x="12492751" y="8229600"/>
                </a:lnTo>
                <a:lnTo>
                  <a:pt x="0" y="8229600"/>
                </a:lnTo>
                <a:lnTo>
                  <a:pt x="0" y="0"/>
                </a:lnTo>
                <a:close/>
              </a:path>
            </a:pathLst>
          </a:custGeom>
          <a:blipFill rotWithShape="1">
            <a:blip r:embed="rId2"/>
            <a:stretch>
              <a:fillRect/>
            </a:stretch>
          </a:blipFill>
        </p:spPr>
      </p:sp>
      <p:sp>
        <p:nvSpPr>
          <p:cNvPr id="2" name="Title 1"/>
          <p:cNvSpPr>
            <a:spLocks noGrp="1"/>
          </p:cNvSpPr>
          <p:nvPr>
            <p:ph type="title" hasCustomPrompt="1"/>
          </p:nvPr>
        </p:nvSpPr>
        <p:spPr>
          <a:xfrm>
            <a:off x="763270" y="375285"/>
            <a:ext cx="8914130" cy="2142490"/>
          </a:xfrm>
        </p:spPr>
        <p:txBody>
          <a:bodyPr lIns="0" tIns="0" rIns="0" bIns="0" anchor="ctr" anchorCtr="0">
            <a:noAutofit/>
          </a:bodyPr>
          <a:lstStyle>
            <a:lvl1pPr>
              <a:defRPr sz="5500" b="0" spc="-100" baseline="0">
                <a:solidFill>
                  <a:schemeClr val="tx1"/>
                </a:solidFill>
                <a:latin typeface="Kaushan Script" panose="03060602040705080205" charset="0"/>
                <a:cs typeface="Kaushan Script" panose="03060602040705080205" charset="0"/>
              </a:defRPr>
            </a:lvl1pPr>
          </a:lstStyle>
          <a:p>
            <a:r>
              <a:rPr lang="en-US" dirty="0"/>
              <a:t>Click to add title</a:t>
            </a:r>
            <a:endParaRPr lang="en-US" dirty="0"/>
          </a:p>
        </p:txBody>
      </p:sp>
      <p:sp>
        <p:nvSpPr>
          <p:cNvPr id="110" name="Content Placeholder 109"/>
          <p:cNvSpPr>
            <a:spLocks noGrp="1"/>
          </p:cNvSpPr>
          <p:nvPr>
            <p:ph sz="quarter" idx="13" hasCustomPrompt="1"/>
          </p:nvPr>
        </p:nvSpPr>
        <p:spPr>
          <a:xfrm>
            <a:off x="768350" y="2526030"/>
            <a:ext cx="10772775" cy="3327400"/>
          </a:xfrm>
        </p:spPr>
        <p:txBody>
          <a:bodyPr lIns="0" tIns="0" rIns="0">
            <a:normAutofit/>
          </a:bodyPr>
          <a:lstStyle>
            <a:lvl1pPr marL="342900" indent="-342900">
              <a:lnSpc>
                <a:spcPct val="150000"/>
              </a:lnSpc>
              <a:spcBef>
                <a:spcPts val="600"/>
              </a:spcBef>
              <a:buFont typeface="Arial" panose="020B0604020202090204" pitchFamily="34" charset="0"/>
              <a:buChar char="•"/>
              <a:defRPr sz="2500">
                <a:latin typeface="IM FELL English Regular" panose="02000000000000000000" charset="0"/>
                <a:cs typeface="IM FELL English Regular" panose="02000000000000000000" charset="0"/>
              </a:defRPr>
            </a:lvl1pPr>
            <a:lvl2pPr marL="662940" indent="-342900">
              <a:lnSpc>
                <a:spcPct val="150000"/>
              </a:lnSpc>
              <a:spcBef>
                <a:spcPts val="600"/>
              </a:spcBef>
              <a:buFont typeface="Arial" panose="020B0604020202090204" pitchFamily="34" charset="0"/>
              <a:buChar char="•"/>
              <a:defRPr sz="2000">
                <a:latin typeface="IM FELL English Regular" panose="02000000000000000000" charset="0"/>
                <a:cs typeface="IM FELL English Regular" panose="02000000000000000000" charset="0"/>
              </a:defRPr>
            </a:lvl2pPr>
            <a:lvl3pPr marL="1062990" indent="-285750">
              <a:lnSpc>
                <a:spcPct val="150000"/>
              </a:lnSpc>
              <a:spcBef>
                <a:spcPts val="600"/>
              </a:spcBef>
              <a:buFont typeface="Arial" panose="020B0604020202090204" pitchFamily="34" charset="0"/>
              <a:buChar char="•"/>
              <a:defRPr sz="1800">
                <a:latin typeface="IM FELL English Regular" panose="02000000000000000000" charset="0"/>
                <a:cs typeface="IM FELL English Regular" panose="02000000000000000000" charset="0"/>
              </a:defRPr>
            </a:lvl3pPr>
            <a:lvl4pPr marL="1520190" indent="-285750">
              <a:lnSpc>
                <a:spcPct val="150000"/>
              </a:lnSpc>
              <a:spcBef>
                <a:spcPts val="600"/>
              </a:spcBef>
              <a:buFont typeface="Arial" panose="020B0604020202090204" pitchFamily="34" charset="0"/>
              <a:buChar char="•"/>
              <a:defRPr sz="1600">
                <a:latin typeface="IM FELL English Regular" panose="02000000000000000000" charset="0"/>
                <a:cs typeface="IM FELL English Regular" panose="02000000000000000000" charset="0"/>
              </a:defRPr>
            </a:lvl4pPr>
            <a:lvl5pPr marL="1977390" indent="-285750">
              <a:lnSpc>
                <a:spcPct val="150000"/>
              </a:lnSpc>
              <a:spcBef>
                <a:spcPts val="600"/>
              </a:spcBef>
              <a:buFont typeface="Arial" panose="020B0604020202090204" pitchFamily="34" charset="0"/>
              <a:buChar char="•"/>
              <a:defRPr sz="1600">
                <a:latin typeface="IM FELL English Regular" panose="02000000000000000000" charset="0"/>
                <a:cs typeface="IM FELL English Regular" panose="02000000000000000000" charset="0"/>
              </a:defRPr>
            </a:lvl5pPr>
          </a:lstStyle>
          <a:p>
            <a:pPr lvl="0"/>
            <a:r>
              <a:rPr lang="en-US" dirty="0"/>
              <a:t>Click to add content</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
        <p:nvSpPr>
          <p:cNvPr id="3" name="Freeform 6"/>
          <p:cNvSpPr/>
          <p:nvPr userDrawn="1"/>
        </p:nvSpPr>
        <p:spPr>
          <a:xfrm>
            <a:off x="8395335" y="-3623310"/>
            <a:ext cx="5440045" cy="551688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3"/>
            <a:stretch>
              <a:fillRect/>
            </a:stretch>
          </a:blipFill>
        </p:spPr>
      </p:sp>
      <p:sp>
        <p:nvSpPr>
          <p:cNvPr id="8" name="Freeform 8"/>
          <p:cNvSpPr/>
          <p:nvPr userDrawn="1"/>
        </p:nvSpPr>
        <p:spPr>
          <a:xfrm>
            <a:off x="175260" y="5496560"/>
            <a:ext cx="1851660" cy="1361440"/>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4"/>
            <a:stretch>
              <a:fillRect/>
            </a:stretch>
          </a:blipFill>
          <a:ln cap="sq">
            <a:noFill/>
            <a:prstDash val="solid"/>
            <a:miter/>
          </a:ln>
        </p:spPr>
      </p:sp>
      <p:sp>
        <p:nvSpPr>
          <p:cNvPr id="9" name="Freeform 7"/>
          <p:cNvSpPr/>
          <p:nvPr userDrawn="1"/>
        </p:nvSpPr>
        <p:spPr>
          <a:xfrm rot="13200000">
            <a:off x="-26670" y="-1203960"/>
            <a:ext cx="3152140" cy="2141220"/>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5"/>
            <a:stretch>
              <a:fillRect/>
            </a:stretch>
          </a:blipFill>
          <a:ln cap="sq">
            <a:noFill/>
            <a:prstDash val="solid"/>
            <a:miter/>
          </a:ln>
        </p:spPr>
      </p:sp>
      <p:sp>
        <p:nvSpPr>
          <p:cNvPr id="10" name="Freeform 9"/>
          <p:cNvSpPr/>
          <p:nvPr userDrawn="1"/>
        </p:nvSpPr>
        <p:spPr>
          <a:xfrm>
            <a:off x="9677104" y="463786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6"/>
            <a:stretch>
              <a:fillRect/>
            </a:stretch>
          </a:blipFill>
          <a:ln cap="sq">
            <a:noFill/>
            <a:prstDash val="solid"/>
            <a:miter/>
          </a:ln>
        </p:spPr>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0">
                                            <p:txEl>
                                              <p:pRg st="0" end="0"/>
                                            </p:txEl>
                                          </p:spTgt>
                                        </p:tgtEl>
                                        <p:attrNameLst>
                                          <p:attrName>style.visibility</p:attrName>
                                        </p:attrNameLst>
                                      </p:cBhvr>
                                      <p:to>
                                        <p:strVal val="visible"/>
                                      </p:to>
                                    </p:set>
                                    <p:anim calcmode="lin" valueType="num">
                                      <p:cBhvr additive="base">
                                        <p:cTn id="12" dur="500" fill="hold"/>
                                        <p:tgtEl>
                                          <p:spTgt spid="1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0">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0">
                                            <p:txEl>
                                              <p:pRg st="1" end="1"/>
                                            </p:txEl>
                                          </p:spTgt>
                                        </p:tgtEl>
                                        <p:attrNameLst>
                                          <p:attrName>style.visibility</p:attrName>
                                        </p:attrNameLst>
                                      </p:cBhvr>
                                      <p:to>
                                        <p:strVal val="visible"/>
                                      </p:to>
                                    </p:set>
                                    <p:anim calcmode="lin" valueType="num">
                                      <p:cBhvr additive="base">
                                        <p:cTn id="16" dur="500" fill="hold"/>
                                        <p:tgtEl>
                                          <p:spTgt spid="110">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0">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0">
                                            <p:txEl>
                                              <p:pRg st="2" end="2"/>
                                            </p:txEl>
                                          </p:spTgt>
                                        </p:tgtEl>
                                        <p:attrNameLst>
                                          <p:attrName>style.visibility</p:attrName>
                                        </p:attrNameLst>
                                      </p:cBhvr>
                                      <p:to>
                                        <p:strVal val="visible"/>
                                      </p:to>
                                    </p:set>
                                    <p:anim calcmode="lin" valueType="num">
                                      <p:cBhvr additive="base">
                                        <p:cTn id="20" dur="500" fill="hold"/>
                                        <p:tgtEl>
                                          <p:spTgt spid="1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0">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0">
                                            <p:txEl>
                                              <p:pRg st="3" end="3"/>
                                            </p:txEl>
                                          </p:spTgt>
                                        </p:tgtEl>
                                        <p:attrNameLst>
                                          <p:attrName>style.visibility</p:attrName>
                                        </p:attrNameLst>
                                      </p:cBhvr>
                                      <p:to>
                                        <p:strVal val="visible"/>
                                      </p:to>
                                    </p:set>
                                    <p:anim calcmode="lin" valueType="num">
                                      <p:cBhvr additive="base">
                                        <p:cTn id="24" dur="500" fill="hold"/>
                                        <p:tgtEl>
                                          <p:spTgt spid="110">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0">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0">
                                            <p:txEl>
                                              <p:pRg st="4" end="4"/>
                                            </p:txEl>
                                          </p:spTgt>
                                        </p:tgtEl>
                                        <p:attrNameLst>
                                          <p:attrName>style.visibility</p:attrName>
                                        </p:attrNameLst>
                                      </p:cBhvr>
                                      <p:to>
                                        <p:strVal val="visible"/>
                                      </p:to>
                                    </p:set>
                                    <p:anim calcmode="lin" valueType="num">
                                      <p:cBhvr additive="base">
                                        <p:cTn id="28" dur="500" fill="hold"/>
                                        <p:tgtEl>
                                          <p:spTgt spid="110">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10" grpId="0" build="p">
        <p:tmplLst>
          <p:tmpl lvl="1">
            <p:tnLst>
              <p:par>
                <p:cTn presetID="2" presetClass="entr" presetSubtype="4" fill="hold" grpId="0" nodeType="clickEffect">
                  <p:stCondLst>
                    <p:cond delay="0"/>
                  </p:stCondLst>
                  <p:childTnLst>
                    <p:set>
                      <p:cBhvr>
                        <p:cTn dur="1" fill="hold">
                          <p:stCondLst>
                            <p:cond delay="0"/>
                          </p:stCondLst>
                        </p:cTn>
                        <p:tgtEl>
                          <p:spTgt spid="110">
                            <p:txEl>
                              <p:pRg st="0" end="0"/>
                            </p:txEl>
                          </p:spTgt>
                        </p:tgtEl>
                        <p:attrNameLst>
                          <p:attrName>style.visibility</p:attrName>
                        </p:attrNameLst>
                      </p:cBhvr>
                      <p:to>
                        <p:strVal val="visible"/>
                      </p:to>
                    </p:set>
                    <p:anim calcmode="lin" valueType="num">
                      <p:cBhvr additive="base">
                        <p:cTn dur="500" fill="hold"/>
                        <p:tgtEl>
                          <p:spTgt spid="110">
                            <p:txEl>
                              <p:pRg st="0" end="0"/>
                            </p:txEl>
                          </p:spTgt>
                        </p:tgtEl>
                        <p:attrNameLst>
                          <p:attrName>ppt_x</p:attrName>
                        </p:attrNameLst>
                      </p:cBhvr>
                      <p:tavLst>
                        <p:tav tm="0">
                          <p:val>
                            <p:strVal val="#ppt_x"/>
                          </p:val>
                        </p:tav>
                        <p:tav tm="100000">
                          <p:val>
                            <p:strVal val="#ppt_x"/>
                          </p:val>
                        </p:tav>
                      </p:tavLst>
                    </p:anim>
                    <p:anim calcmode="lin" valueType="num">
                      <p:cBhvr additive="base">
                        <p:cTn dur="500" fill="hold"/>
                        <p:tgtEl>
                          <p:spTgt spid="110">
                            <p:txEl>
                              <p:pRg st="0" end="0"/>
                            </p:txEl>
                          </p:spTgt>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grpId="0" nodeType="withEffect">
                  <p:stCondLst>
                    <p:cond delay="0"/>
                  </p:stCondLst>
                  <p:childTnLst>
                    <p:set>
                      <p:cBhvr>
                        <p:cTn dur="1" fill="hold">
                          <p:stCondLst>
                            <p:cond delay="0"/>
                          </p:stCondLst>
                        </p:cTn>
                        <p:tgtEl>
                          <p:spTgt spid="110">
                            <p:txEl>
                              <p:pRg st="1" end="1"/>
                            </p:txEl>
                          </p:spTgt>
                        </p:tgtEl>
                        <p:attrNameLst>
                          <p:attrName>style.visibility</p:attrName>
                        </p:attrNameLst>
                      </p:cBhvr>
                      <p:to>
                        <p:strVal val="visible"/>
                      </p:to>
                    </p:set>
                    <p:anim calcmode="lin" valueType="num">
                      <p:cBhvr additive="base">
                        <p:cTn dur="500" fill="hold"/>
                        <p:tgtEl>
                          <p:spTgt spid="110">
                            <p:txEl>
                              <p:pRg st="1" end="1"/>
                            </p:txEl>
                          </p:spTgt>
                        </p:tgtEl>
                        <p:attrNameLst>
                          <p:attrName>ppt_x</p:attrName>
                        </p:attrNameLst>
                      </p:cBhvr>
                      <p:tavLst>
                        <p:tav tm="0">
                          <p:val>
                            <p:strVal val="#ppt_x"/>
                          </p:val>
                        </p:tav>
                        <p:tav tm="100000">
                          <p:val>
                            <p:strVal val="#ppt_x"/>
                          </p:val>
                        </p:tav>
                      </p:tavLst>
                    </p:anim>
                    <p:anim calcmode="lin" valueType="num">
                      <p:cBhvr additive="base">
                        <p:cTn dur="500" fill="hold"/>
                        <p:tgtEl>
                          <p:spTgt spid="110">
                            <p:txEl>
                              <p:pRg st="1" end="1"/>
                            </p:txEl>
                          </p:spTgt>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grpId="0" nodeType="withEffect">
                  <p:stCondLst>
                    <p:cond delay="0"/>
                  </p:stCondLst>
                  <p:childTnLst>
                    <p:set>
                      <p:cBhvr>
                        <p:cTn dur="1" fill="hold">
                          <p:stCondLst>
                            <p:cond delay="0"/>
                          </p:stCondLst>
                        </p:cTn>
                        <p:tgtEl>
                          <p:spTgt spid="110">
                            <p:txEl>
                              <p:pRg st="2" end="2"/>
                            </p:txEl>
                          </p:spTgt>
                        </p:tgtEl>
                        <p:attrNameLst>
                          <p:attrName>style.visibility</p:attrName>
                        </p:attrNameLst>
                      </p:cBhvr>
                      <p:to>
                        <p:strVal val="visible"/>
                      </p:to>
                    </p:set>
                    <p:anim calcmode="lin" valueType="num">
                      <p:cBhvr additive="base">
                        <p:cTn dur="500" fill="hold"/>
                        <p:tgtEl>
                          <p:spTgt spid="110">
                            <p:txEl>
                              <p:pRg st="2" end="2"/>
                            </p:txEl>
                          </p:spTgt>
                        </p:tgtEl>
                        <p:attrNameLst>
                          <p:attrName>ppt_x</p:attrName>
                        </p:attrNameLst>
                      </p:cBhvr>
                      <p:tavLst>
                        <p:tav tm="0">
                          <p:val>
                            <p:strVal val="#ppt_x"/>
                          </p:val>
                        </p:tav>
                        <p:tav tm="100000">
                          <p:val>
                            <p:strVal val="#ppt_x"/>
                          </p:val>
                        </p:tav>
                      </p:tavLst>
                    </p:anim>
                    <p:anim calcmode="lin" valueType="num">
                      <p:cBhvr additive="base">
                        <p:cTn dur="500" fill="hold"/>
                        <p:tgtEl>
                          <p:spTgt spid="110">
                            <p:txEl>
                              <p:pRg st="2" end="2"/>
                            </p:txEl>
                          </p:spTgt>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grpId="0" nodeType="withEffect">
                  <p:stCondLst>
                    <p:cond delay="0"/>
                  </p:stCondLst>
                  <p:childTnLst>
                    <p:set>
                      <p:cBhvr>
                        <p:cTn dur="1" fill="hold">
                          <p:stCondLst>
                            <p:cond delay="0"/>
                          </p:stCondLst>
                        </p:cTn>
                        <p:tgtEl>
                          <p:spTgt spid="110">
                            <p:txEl>
                              <p:pRg st="3" end="3"/>
                            </p:txEl>
                          </p:spTgt>
                        </p:tgtEl>
                        <p:attrNameLst>
                          <p:attrName>style.visibility</p:attrName>
                        </p:attrNameLst>
                      </p:cBhvr>
                      <p:to>
                        <p:strVal val="visible"/>
                      </p:to>
                    </p:set>
                    <p:anim calcmode="lin" valueType="num">
                      <p:cBhvr additive="base">
                        <p:cTn dur="500" fill="hold"/>
                        <p:tgtEl>
                          <p:spTgt spid="110">
                            <p:txEl>
                              <p:pRg st="3" end="3"/>
                            </p:txEl>
                          </p:spTgt>
                        </p:tgtEl>
                        <p:attrNameLst>
                          <p:attrName>ppt_x</p:attrName>
                        </p:attrNameLst>
                      </p:cBhvr>
                      <p:tavLst>
                        <p:tav tm="0">
                          <p:val>
                            <p:strVal val="#ppt_x"/>
                          </p:val>
                        </p:tav>
                        <p:tav tm="100000">
                          <p:val>
                            <p:strVal val="#ppt_x"/>
                          </p:val>
                        </p:tav>
                      </p:tavLst>
                    </p:anim>
                    <p:anim calcmode="lin" valueType="num">
                      <p:cBhvr additive="base">
                        <p:cTn dur="500" fill="hold"/>
                        <p:tgtEl>
                          <p:spTgt spid="110">
                            <p:txEl>
                              <p:pRg st="3" end="3"/>
                            </p:txEl>
                          </p:spTgt>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grpId="0" nodeType="withEffect">
                  <p:stCondLst>
                    <p:cond delay="0"/>
                  </p:stCondLst>
                  <p:childTnLst>
                    <p:set>
                      <p:cBhvr>
                        <p:cTn dur="1" fill="hold">
                          <p:stCondLst>
                            <p:cond delay="0"/>
                          </p:stCondLst>
                        </p:cTn>
                        <p:tgtEl>
                          <p:spTgt spid="110">
                            <p:txEl>
                              <p:pRg st="4" end="4"/>
                            </p:txEl>
                          </p:spTgt>
                        </p:tgtEl>
                        <p:attrNameLst>
                          <p:attrName>style.visibility</p:attrName>
                        </p:attrNameLst>
                      </p:cBhvr>
                      <p:to>
                        <p:strVal val="visible"/>
                      </p:to>
                    </p:set>
                    <p:anim calcmode="lin" valueType="num">
                      <p:cBhvr additive="base">
                        <p:cTn dur="500" fill="hold"/>
                        <p:tgtEl>
                          <p:spTgt spid="110">
                            <p:txEl>
                              <p:pRg st="4" end="4"/>
                            </p:txEl>
                          </p:spTgt>
                        </p:tgtEl>
                        <p:attrNameLst>
                          <p:attrName>ppt_x</p:attrName>
                        </p:attrNameLst>
                      </p:cBhvr>
                      <p:tavLst>
                        <p:tav tm="0">
                          <p:val>
                            <p:strVal val="#ppt_x"/>
                          </p:val>
                        </p:tav>
                        <p:tav tm="100000">
                          <p:val>
                            <p:strVal val="#ppt_x"/>
                          </p:val>
                        </p:tav>
                      </p:tavLst>
                    </p:anim>
                    <p:anim calcmode="lin" valueType="num">
                      <p:cBhvr additive="base">
                        <p:cTn dur="500" fill="hold"/>
                        <p:tgtEl>
                          <p:spTgt spid="110">
                            <p:txEl>
                              <p:pRg st="4" end="4"/>
                            </p:txEl>
                          </p:spTgt>
                        </p:tgtEl>
                        <p:attrNameLst>
                          <p:attrName>ppt_y</p:attrName>
                        </p:attrNameLst>
                      </p:cBhvr>
                      <p:tavLst>
                        <p:tav tm="0">
                          <p:val>
                            <p:strVal val="1+#ppt_h/2"/>
                          </p:val>
                        </p:tav>
                        <p:tav tm="100000">
                          <p:val>
                            <p:strVal val="#ppt_y"/>
                          </p:val>
                        </p:tav>
                      </p:tavLst>
                    </p:anim>
                  </p:childTnLst>
                </p:cTn>
              </p:par>
            </p:tnLst>
          </p:tmpl>
        </p:tmplLst>
      </p:bldP>
      <p:bldP spid="110" grpId="1" build="p">
        <p:tmplLst>
          <p:tmpl lvl="1">
            <p:tnLst>
              <p:par>
                <p:cTn presetID="2" presetClass="entr" presetSubtype="4" fill="hold" grpId="1" nodeType="clickEffect">
                  <p:stCondLst>
                    <p:cond delay="0"/>
                  </p:stCondLst>
                  <p:childTnLst>
                    <p:set>
                      <p:cBhvr>
                        <p:cTn dur="1" fill="hold">
                          <p:stCondLst>
                            <p:cond delay="0"/>
                          </p:stCondLst>
                        </p:cTn>
                        <p:tgtEl>
                          <p:spTgt spid="110">
                            <p:txEl>
                              <p:pRg st="0" end="0"/>
                            </p:txEl>
                          </p:spTgt>
                        </p:tgtEl>
                        <p:attrNameLst>
                          <p:attrName>style.visibility</p:attrName>
                        </p:attrNameLst>
                      </p:cBhvr>
                      <p:to>
                        <p:strVal val="visible"/>
                      </p:to>
                    </p:set>
                    <p:anim calcmode="lin" valueType="num">
                      <p:cBhvr additive="base">
                        <p:cTn dur="500" fill="hold"/>
                        <p:tgtEl>
                          <p:spTgt spid="110">
                            <p:txEl>
                              <p:pRg st="0" end="0"/>
                            </p:txEl>
                          </p:spTgt>
                        </p:tgtEl>
                        <p:attrNameLst>
                          <p:attrName>ppt_x</p:attrName>
                        </p:attrNameLst>
                      </p:cBhvr>
                      <p:tavLst>
                        <p:tav tm="0">
                          <p:val>
                            <p:strVal val="#ppt_x"/>
                          </p:val>
                        </p:tav>
                        <p:tav tm="100000">
                          <p:val>
                            <p:strVal val="#ppt_x"/>
                          </p:val>
                        </p:tav>
                      </p:tavLst>
                    </p:anim>
                    <p:anim calcmode="lin" valueType="num">
                      <p:cBhvr additive="base">
                        <p:cTn dur="500" fill="hold"/>
                        <p:tgtEl>
                          <p:spTgt spid="110">
                            <p:txEl>
                              <p:pRg st="0" end="0"/>
                            </p:txEl>
                          </p:spTgt>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grpId="1" nodeType="withEffect">
                  <p:stCondLst>
                    <p:cond delay="0"/>
                  </p:stCondLst>
                  <p:childTnLst>
                    <p:set>
                      <p:cBhvr>
                        <p:cTn dur="1" fill="hold">
                          <p:stCondLst>
                            <p:cond delay="0"/>
                          </p:stCondLst>
                        </p:cTn>
                        <p:tgtEl>
                          <p:spTgt spid="110">
                            <p:txEl>
                              <p:pRg st="1" end="1"/>
                            </p:txEl>
                          </p:spTgt>
                        </p:tgtEl>
                        <p:attrNameLst>
                          <p:attrName>style.visibility</p:attrName>
                        </p:attrNameLst>
                      </p:cBhvr>
                      <p:to>
                        <p:strVal val="visible"/>
                      </p:to>
                    </p:set>
                    <p:anim calcmode="lin" valueType="num">
                      <p:cBhvr additive="base">
                        <p:cTn dur="500" fill="hold"/>
                        <p:tgtEl>
                          <p:spTgt spid="110">
                            <p:txEl>
                              <p:pRg st="1" end="1"/>
                            </p:txEl>
                          </p:spTgt>
                        </p:tgtEl>
                        <p:attrNameLst>
                          <p:attrName>ppt_x</p:attrName>
                        </p:attrNameLst>
                      </p:cBhvr>
                      <p:tavLst>
                        <p:tav tm="0">
                          <p:val>
                            <p:strVal val="#ppt_x"/>
                          </p:val>
                        </p:tav>
                        <p:tav tm="100000">
                          <p:val>
                            <p:strVal val="#ppt_x"/>
                          </p:val>
                        </p:tav>
                      </p:tavLst>
                    </p:anim>
                    <p:anim calcmode="lin" valueType="num">
                      <p:cBhvr additive="base">
                        <p:cTn dur="500" fill="hold"/>
                        <p:tgtEl>
                          <p:spTgt spid="110">
                            <p:txEl>
                              <p:pRg st="1" end="1"/>
                            </p:txEl>
                          </p:spTgt>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grpId="1" nodeType="withEffect">
                  <p:stCondLst>
                    <p:cond delay="0"/>
                  </p:stCondLst>
                  <p:childTnLst>
                    <p:set>
                      <p:cBhvr>
                        <p:cTn dur="1" fill="hold">
                          <p:stCondLst>
                            <p:cond delay="0"/>
                          </p:stCondLst>
                        </p:cTn>
                        <p:tgtEl>
                          <p:spTgt spid="110">
                            <p:txEl>
                              <p:pRg st="2" end="2"/>
                            </p:txEl>
                          </p:spTgt>
                        </p:tgtEl>
                        <p:attrNameLst>
                          <p:attrName>style.visibility</p:attrName>
                        </p:attrNameLst>
                      </p:cBhvr>
                      <p:to>
                        <p:strVal val="visible"/>
                      </p:to>
                    </p:set>
                    <p:anim calcmode="lin" valueType="num">
                      <p:cBhvr additive="base">
                        <p:cTn dur="500" fill="hold"/>
                        <p:tgtEl>
                          <p:spTgt spid="110">
                            <p:txEl>
                              <p:pRg st="2" end="2"/>
                            </p:txEl>
                          </p:spTgt>
                        </p:tgtEl>
                        <p:attrNameLst>
                          <p:attrName>ppt_x</p:attrName>
                        </p:attrNameLst>
                      </p:cBhvr>
                      <p:tavLst>
                        <p:tav tm="0">
                          <p:val>
                            <p:strVal val="#ppt_x"/>
                          </p:val>
                        </p:tav>
                        <p:tav tm="100000">
                          <p:val>
                            <p:strVal val="#ppt_x"/>
                          </p:val>
                        </p:tav>
                      </p:tavLst>
                    </p:anim>
                    <p:anim calcmode="lin" valueType="num">
                      <p:cBhvr additive="base">
                        <p:cTn dur="500" fill="hold"/>
                        <p:tgtEl>
                          <p:spTgt spid="110">
                            <p:txEl>
                              <p:pRg st="2" end="2"/>
                            </p:txEl>
                          </p:spTgt>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grpId="1" nodeType="withEffect">
                  <p:stCondLst>
                    <p:cond delay="0"/>
                  </p:stCondLst>
                  <p:childTnLst>
                    <p:set>
                      <p:cBhvr>
                        <p:cTn dur="1" fill="hold">
                          <p:stCondLst>
                            <p:cond delay="0"/>
                          </p:stCondLst>
                        </p:cTn>
                        <p:tgtEl>
                          <p:spTgt spid="110">
                            <p:txEl>
                              <p:pRg st="3" end="3"/>
                            </p:txEl>
                          </p:spTgt>
                        </p:tgtEl>
                        <p:attrNameLst>
                          <p:attrName>style.visibility</p:attrName>
                        </p:attrNameLst>
                      </p:cBhvr>
                      <p:to>
                        <p:strVal val="visible"/>
                      </p:to>
                    </p:set>
                    <p:anim calcmode="lin" valueType="num">
                      <p:cBhvr additive="base">
                        <p:cTn dur="500" fill="hold"/>
                        <p:tgtEl>
                          <p:spTgt spid="110">
                            <p:txEl>
                              <p:pRg st="3" end="3"/>
                            </p:txEl>
                          </p:spTgt>
                        </p:tgtEl>
                        <p:attrNameLst>
                          <p:attrName>ppt_x</p:attrName>
                        </p:attrNameLst>
                      </p:cBhvr>
                      <p:tavLst>
                        <p:tav tm="0">
                          <p:val>
                            <p:strVal val="#ppt_x"/>
                          </p:val>
                        </p:tav>
                        <p:tav tm="100000">
                          <p:val>
                            <p:strVal val="#ppt_x"/>
                          </p:val>
                        </p:tav>
                      </p:tavLst>
                    </p:anim>
                    <p:anim calcmode="lin" valueType="num">
                      <p:cBhvr additive="base">
                        <p:cTn dur="500" fill="hold"/>
                        <p:tgtEl>
                          <p:spTgt spid="110">
                            <p:txEl>
                              <p:pRg st="3" end="3"/>
                            </p:txEl>
                          </p:spTgt>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grpId="1" nodeType="withEffect">
                  <p:stCondLst>
                    <p:cond delay="0"/>
                  </p:stCondLst>
                  <p:childTnLst>
                    <p:set>
                      <p:cBhvr>
                        <p:cTn dur="1" fill="hold">
                          <p:stCondLst>
                            <p:cond delay="0"/>
                          </p:stCondLst>
                        </p:cTn>
                        <p:tgtEl>
                          <p:spTgt spid="110">
                            <p:txEl>
                              <p:pRg st="4" end="4"/>
                            </p:txEl>
                          </p:spTgt>
                        </p:tgtEl>
                        <p:attrNameLst>
                          <p:attrName>style.visibility</p:attrName>
                        </p:attrNameLst>
                      </p:cBhvr>
                      <p:to>
                        <p:strVal val="visible"/>
                      </p:to>
                    </p:set>
                    <p:anim calcmode="lin" valueType="num">
                      <p:cBhvr additive="base">
                        <p:cTn dur="500" fill="hold"/>
                        <p:tgtEl>
                          <p:spTgt spid="110">
                            <p:txEl>
                              <p:pRg st="4" end="4"/>
                            </p:txEl>
                          </p:spTgt>
                        </p:tgtEl>
                        <p:attrNameLst>
                          <p:attrName>ppt_x</p:attrName>
                        </p:attrNameLst>
                      </p:cBhvr>
                      <p:tavLst>
                        <p:tav tm="0">
                          <p:val>
                            <p:strVal val="#ppt_x"/>
                          </p:val>
                        </p:tav>
                        <p:tav tm="100000">
                          <p:val>
                            <p:strVal val="#ppt_x"/>
                          </p:val>
                        </p:tav>
                      </p:tavLst>
                    </p:anim>
                    <p:anim calcmode="lin" valueType="num">
                      <p:cBhvr additive="base">
                        <p:cTn dur="500" fill="hold"/>
                        <p:tgtEl>
                          <p:spTgt spid="110">
                            <p:txEl>
                              <p:pRg st="4" end="4"/>
                            </p:txEl>
                          </p:spTgt>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_TITLE">
    <p:spTree>
      <p:nvGrpSpPr>
        <p:cNvPr id="1" name=""/>
        <p:cNvGrpSpPr/>
        <p:nvPr/>
      </p:nvGrpSpPr>
      <p:grpSpPr>
        <a:xfrm>
          <a:off x="0" y="0"/>
          <a:ext cx="0" cy="0"/>
          <a:chOff x="0" y="0"/>
          <a:chExt cx="0" cy="0"/>
        </a:xfrm>
      </p:grpSpPr>
      <p:sp>
        <p:nvSpPr>
          <p:cNvPr id="2" name="Freeform 3"/>
          <p:cNvSpPr/>
          <p:nvPr userDrawn="1"/>
        </p:nvSpPr>
        <p:spPr>
          <a:xfrm>
            <a:off x="227330" y="499110"/>
            <a:ext cx="11817985" cy="5885180"/>
          </a:xfrm>
          <a:custGeom>
            <a:avLst/>
            <a:gdLst/>
            <a:ahLst/>
            <a:cxnLst/>
            <a:rect l="l" t="t" r="r" b="b"/>
            <a:pathLst>
              <a:path w="12492751" h="8229600">
                <a:moveTo>
                  <a:pt x="0" y="0"/>
                </a:moveTo>
                <a:lnTo>
                  <a:pt x="12492751" y="0"/>
                </a:lnTo>
                <a:lnTo>
                  <a:pt x="12492751" y="8229600"/>
                </a:lnTo>
                <a:lnTo>
                  <a:pt x="0" y="8229600"/>
                </a:lnTo>
                <a:lnTo>
                  <a:pt x="0" y="0"/>
                </a:lnTo>
                <a:close/>
              </a:path>
            </a:pathLst>
          </a:custGeom>
          <a:blipFill rotWithShape="1">
            <a:blip r:embed="rId2"/>
            <a:stretch>
              <a:fillRect/>
            </a:stretch>
          </a:blipFill>
        </p:spPr>
      </p:sp>
      <p:sp>
        <p:nvSpPr>
          <p:cNvPr id="6" name="Title 5"/>
          <p:cNvSpPr>
            <a:spLocks noGrp="1"/>
          </p:cNvSpPr>
          <p:nvPr>
            <p:ph type="title" hasCustomPrompt="1"/>
          </p:nvPr>
        </p:nvSpPr>
        <p:spPr>
          <a:xfrm>
            <a:off x="782955" y="2503170"/>
            <a:ext cx="9222105" cy="3456940"/>
          </a:xfrm>
        </p:spPr>
        <p:txBody>
          <a:bodyPr lIns="0" tIns="0" rIns="0" bIns="0" anchor="b" anchorCtr="0">
            <a:noAutofit/>
          </a:bodyPr>
          <a:lstStyle>
            <a:lvl1pPr>
              <a:lnSpc>
                <a:spcPts val="8000"/>
              </a:lnSpc>
              <a:defRPr sz="8000" b="1">
                <a:latin typeface="Kaushan Script" panose="03060602040705080205" charset="0"/>
                <a:cs typeface="Kaushan Script" panose="03060602040705080205" charset="0"/>
              </a:defRPr>
            </a:lvl1pPr>
          </a:lstStyle>
          <a:p>
            <a:r>
              <a:rPr lang="en-US" dirty="0"/>
              <a:t>Click to add title</a:t>
            </a:r>
            <a:endParaRPr lang="en-US" dirty="0"/>
          </a:p>
        </p:txBody>
      </p:sp>
      <p:sp>
        <p:nvSpPr>
          <p:cNvPr id="3" name="Subtitle 2"/>
          <p:cNvSpPr>
            <a:spLocks noGrp="1"/>
          </p:cNvSpPr>
          <p:nvPr>
            <p:ph type="subTitle" idx="1" hasCustomPrompt="1"/>
          </p:nvPr>
        </p:nvSpPr>
        <p:spPr>
          <a:xfrm>
            <a:off x="782956" y="805468"/>
            <a:ext cx="9124774" cy="957097"/>
          </a:xfrm>
        </p:spPr>
        <p:txBody>
          <a:bodyPr lIns="0" tIns="0" rIns="0" bIns="0" anchor="ctr" anchorCtr="0">
            <a:noAutofit/>
          </a:bodyPr>
          <a:lstStyle>
            <a:lvl1pPr marL="0" indent="0" algn="l">
              <a:buNone/>
              <a:defRPr sz="3600" b="1"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add subtitle</a:t>
            </a:r>
            <a:endParaRPr lang="en-US" dirty="0"/>
          </a:p>
        </p:txBody>
      </p:sp>
      <p:sp>
        <p:nvSpPr>
          <p:cNvPr id="10" name="Freeform 9"/>
          <p:cNvSpPr/>
          <p:nvPr userDrawn="1"/>
        </p:nvSpPr>
        <p:spPr>
          <a:xfrm>
            <a:off x="9677104" y="463786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3"/>
            <a:stretch>
              <a:fillRect/>
            </a:stretch>
          </a:blipFill>
          <a:ln cap="sq">
            <a:noFill/>
            <a:prstDash val="solid"/>
            <a:miter/>
          </a:ln>
        </p:spPr>
      </p:sp>
      <p:sp>
        <p:nvSpPr>
          <p:cNvPr id="9" name="Freeform 7"/>
          <p:cNvSpPr/>
          <p:nvPr userDrawn="1"/>
        </p:nvSpPr>
        <p:spPr>
          <a:xfrm>
            <a:off x="9566275" y="0"/>
            <a:ext cx="2741930" cy="1762125"/>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4"/>
            <a:stretch>
              <a:fillRect/>
            </a:stretch>
          </a:blipFill>
          <a:ln cap="sq">
            <a:noFill/>
            <a:prstDash val="solid"/>
            <a:miter/>
          </a:ln>
        </p:spPr>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8" name="Freeform 3"/>
          <p:cNvSpPr/>
          <p:nvPr userDrawn="1"/>
        </p:nvSpPr>
        <p:spPr>
          <a:xfrm>
            <a:off x="227330" y="499110"/>
            <a:ext cx="11817985" cy="5885180"/>
          </a:xfrm>
          <a:custGeom>
            <a:avLst/>
            <a:gdLst/>
            <a:ahLst/>
            <a:cxnLst/>
            <a:rect l="l" t="t" r="r" b="b"/>
            <a:pathLst>
              <a:path w="12492751" h="8229600">
                <a:moveTo>
                  <a:pt x="0" y="0"/>
                </a:moveTo>
                <a:lnTo>
                  <a:pt x="12492751" y="0"/>
                </a:lnTo>
                <a:lnTo>
                  <a:pt x="12492751" y="8229600"/>
                </a:lnTo>
                <a:lnTo>
                  <a:pt x="0" y="8229600"/>
                </a:lnTo>
                <a:lnTo>
                  <a:pt x="0" y="0"/>
                </a:lnTo>
                <a:close/>
              </a:path>
            </a:pathLst>
          </a:custGeom>
          <a:blipFill rotWithShape="1">
            <a:blip r:embed="rId2"/>
            <a:stretch>
              <a:fillRect/>
            </a:stretch>
          </a:blipFill>
        </p:spPr>
      </p:sp>
      <p:sp>
        <p:nvSpPr>
          <p:cNvPr id="2" name="Title 1"/>
          <p:cNvSpPr>
            <a:spLocks noGrp="1"/>
          </p:cNvSpPr>
          <p:nvPr>
            <p:ph type="title" hasCustomPrompt="1"/>
          </p:nvPr>
        </p:nvSpPr>
        <p:spPr>
          <a:xfrm>
            <a:off x="817880" y="271145"/>
            <a:ext cx="8859520" cy="2251075"/>
          </a:xfrm>
        </p:spPr>
        <p:txBody>
          <a:bodyPr lIns="0" tIns="0" rIns="0" bIns="0" anchor="ctr" anchorCtr="0">
            <a:noAutofit/>
          </a:bodyPr>
          <a:lstStyle>
            <a:lvl1pP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dirty="0"/>
              <a:t>Click to add title</a:t>
            </a:r>
            <a:endParaRPr lang="en-US" dirty="0"/>
          </a:p>
        </p:txBody>
      </p:sp>
      <p:sp>
        <p:nvSpPr>
          <p:cNvPr id="7" name="Content Placeholder 32"/>
          <p:cNvSpPr>
            <a:spLocks noGrp="1"/>
          </p:cNvSpPr>
          <p:nvPr>
            <p:ph sz="quarter" idx="13" hasCustomPrompt="1"/>
          </p:nvPr>
        </p:nvSpPr>
        <p:spPr>
          <a:xfrm>
            <a:off x="817245" y="2522220"/>
            <a:ext cx="8859520" cy="3345815"/>
          </a:xfrm>
        </p:spPr>
        <p:txBody>
          <a:bodyPr/>
          <a:lstStyle>
            <a:lvl1pPr marL="283210" indent="-283210">
              <a:spcBef>
                <a:spcPts val="1200"/>
              </a:spcBef>
              <a:defRPr/>
            </a:lvl1pPr>
            <a:lvl2pPr indent="-283210">
              <a:spcBef>
                <a:spcPts val="1200"/>
              </a:spcBef>
              <a:defRPr/>
            </a:lvl2pPr>
            <a:lvl3pPr indent="-283210">
              <a:spcBef>
                <a:spcPts val="1200"/>
              </a:spcBef>
              <a:defRPr/>
            </a:lvl3pPr>
            <a:lvl4pPr indent="-283210">
              <a:spcBef>
                <a:spcPts val="1200"/>
              </a:spcBef>
              <a:defRPr/>
            </a:lvl4pPr>
            <a:lvl5pPr indent="-283210">
              <a:spcBef>
                <a:spcPts val="1200"/>
              </a:spcBef>
              <a:defRPr/>
            </a:lvl5pPr>
          </a:lstStyle>
          <a:p>
            <a:pPr lvl="0"/>
            <a:r>
              <a:rPr lang="en-US" dirty="0"/>
              <a:t>Click to add content</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
        <p:nvSpPr>
          <p:cNvPr id="10" name="Freeform 9"/>
          <p:cNvSpPr/>
          <p:nvPr userDrawn="1"/>
        </p:nvSpPr>
        <p:spPr>
          <a:xfrm>
            <a:off x="9677104" y="4568649"/>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3"/>
            <a:stretch>
              <a:fillRect/>
            </a:stretch>
          </a:blipFill>
          <a:ln cap="sq">
            <a:noFill/>
            <a:prstDash val="solid"/>
            <a:miter/>
          </a:ln>
        </p:spPr>
      </p:sp>
      <p:sp>
        <p:nvSpPr>
          <p:cNvPr id="9" name="Freeform 7"/>
          <p:cNvSpPr/>
          <p:nvPr userDrawn="1"/>
        </p:nvSpPr>
        <p:spPr>
          <a:xfrm>
            <a:off x="9566275" y="0"/>
            <a:ext cx="2741930" cy="1762125"/>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4"/>
            <a:stretch>
              <a:fillRect/>
            </a:stretch>
          </a:blipFill>
          <a:ln cap="sq">
            <a:noFill/>
            <a:prstDash val="solid"/>
            <a:miter/>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2_CONTENT">
    <p:spTree>
      <p:nvGrpSpPr>
        <p:cNvPr id="1" name=""/>
        <p:cNvGrpSpPr/>
        <p:nvPr/>
      </p:nvGrpSpPr>
      <p:grpSpPr>
        <a:xfrm>
          <a:off x="0" y="0"/>
          <a:ext cx="0" cy="0"/>
          <a:chOff x="0" y="0"/>
          <a:chExt cx="0" cy="0"/>
        </a:xfrm>
      </p:grpSpPr>
      <p:sp>
        <p:nvSpPr>
          <p:cNvPr id="3" name="Freeform 3"/>
          <p:cNvSpPr/>
          <p:nvPr userDrawn="1"/>
        </p:nvSpPr>
        <p:spPr>
          <a:xfrm>
            <a:off x="227330" y="499110"/>
            <a:ext cx="11817985" cy="5885180"/>
          </a:xfrm>
          <a:custGeom>
            <a:avLst/>
            <a:gdLst/>
            <a:ahLst/>
            <a:cxnLst/>
            <a:rect l="l" t="t" r="r" b="b"/>
            <a:pathLst>
              <a:path w="12492751" h="8229600">
                <a:moveTo>
                  <a:pt x="0" y="0"/>
                </a:moveTo>
                <a:lnTo>
                  <a:pt x="12492751" y="0"/>
                </a:lnTo>
                <a:lnTo>
                  <a:pt x="12492751" y="8229600"/>
                </a:lnTo>
                <a:lnTo>
                  <a:pt x="0" y="8229600"/>
                </a:lnTo>
                <a:lnTo>
                  <a:pt x="0" y="0"/>
                </a:lnTo>
                <a:close/>
              </a:path>
            </a:pathLst>
          </a:custGeom>
          <a:blipFill rotWithShape="1">
            <a:blip r:embed="rId2"/>
            <a:stretch>
              <a:fillRect/>
            </a:stretch>
          </a:blipFill>
        </p:spPr>
      </p:sp>
      <p:sp>
        <p:nvSpPr>
          <p:cNvPr id="7" name="Title 1"/>
          <p:cNvSpPr>
            <a:spLocks noGrp="1"/>
          </p:cNvSpPr>
          <p:nvPr>
            <p:ph type="title" hasCustomPrompt="1"/>
          </p:nvPr>
        </p:nvSpPr>
        <p:spPr>
          <a:xfrm>
            <a:off x="773430" y="305435"/>
            <a:ext cx="7089140" cy="2194560"/>
          </a:xfrm>
        </p:spPr>
        <p:txBody>
          <a:bodyPr lIns="0" tIns="0" rIns="0" bIns="0" anchor="ctr" anchorCtr="0">
            <a:noAutofit/>
          </a:bodyPr>
          <a:lstStyle>
            <a:lvl1pP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dirty="0"/>
              <a:t>Click to add title</a:t>
            </a:r>
            <a:endParaRPr lang="en-US" dirty="0"/>
          </a:p>
        </p:txBody>
      </p:sp>
      <p:sp>
        <p:nvSpPr>
          <p:cNvPr id="4" name="Content Placeholder 3"/>
          <p:cNvSpPr>
            <a:spLocks noGrp="1"/>
          </p:cNvSpPr>
          <p:nvPr>
            <p:ph sz="half" idx="2" hasCustomPrompt="1"/>
          </p:nvPr>
        </p:nvSpPr>
        <p:spPr>
          <a:xfrm>
            <a:off x="773430" y="2534285"/>
            <a:ext cx="5033010" cy="3249930"/>
          </a:xfrm>
        </p:spPr>
        <p:txBody>
          <a:bodyPr lIns="0" rIns="0" anchor="t" anchorCtr="0"/>
          <a:lstStyle>
            <a:lvl1pPr marL="0" indent="0">
              <a:lnSpc>
                <a:spcPct val="90000"/>
              </a:lnSpc>
              <a:spcBef>
                <a:spcPts val="2400"/>
              </a:spcBef>
              <a:buNone/>
              <a:defRPr sz="2000"/>
            </a:lvl1pPr>
            <a:lvl2pPr marL="502920" indent="0">
              <a:lnSpc>
                <a:spcPct val="90000"/>
              </a:lnSpc>
              <a:spcBef>
                <a:spcPts val="2400"/>
              </a:spcBef>
              <a:buNone/>
              <a:defRPr sz="1800"/>
            </a:lvl2pPr>
            <a:lvl3pPr marL="960120" indent="0">
              <a:lnSpc>
                <a:spcPct val="90000"/>
              </a:lnSpc>
              <a:spcBef>
                <a:spcPts val="2400"/>
              </a:spcBef>
              <a:buNone/>
              <a:defRPr sz="1600"/>
            </a:lvl3pPr>
            <a:lvl4pPr marL="1417320" indent="0">
              <a:lnSpc>
                <a:spcPct val="90000"/>
              </a:lnSpc>
              <a:spcBef>
                <a:spcPts val="2400"/>
              </a:spcBef>
              <a:buNone/>
              <a:defRPr sz="1400"/>
            </a:lvl4pPr>
            <a:lvl5pPr marL="1874520" indent="0">
              <a:lnSpc>
                <a:spcPct val="90000"/>
              </a:lnSpc>
              <a:spcBef>
                <a:spcPts val="2400"/>
              </a:spcBef>
              <a:buNone/>
              <a:defRPr sz="1400"/>
            </a:lvl5pPr>
            <a:lvl6pPr>
              <a:defRPr sz="1400"/>
            </a:lvl6pPr>
            <a:lvl7pPr>
              <a:defRPr sz="1400"/>
            </a:lvl7pPr>
            <a:lvl8pPr>
              <a:defRPr sz="1400"/>
            </a:lvl8pPr>
            <a:lvl9pPr>
              <a:defRPr sz="1400"/>
            </a:lvl9pPr>
          </a:lstStyle>
          <a:p>
            <a:pPr lvl="0"/>
            <a:r>
              <a:rPr lang="en-US" dirty="0"/>
              <a:t>Click to add content</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2" name="Date Placeholder 1"/>
          <p:cNvSpPr>
            <a:spLocks noGrp="1"/>
          </p:cNvSpPr>
          <p:nvPr>
            <p:ph type="dt" sz="half" idx="10"/>
          </p:nvPr>
        </p:nvSpPr>
        <p:spPr/>
        <p:txBody>
          <a:bodyPr/>
          <a:lstStyle/>
          <a:p>
            <a:r>
              <a:rPr lang="en-US"/>
              <a:t>20XX</a:t>
            </a:r>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fld>
            <a:endParaRPr lang="en-US" dirty="0"/>
          </a:p>
        </p:txBody>
      </p:sp>
      <p:cxnSp>
        <p:nvCxnSpPr>
          <p:cNvPr id="8" name="Straight Connector 7"/>
          <p:cNvCxnSpPr/>
          <p:nvPr userDrawn="1"/>
        </p:nvCxnSpPr>
        <p:spPr>
          <a:xfrm>
            <a:off x="6096000" y="2546252"/>
            <a:ext cx="0" cy="3249637"/>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 name="Рисунок 4"/>
          <p:cNvSpPr>
            <a:spLocks noGrp="1"/>
          </p:cNvSpPr>
          <p:nvPr>
            <p:ph type="pic" sz="quarter" idx="13"/>
          </p:nvPr>
        </p:nvSpPr>
        <p:spPr>
          <a:xfrm>
            <a:off x="6402600" y="2552872"/>
            <a:ext cx="5189077" cy="3250671"/>
          </a:xfrm>
        </p:spPr>
        <p:txBody>
          <a:bodyPr/>
          <a:lstStyle/>
          <a:p>
            <a:endParaRPr lang="en-US"/>
          </a:p>
        </p:txBody>
      </p:sp>
      <p:sp>
        <p:nvSpPr>
          <p:cNvPr id="6" name="Freeform 5"/>
          <p:cNvSpPr/>
          <p:nvPr userDrawn="1"/>
        </p:nvSpPr>
        <p:spPr>
          <a:xfrm>
            <a:off x="9677104" y="463786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3"/>
            <a:stretch>
              <a:fillRect/>
            </a:stretch>
          </a:blipFill>
          <a:ln cap="sq">
            <a:noFill/>
            <a:prstDash val="solid"/>
            <a:miter/>
          </a:ln>
        </p:spPr>
      </p:sp>
      <p:sp>
        <p:nvSpPr>
          <p:cNvPr id="37" name="Freeform 7"/>
          <p:cNvSpPr/>
          <p:nvPr userDrawn="1"/>
        </p:nvSpPr>
        <p:spPr>
          <a:xfrm>
            <a:off x="9676765" y="0"/>
            <a:ext cx="2631440" cy="1556385"/>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4"/>
            <a:stretch>
              <a:fillRect/>
            </a:stretch>
          </a:blipFill>
          <a:ln cap="sq">
            <a:noFill/>
            <a:prstDash val="solid"/>
            <a:miter/>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showMasterSp="0">
  <p:cSld name="THE_END">
    <p:spTree>
      <p:nvGrpSpPr>
        <p:cNvPr id="1" name=""/>
        <p:cNvGrpSpPr/>
        <p:nvPr/>
      </p:nvGrpSpPr>
      <p:grpSpPr>
        <a:xfrm>
          <a:off x="0" y="0"/>
          <a:ext cx="0" cy="0"/>
          <a:chOff x="0" y="0"/>
          <a:chExt cx="0" cy="0"/>
        </a:xfrm>
      </p:grpSpPr>
      <p:sp>
        <p:nvSpPr>
          <p:cNvPr id="4" name="Freeform 3"/>
          <p:cNvSpPr/>
          <p:nvPr userDrawn="1"/>
        </p:nvSpPr>
        <p:spPr>
          <a:xfrm>
            <a:off x="227330" y="499110"/>
            <a:ext cx="11817985" cy="5885180"/>
          </a:xfrm>
          <a:custGeom>
            <a:avLst/>
            <a:gdLst/>
            <a:ahLst/>
            <a:cxnLst/>
            <a:rect l="l" t="t" r="r" b="b"/>
            <a:pathLst>
              <a:path w="12492751" h="8229600">
                <a:moveTo>
                  <a:pt x="0" y="0"/>
                </a:moveTo>
                <a:lnTo>
                  <a:pt x="12492751" y="0"/>
                </a:lnTo>
                <a:lnTo>
                  <a:pt x="12492751" y="8229600"/>
                </a:lnTo>
                <a:lnTo>
                  <a:pt x="0" y="8229600"/>
                </a:lnTo>
                <a:lnTo>
                  <a:pt x="0" y="0"/>
                </a:lnTo>
                <a:close/>
              </a:path>
            </a:pathLst>
          </a:custGeom>
          <a:blipFill>
            <a:blip r:embed="rId2"/>
            <a:stretch>
              <a:fillRect/>
            </a:stretch>
          </a:blipFill>
        </p:spPr>
      </p:sp>
      <p:pic>
        <p:nvPicPr>
          <p:cNvPr id="27" name="Picture 26"/>
          <p:cNvPicPr>
            <a:picLocks noChangeAspect="1"/>
          </p:cNvPicPr>
          <p:nvPr userDrawn="1"/>
        </p:nvPicPr>
        <p:blipFill>
          <a:blip r:embed="rId3"/>
          <a:stretch>
            <a:fillRect/>
          </a:stretch>
        </p:blipFill>
        <p:spPr>
          <a:xfrm>
            <a:off x="0" y="0"/>
            <a:ext cx="12192000" cy="6858000"/>
          </a:xfrm>
          <a:prstGeom prst="rect">
            <a:avLst/>
          </a:prstGeom>
        </p:spPr>
      </p:pic>
      <p:sp>
        <p:nvSpPr>
          <p:cNvPr id="13" name="Freeform 3"/>
          <p:cNvSpPr/>
          <p:nvPr userDrawn="1"/>
        </p:nvSpPr>
        <p:spPr>
          <a:xfrm>
            <a:off x="24765" y="339090"/>
            <a:ext cx="8616950" cy="5885815"/>
          </a:xfrm>
          <a:custGeom>
            <a:avLst/>
            <a:gdLst/>
            <a:ahLst/>
            <a:cxnLst/>
            <a:rect l="l" t="t" r="r" b="b"/>
            <a:pathLst>
              <a:path w="12492751" h="8229600">
                <a:moveTo>
                  <a:pt x="0" y="0"/>
                </a:moveTo>
                <a:lnTo>
                  <a:pt x="12492751" y="0"/>
                </a:lnTo>
                <a:lnTo>
                  <a:pt x="12492751" y="8229600"/>
                </a:lnTo>
                <a:lnTo>
                  <a:pt x="0" y="8229600"/>
                </a:lnTo>
                <a:lnTo>
                  <a:pt x="0" y="0"/>
                </a:lnTo>
                <a:close/>
              </a:path>
            </a:pathLst>
          </a:custGeom>
          <a:blipFill>
            <a:blip r:embed="rId2"/>
            <a:stretch>
              <a:fillRect/>
            </a:stretch>
          </a:blipFill>
        </p:spPr>
      </p:sp>
      <p:sp>
        <p:nvSpPr>
          <p:cNvPr id="14" name="Freeform 4"/>
          <p:cNvSpPr/>
          <p:nvPr userDrawn="1"/>
        </p:nvSpPr>
        <p:spPr>
          <a:xfrm>
            <a:off x="6928485" y="339090"/>
            <a:ext cx="2175510" cy="1364615"/>
          </a:xfrm>
          <a:custGeom>
            <a:avLst/>
            <a:gdLst/>
            <a:ahLst/>
            <a:cxnLst/>
            <a:rect l="l" t="t" r="r" b="b"/>
            <a:pathLst>
              <a:path w="3152630" h="1907341">
                <a:moveTo>
                  <a:pt x="0" y="0"/>
                </a:moveTo>
                <a:lnTo>
                  <a:pt x="3152630" y="0"/>
                </a:lnTo>
                <a:lnTo>
                  <a:pt x="3152630" y="1907341"/>
                </a:lnTo>
                <a:lnTo>
                  <a:pt x="0" y="1907341"/>
                </a:lnTo>
                <a:lnTo>
                  <a:pt x="0" y="0"/>
                </a:lnTo>
                <a:close/>
              </a:path>
            </a:pathLst>
          </a:custGeom>
          <a:blipFill>
            <a:blip r:embed="rId4"/>
            <a:stretch>
              <a:fillRect/>
            </a:stretch>
          </a:blipFill>
          <a:ln cap="sq">
            <a:noFill/>
            <a:prstDash val="solid"/>
            <a:miter/>
          </a:ln>
        </p:spPr>
      </p:sp>
      <p:sp>
        <p:nvSpPr>
          <p:cNvPr id="15" name="Freeform 5"/>
          <p:cNvSpPr/>
          <p:nvPr userDrawn="1"/>
        </p:nvSpPr>
        <p:spPr>
          <a:xfrm>
            <a:off x="-288925" y="5115560"/>
            <a:ext cx="1730375" cy="1109345"/>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5"/>
            <a:stretch>
              <a:fillRect/>
            </a:stretch>
          </a:blipFill>
          <a:ln cap="sq">
            <a:noFill/>
            <a:prstDash val="solid"/>
            <a:miter/>
          </a:ln>
        </p:spPr>
      </p:sp>
      <p:sp>
        <p:nvSpPr>
          <p:cNvPr id="16" name="Freeform 7"/>
          <p:cNvSpPr/>
          <p:nvPr userDrawn="1"/>
        </p:nvSpPr>
        <p:spPr>
          <a:xfrm>
            <a:off x="9447869" y="4250498"/>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6"/>
            <a:stretch>
              <a:fillRect/>
            </a:stretch>
          </a:blipFill>
          <a:ln cap="sq">
            <a:noFill/>
            <a:prstDash val="solid"/>
            <a:miter/>
          </a:ln>
        </p:spPr>
      </p:sp>
      <p:sp>
        <p:nvSpPr>
          <p:cNvPr id="3" name="Subtitle 2"/>
          <p:cNvSpPr>
            <a:spLocks noGrp="1"/>
          </p:cNvSpPr>
          <p:nvPr>
            <p:ph type="subTitle" idx="1" hasCustomPrompt="1"/>
          </p:nvPr>
        </p:nvSpPr>
        <p:spPr>
          <a:xfrm>
            <a:off x="2813050" y="5350510"/>
            <a:ext cx="5263515" cy="602615"/>
          </a:xfrm>
        </p:spPr>
        <p:txBody>
          <a:bodyPr lIns="0" tIns="0" rIns="0" bIns="0" anchor="b" anchorCtr="0">
            <a:noAutofit/>
          </a:bodyPr>
          <a:lstStyle>
            <a:lvl1pPr marL="0" indent="0" algn="l">
              <a:lnSpc>
                <a:spcPts val="3000"/>
              </a:lnSpc>
              <a:buNone/>
              <a:defRPr sz="3000" b="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add subtitle</a:t>
            </a:r>
            <a:endParaRPr lang="en-US" dirty="0"/>
          </a:p>
        </p:txBody>
      </p:sp>
      <p:sp>
        <p:nvSpPr>
          <p:cNvPr id="18" name="Freeform 6"/>
          <p:cNvSpPr/>
          <p:nvPr userDrawn="1"/>
        </p:nvSpPr>
        <p:spPr>
          <a:xfrm>
            <a:off x="7107555" y="4433570"/>
            <a:ext cx="5263515" cy="3764280"/>
          </a:xfrm>
          <a:custGeom>
            <a:avLst/>
            <a:gdLst/>
            <a:ahLst/>
            <a:cxnLst/>
            <a:rect l="l" t="t" r="r" b="b"/>
            <a:pathLst>
              <a:path w="10466900" h="8229600">
                <a:moveTo>
                  <a:pt x="0" y="0"/>
                </a:moveTo>
                <a:lnTo>
                  <a:pt x="10466900" y="0"/>
                </a:lnTo>
                <a:lnTo>
                  <a:pt x="10466900" y="8229600"/>
                </a:lnTo>
                <a:lnTo>
                  <a:pt x="0" y="8229600"/>
                </a:lnTo>
                <a:lnTo>
                  <a:pt x="0" y="0"/>
                </a:lnTo>
                <a:close/>
              </a:path>
            </a:pathLst>
          </a:custGeom>
          <a:blipFill>
            <a:blip r:embed="rId7"/>
            <a:stretch>
              <a:fillRect/>
            </a:stretch>
          </a:blipFill>
          <a:ln cap="sq">
            <a:noFill/>
            <a:prstDash val="solid"/>
            <a:miter/>
          </a:ln>
        </p:spPr>
      </p:sp>
      <p:sp>
        <p:nvSpPr>
          <p:cNvPr id="6" name="Title 5"/>
          <p:cNvSpPr>
            <a:spLocks noGrp="1"/>
          </p:cNvSpPr>
          <p:nvPr>
            <p:ph type="title" hasCustomPrompt="1"/>
          </p:nvPr>
        </p:nvSpPr>
        <p:spPr>
          <a:xfrm>
            <a:off x="782955" y="643890"/>
            <a:ext cx="7053580" cy="4154805"/>
          </a:xfrm>
        </p:spPr>
        <p:txBody>
          <a:bodyPr lIns="0" tIns="0" rIns="0" bIns="0" anchor="ctr" anchorCtr="0">
            <a:noAutofit/>
          </a:bodyPr>
          <a:lstStyle>
            <a:lvl1pPr algn="ctr">
              <a:lnSpc>
                <a:spcPct val="100000"/>
              </a:lnSpc>
              <a:defRPr sz="8000" b="1">
                <a:latin typeface="Kaushan Script" panose="03060602040705080205" charset="0"/>
                <a:cs typeface="Kaushan Script" panose="03060602040705080205" charset="0"/>
              </a:defRPr>
            </a:lvl1pPr>
          </a:lstStyle>
          <a:p>
            <a:r>
              <a:rPr lang="en-US" dirty="0"/>
              <a:t>Click to add title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grpId="0" nodeType="clickEffect">
                  <p:stCondLst>
                    <p:cond delay="0"/>
                  </p:stCondLst>
                  <p:childTnLst>
                    <p:set>
                      <p:cBhvr>
                        <p:cTn dur="1" fill="hold">
                          <p:stCondLst>
                            <p:cond delay="0"/>
                          </p:stCondLst>
                        </p:cTn>
                        <p:tgtEl>
                          <p:spTgt spid="3">
                            <p:txEl>
                              <p:pRg st="0" end="0"/>
                            </p:txEl>
                          </p:spTgt>
                        </p:tgtEl>
                        <p:attrNameLst>
                          <p:attrName>style.visibility</p:attrName>
                        </p:attrNameLst>
                      </p:cBhvr>
                      <p:to>
                        <p:strVal val="visible"/>
                      </p:to>
                    </p:set>
                    <p:animEffect transition="in" filter="fade">
                      <p:cBhvr>
                        <p:cTn dur="500"/>
                        <p:tgtEl>
                          <p:spTgt spid="3">
                            <p:txEl>
                              <p:pRg st="0" end="0"/>
                            </p:txEl>
                          </p:spTgt>
                        </p:tgtEl>
                      </p:cBhvr>
                    </p:animEffect>
                  </p:childTnLst>
                </p:cTn>
              </p:par>
            </p:tnLst>
          </p:tmpl>
        </p:tmplLst>
      </p:bldP>
      <p:bldP spid="3" grpId="1" build="p">
        <p:tmplLst>
          <p:tmpl lvl="1">
            <p:tnLst>
              <p:par>
                <p:cTn presetID="10" presetClass="entr" presetSubtype="0" fill="hold" grpId="1" nodeType="clickEffect">
                  <p:stCondLst>
                    <p:cond delay="0"/>
                  </p:stCondLst>
                  <p:childTnLst>
                    <p:set>
                      <p:cBhvr>
                        <p:cTn dur="1" fill="hold">
                          <p:stCondLst>
                            <p:cond delay="0"/>
                          </p:stCondLst>
                        </p:cTn>
                        <p:tgtEl>
                          <p:spTgt spid="3">
                            <p:txEl>
                              <p:pRg st="0" end="0"/>
                            </p:txEl>
                          </p:spTgt>
                        </p:tgtEl>
                        <p:attrNameLst>
                          <p:attrName>style.visibility</p:attrName>
                        </p:attrNameLst>
                      </p:cBhvr>
                      <p:to>
                        <p:strVal val="visible"/>
                      </p:to>
                    </p:set>
                    <p:animEffect transition="in" filter="fade">
                      <p:cBhvr>
                        <p:cTn dur="500"/>
                        <p:tgtEl>
                          <p:spTgt spid="3">
                            <p:txEl>
                              <p:pRg st="0" end="0"/>
                            </p:txEl>
                          </p:spTgt>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3_CONTENT">
    <p:spTree>
      <p:nvGrpSpPr>
        <p:cNvPr id="1" name=""/>
        <p:cNvGrpSpPr/>
        <p:nvPr/>
      </p:nvGrpSpPr>
      <p:grpSpPr>
        <a:xfrm>
          <a:off x="0" y="0"/>
          <a:ext cx="0" cy="0"/>
          <a:chOff x="0" y="0"/>
          <a:chExt cx="0" cy="0"/>
        </a:xfrm>
      </p:grpSpPr>
      <p:sp>
        <p:nvSpPr>
          <p:cNvPr id="9" name="Freeform 3"/>
          <p:cNvSpPr/>
          <p:nvPr userDrawn="1"/>
        </p:nvSpPr>
        <p:spPr>
          <a:xfrm>
            <a:off x="227330" y="499110"/>
            <a:ext cx="11817985" cy="5885180"/>
          </a:xfrm>
          <a:custGeom>
            <a:avLst/>
            <a:gdLst/>
            <a:ahLst/>
            <a:cxnLst/>
            <a:rect l="l" t="t" r="r" b="b"/>
            <a:pathLst>
              <a:path w="12492751" h="8229600">
                <a:moveTo>
                  <a:pt x="0" y="0"/>
                </a:moveTo>
                <a:lnTo>
                  <a:pt x="12492751" y="0"/>
                </a:lnTo>
                <a:lnTo>
                  <a:pt x="12492751" y="8229600"/>
                </a:lnTo>
                <a:lnTo>
                  <a:pt x="0" y="8229600"/>
                </a:lnTo>
                <a:lnTo>
                  <a:pt x="0" y="0"/>
                </a:lnTo>
                <a:close/>
              </a:path>
            </a:pathLst>
          </a:custGeom>
          <a:blipFill>
            <a:blip r:embed="rId2"/>
            <a:stretch>
              <a:fillRect/>
            </a:stretch>
          </a:blipFill>
        </p:spPr>
      </p:sp>
      <p:sp>
        <p:nvSpPr>
          <p:cNvPr id="14" name="Title 13"/>
          <p:cNvSpPr>
            <a:spLocks noGrp="1"/>
          </p:cNvSpPr>
          <p:nvPr>
            <p:ph type="title" hasCustomPrompt="1"/>
          </p:nvPr>
        </p:nvSpPr>
        <p:spPr>
          <a:xfrm>
            <a:off x="827405" y="573405"/>
            <a:ext cx="10528300" cy="1059180"/>
          </a:xfrm>
          <a:noFill/>
        </p:spPr>
        <p:txBody>
          <a:bodyPr anchor="ctr"/>
          <a:lstStyle>
            <a:lvl1pPr algn="ctr">
              <a:lnSpc>
                <a:spcPct val="90000"/>
              </a:lnSpc>
              <a:defRPr b="1" cap="all" baseline="0">
                <a:solidFill>
                  <a:schemeClr val="tx1"/>
                </a:solidFill>
                <a:latin typeface="Kaushan Script" panose="03060602040705080205" charset="0"/>
                <a:cs typeface="Kaushan Script" panose="03060602040705080205" charset="0"/>
              </a:defRPr>
            </a:lvl1pPr>
          </a:lstStyle>
          <a:p>
            <a:r>
              <a:rPr lang="en-US" dirty="0"/>
              <a:t>Click to add title</a:t>
            </a:r>
            <a:endParaRPr lang="en-US" dirty="0"/>
          </a:p>
        </p:txBody>
      </p:sp>
      <p:sp>
        <p:nvSpPr>
          <p:cNvPr id="8" name="Content Placeholder 12"/>
          <p:cNvSpPr>
            <a:spLocks noGrp="1"/>
          </p:cNvSpPr>
          <p:nvPr>
            <p:ph sz="quarter" idx="17" hasCustomPrompt="1"/>
          </p:nvPr>
        </p:nvSpPr>
        <p:spPr>
          <a:xfrm>
            <a:off x="8068310" y="2673985"/>
            <a:ext cx="3296285" cy="3554095"/>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pPr lvl="0"/>
            <a:r>
              <a:rPr lang="en-US" dirty="0"/>
              <a:t>Click to add content</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0" name="Content Placeholder 12"/>
          <p:cNvSpPr>
            <a:spLocks noGrp="1"/>
          </p:cNvSpPr>
          <p:nvPr>
            <p:ph sz="quarter" idx="13" hasCustomPrompt="1"/>
          </p:nvPr>
        </p:nvSpPr>
        <p:spPr>
          <a:xfrm>
            <a:off x="4448175" y="2673350"/>
            <a:ext cx="3296285" cy="3554730"/>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pPr lvl="0"/>
            <a:r>
              <a:rPr lang="en-US" dirty="0"/>
              <a:t>Click to add content</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Content Placeholder 12"/>
          <p:cNvSpPr>
            <a:spLocks noGrp="1"/>
          </p:cNvSpPr>
          <p:nvPr>
            <p:ph sz="quarter" idx="14" hasCustomPrompt="1"/>
          </p:nvPr>
        </p:nvSpPr>
        <p:spPr>
          <a:xfrm>
            <a:off x="827405" y="2673350"/>
            <a:ext cx="3296285" cy="3554730"/>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pPr lvl="0"/>
            <a:r>
              <a:rPr lang="en-US" dirty="0"/>
              <a:t>Click to add content</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pic>
        <p:nvPicPr>
          <p:cNvPr id="12" name="Picture 11" descr="Screenshot 2024-12-22 at 15.47.16"/>
          <p:cNvPicPr>
            <a:picLocks noChangeAspect="1"/>
          </p:cNvPicPr>
          <p:nvPr userDrawn="1"/>
        </p:nvPicPr>
        <p:blipFill>
          <a:blip r:embed="rId3"/>
          <a:stretch>
            <a:fillRect/>
          </a:stretch>
        </p:blipFill>
        <p:spPr>
          <a:xfrm>
            <a:off x="1233805" y="1670685"/>
            <a:ext cx="9585960" cy="965200"/>
          </a:xfrm>
          <a:prstGeom prst="rect">
            <a:avLst/>
          </a:prstGeom>
        </p:spPr>
      </p:pic>
      <p:sp>
        <p:nvSpPr>
          <p:cNvPr id="16" name="Freeform 5"/>
          <p:cNvSpPr/>
          <p:nvPr userDrawn="1"/>
        </p:nvSpPr>
        <p:spPr>
          <a:xfrm>
            <a:off x="-741045" y="-4545965"/>
            <a:ext cx="6406515" cy="5885180"/>
          </a:xfrm>
          <a:custGeom>
            <a:avLst/>
            <a:gdLst/>
            <a:ahLst/>
            <a:cxnLst/>
            <a:rect l="l" t="t" r="r" b="b"/>
            <a:pathLst>
              <a:path w="7560945" h="8229600">
                <a:moveTo>
                  <a:pt x="0" y="0"/>
                </a:moveTo>
                <a:lnTo>
                  <a:pt x="7560945" y="0"/>
                </a:lnTo>
                <a:lnTo>
                  <a:pt x="7560945" y="8229600"/>
                </a:lnTo>
                <a:lnTo>
                  <a:pt x="0" y="8229600"/>
                </a:lnTo>
                <a:lnTo>
                  <a:pt x="0" y="0"/>
                </a:lnTo>
                <a:close/>
              </a:path>
            </a:pathLst>
          </a:custGeom>
          <a:blipFill>
            <a:blip r:embed="rId4"/>
            <a:stretch>
              <a:fillRect/>
            </a:stretch>
          </a:blipFill>
        </p:spPr>
      </p:sp>
      <p:sp>
        <p:nvSpPr>
          <p:cNvPr id="18" name="Freeform 16"/>
          <p:cNvSpPr/>
          <p:nvPr userDrawn="1"/>
        </p:nvSpPr>
        <p:spPr>
          <a:xfrm>
            <a:off x="9784715" y="114935"/>
            <a:ext cx="2407285" cy="1339850"/>
          </a:xfrm>
          <a:custGeom>
            <a:avLst/>
            <a:gdLst/>
            <a:ahLst/>
            <a:cxnLst/>
            <a:rect l="l" t="t" r="r" b="b"/>
            <a:pathLst>
              <a:path w="3152630" h="1907341">
                <a:moveTo>
                  <a:pt x="0" y="0"/>
                </a:moveTo>
                <a:lnTo>
                  <a:pt x="3152629" y="0"/>
                </a:lnTo>
                <a:lnTo>
                  <a:pt x="3152629" y="1907341"/>
                </a:lnTo>
                <a:lnTo>
                  <a:pt x="0" y="1907341"/>
                </a:lnTo>
                <a:lnTo>
                  <a:pt x="0" y="0"/>
                </a:lnTo>
                <a:close/>
              </a:path>
            </a:pathLst>
          </a:custGeom>
          <a:blipFill>
            <a:blip r:embed="rId5"/>
            <a:stretch>
              <a:fillRect/>
            </a:stretch>
          </a:blipFill>
          <a:ln cap="sq">
            <a:noFill/>
            <a:prstDash val="solid"/>
            <a:miter/>
          </a:ln>
        </p:spPr>
      </p:sp>
      <p:sp>
        <p:nvSpPr>
          <p:cNvPr id="19" name="Freeform 18"/>
          <p:cNvSpPr/>
          <p:nvPr userDrawn="1"/>
        </p:nvSpPr>
        <p:spPr>
          <a:xfrm>
            <a:off x="9983174" y="4932504"/>
            <a:ext cx="2875308" cy="2386506"/>
          </a:xfrm>
          <a:custGeom>
            <a:avLst/>
            <a:gdLst/>
            <a:ahLst/>
            <a:cxnLst/>
            <a:rect l="l" t="t" r="r" b="b"/>
            <a:pathLst>
              <a:path w="2875308" h="2386506">
                <a:moveTo>
                  <a:pt x="0" y="0"/>
                </a:moveTo>
                <a:lnTo>
                  <a:pt x="2875308" y="0"/>
                </a:lnTo>
                <a:lnTo>
                  <a:pt x="2875308" y="2386506"/>
                </a:lnTo>
                <a:lnTo>
                  <a:pt x="0" y="2386506"/>
                </a:lnTo>
                <a:lnTo>
                  <a:pt x="0" y="0"/>
                </a:lnTo>
                <a:close/>
              </a:path>
            </a:pathLst>
          </a:custGeom>
          <a:blipFill>
            <a:blip r:embed="rId6"/>
            <a:stretch>
              <a:fillRect/>
            </a:stretch>
          </a:blipFill>
          <a:ln cap="sq">
            <a:noFill/>
            <a:prstDash val="solid"/>
            <a:miter/>
          </a:ln>
        </p:spPr>
      </p:sp>
      <p:sp>
        <p:nvSpPr>
          <p:cNvPr id="20" name="Freeform 8"/>
          <p:cNvSpPr/>
          <p:nvPr userDrawn="1"/>
        </p:nvSpPr>
        <p:spPr>
          <a:xfrm>
            <a:off x="-379730" y="5821680"/>
            <a:ext cx="2023745" cy="1361440"/>
          </a:xfrm>
          <a:custGeom>
            <a:avLst/>
            <a:gdLst/>
            <a:ahLst/>
            <a:cxnLst/>
            <a:rect l="l" t="t" r="r" b="b"/>
            <a:pathLst>
              <a:path w="2507504" h="1550518">
                <a:moveTo>
                  <a:pt x="0" y="0"/>
                </a:moveTo>
                <a:lnTo>
                  <a:pt x="2507504" y="0"/>
                </a:lnTo>
                <a:lnTo>
                  <a:pt x="2507504" y="1550518"/>
                </a:lnTo>
                <a:lnTo>
                  <a:pt x="0" y="1550518"/>
                </a:lnTo>
                <a:lnTo>
                  <a:pt x="0" y="0"/>
                </a:lnTo>
                <a:close/>
              </a:path>
            </a:pathLst>
          </a:custGeom>
          <a:blipFill>
            <a:blip r:embed="rId7"/>
            <a:stretch>
              <a:fillRect/>
            </a:stretch>
          </a:blipFill>
          <a:ln cap="sq">
            <a:noFill/>
            <a:prstDash val="solid"/>
            <a:miter/>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 calcmode="lin" valueType="num">
                                      <p:cBhvr additive="base">
                                        <p:cTn id="22"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 calcmode="lin" valueType="num">
                                      <p:cBhvr additive="base">
                                        <p:cTn id="2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 calcmode="lin" valueType="num">
                                      <p:cBhvr additive="base">
                                        <p:cTn id="32"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additive="base">
                                        <p:cTn id="3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 calcmode="lin" valueType="num">
                                      <p:cBhvr additive="base">
                                        <p:cTn id="4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anim calcmode="lin" valueType="num">
                                      <p:cBhvr additive="base">
                                        <p:cTn id="46"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0">
                                            <p:txEl>
                                              <p:pRg st="3" end="3"/>
                                            </p:txEl>
                                          </p:spTgt>
                                        </p:tgtEl>
                                        <p:attrNameLst>
                                          <p:attrName>style.visibility</p:attrName>
                                        </p:attrNameLst>
                                      </p:cBhvr>
                                      <p:to>
                                        <p:strVal val="visible"/>
                                      </p:to>
                                    </p:set>
                                    <p:anim calcmode="lin" valueType="num">
                                      <p:cBhvr additive="base">
                                        <p:cTn id="50"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0">
                                            <p:txEl>
                                              <p:pRg st="4" end="4"/>
                                            </p:txEl>
                                          </p:spTgt>
                                        </p:tgtEl>
                                        <p:attrNameLst>
                                          <p:attrName>style.visibility</p:attrName>
                                        </p:attrNameLst>
                                      </p:cBhvr>
                                      <p:to>
                                        <p:strVal val="visible"/>
                                      </p:to>
                                    </p:set>
                                    <p:anim calcmode="lin" valueType="num">
                                      <p:cBhvr additive="base">
                                        <p:cTn id="54"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
                                            <p:txEl>
                                              <p:pRg st="0" end="0"/>
                                            </p:txEl>
                                          </p:spTgt>
                                        </p:tgtEl>
                                        <p:attrNameLst>
                                          <p:attrName>style.visibility</p:attrName>
                                        </p:attrNameLst>
                                      </p:cBhvr>
                                      <p:to>
                                        <p:strVal val="visible"/>
                                      </p:to>
                                    </p:set>
                                    <p:anim calcmode="lin" valueType="num">
                                      <p:cBhvr additive="base">
                                        <p:cTn id="6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8">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8">
                                            <p:txEl>
                                              <p:pRg st="1" end="1"/>
                                            </p:txEl>
                                          </p:spTgt>
                                        </p:tgtEl>
                                        <p:attrNameLst>
                                          <p:attrName>style.visibility</p:attrName>
                                        </p:attrNameLst>
                                      </p:cBhvr>
                                      <p:to>
                                        <p:strVal val="visible"/>
                                      </p:to>
                                    </p:set>
                                    <p:anim calcmode="lin" valueType="num">
                                      <p:cBhvr additive="base">
                                        <p:cTn id="6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8">
                                            <p:txEl>
                                              <p:pRg st="1" end="1"/>
                                            </p:txEl>
                                          </p:spTgt>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8">
                                            <p:txEl>
                                              <p:pRg st="2" end="2"/>
                                            </p:txEl>
                                          </p:spTgt>
                                        </p:tgtEl>
                                        <p:attrNameLst>
                                          <p:attrName>style.visibility</p:attrName>
                                        </p:attrNameLst>
                                      </p:cBhvr>
                                      <p:to>
                                        <p:strVal val="visible"/>
                                      </p:to>
                                    </p:set>
                                    <p:anim calcmode="lin" valueType="num">
                                      <p:cBhvr additive="base">
                                        <p:cTn id="6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8">
                                            <p:txEl>
                                              <p:pRg st="2" end="2"/>
                                            </p:txEl>
                                          </p:spTgt>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8">
                                            <p:txEl>
                                              <p:pRg st="3" end="3"/>
                                            </p:txEl>
                                          </p:spTgt>
                                        </p:tgtEl>
                                        <p:attrNameLst>
                                          <p:attrName>style.visibility</p:attrName>
                                        </p:attrNameLst>
                                      </p:cBhvr>
                                      <p:to>
                                        <p:strVal val="visible"/>
                                      </p:to>
                                    </p:set>
                                    <p:anim calcmode="lin" valueType="num">
                                      <p:cBhvr additive="base">
                                        <p:cTn id="72"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8">
                                            <p:txEl>
                                              <p:pRg st="3" end="3"/>
                                            </p:txEl>
                                          </p:spTgt>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8">
                                            <p:txEl>
                                              <p:pRg st="4" end="4"/>
                                            </p:txEl>
                                          </p:spTgt>
                                        </p:tgtEl>
                                        <p:attrNameLst>
                                          <p:attrName>style.visibility</p:attrName>
                                        </p:attrNameLst>
                                      </p:cBhvr>
                                      <p:to>
                                        <p:strVal val="visible"/>
                                      </p:to>
                                    </p:set>
                                    <p:anim calcmode="lin" valueType="num">
                                      <p:cBhvr additive="base">
                                        <p:cTn id="7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8" grpId="0" animBg="1" build="p">
        <p:tmplLst>
          <p:tmpl lvl="1">
            <p:tnLst>
              <p:par>
                <p:cTn presetID="2" presetClass="entr" presetSubtype="4" fill="hold" nodeType="clickEffect">
                  <p:stCondLst>
                    <p:cond delay="0"/>
                  </p:stCondLst>
                  <p:childTnLst>
                    <p:set>
                      <p:cBhvr>
                        <p:cTn dur="1" fill="hold">
                          <p:stCondLst>
                            <p:cond delay="0"/>
                          </p:stCondLst>
                        </p:cTn>
                        <p:tgtEl>
                          <p:spTgt spid="8">
                            <p:txEl>
                              <p:pRg st="0" end="0"/>
                            </p:txEl>
                          </p:spTgt>
                        </p:tgtEl>
                        <p:attrNameLst>
                          <p:attrName>style.visibility</p:attrName>
                        </p:attrNameLst>
                      </p:cBhvr>
                      <p:to>
                        <p:strVal val="visible"/>
                      </p:to>
                    </p:set>
                    <p:anim calcmode="lin" valueType="num">
                      <p:cBhvr additive="base">
                        <p:cTn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dur="500" fill="hold"/>
                        <p:tgtEl>
                          <p:spTgt spid="8">
                            <p:txEl>
                              <p:pRg st="0" end="0"/>
                            </p:txEl>
                          </p:spTgt>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8">
                            <p:txEl>
                              <p:pRg st="1" end="1"/>
                            </p:txEl>
                          </p:spTgt>
                        </p:tgtEl>
                        <p:attrNameLst>
                          <p:attrName>style.visibility</p:attrName>
                        </p:attrNameLst>
                      </p:cBhvr>
                      <p:to>
                        <p:strVal val="visible"/>
                      </p:to>
                    </p:set>
                    <p:anim calcmode="lin" valueType="num">
                      <p:cBhvr additive="base">
                        <p:cTn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dur="500" fill="hold"/>
                        <p:tgtEl>
                          <p:spTgt spid="8">
                            <p:txEl>
                              <p:pRg st="1" end="1"/>
                            </p:txEl>
                          </p:spTgt>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8">
                            <p:txEl>
                              <p:pRg st="2" end="2"/>
                            </p:txEl>
                          </p:spTgt>
                        </p:tgtEl>
                        <p:attrNameLst>
                          <p:attrName>style.visibility</p:attrName>
                        </p:attrNameLst>
                      </p:cBhvr>
                      <p:to>
                        <p:strVal val="visible"/>
                      </p:to>
                    </p:set>
                    <p:anim calcmode="lin" valueType="num">
                      <p:cBhvr additive="base">
                        <p:cTn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dur="500" fill="hold"/>
                        <p:tgtEl>
                          <p:spTgt spid="8">
                            <p:txEl>
                              <p:pRg st="2" end="2"/>
                            </p:txEl>
                          </p:spTgt>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8">
                            <p:txEl>
                              <p:pRg st="3" end="3"/>
                            </p:txEl>
                          </p:spTgt>
                        </p:tgtEl>
                        <p:attrNameLst>
                          <p:attrName>style.visibility</p:attrName>
                        </p:attrNameLst>
                      </p:cBhvr>
                      <p:to>
                        <p:strVal val="visible"/>
                      </p:to>
                    </p:set>
                    <p:anim calcmode="lin" valueType="num">
                      <p:cBhvr additive="base">
                        <p:cTn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dur="500" fill="hold"/>
                        <p:tgtEl>
                          <p:spTgt spid="8">
                            <p:txEl>
                              <p:pRg st="3" end="3"/>
                            </p:txEl>
                          </p:spTgt>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8">
                            <p:txEl>
                              <p:pRg st="4" end="4"/>
                            </p:txEl>
                          </p:spTgt>
                        </p:tgtEl>
                        <p:attrNameLst>
                          <p:attrName>style.visibility</p:attrName>
                        </p:attrNameLst>
                      </p:cBhvr>
                      <p:to>
                        <p:strVal val="visible"/>
                      </p:to>
                    </p:set>
                    <p:anim calcmode="lin" valueType="num">
                      <p:cBhvr additive="base">
                        <p:cTn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dur="500" fill="hold"/>
                        <p:tgtEl>
                          <p:spTgt spid="8">
                            <p:txEl>
                              <p:pRg st="4" end="4"/>
                            </p:txEl>
                          </p:spTgt>
                        </p:tgtEl>
                        <p:attrNameLst>
                          <p:attrName>ppt_y</p:attrName>
                        </p:attrNameLst>
                      </p:cBhvr>
                      <p:tavLst>
                        <p:tav tm="0">
                          <p:val>
                            <p:strVal val="1+#ppt_h/2"/>
                          </p:val>
                        </p:tav>
                        <p:tav tm="100000">
                          <p:val>
                            <p:strVal val="#ppt_y"/>
                          </p:val>
                        </p:tav>
                      </p:tavLst>
                    </p:anim>
                  </p:childTnLst>
                </p:cTn>
              </p:par>
            </p:tnLst>
          </p:tmpl>
        </p:tmplLst>
      </p:bldP>
      <p:bldP spid="8" grpId="1" animBg="1" build="p">
        <p:tmplLst>
          <p:tmpl lvl="1">
            <p:tnLst>
              <p:par>
                <p:cTn presetID="2" presetClass="entr" presetSubtype="4" fill="hold" nodeType="clickEffect">
                  <p:stCondLst>
                    <p:cond delay="0"/>
                  </p:stCondLst>
                  <p:childTnLst>
                    <p:set>
                      <p:cBhvr>
                        <p:cTn dur="1" fill="hold">
                          <p:stCondLst>
                            <p:cond delay="0"/>
                          </p:stCondLst>
                        </p:cTn>
                        <p:tgtEl>
                          <p:spTgt spid="8">
                            <p:txEl>
                              <p:pRg st="0" end="0"/>
                            </p:txEl>
                          </p:spTgt>
                        </p:tgtEl>
                        <p:attrNameLst>
                          <p:attrName>style.visibility</p:attrName>
                        </p:attrNameLst>
                      </p:cBhvr>
                      <p:to>
                        <p:strVal val="visible"/>
                      </p:to>
                    </p:set>
                    <p:anim calcmode="lin" valueType="num">
                      <p:cBhvr additive="base">
                        <p:cTn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dur="500" fill="hold"/>
                        <p:tgtEl>
                          <p:spTgt spid="8">
                            <p:txEl>
                              <p:pRg st="0" end="0"/>
                            </p:txEl>
                          </p:spTgt>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8">
                            <p:txEl>
                              <p:pRg st="1" end="1"/>
                            </p:txEl>
                          </p:spTgt>
                        </p:tgtEl>
                        <p:attrNameLst>
                          <p:attrName>style.visibility</p:attrName>
                        </p:attrNameLst>
                      </p:cBhvr>
                      <p:to>
                        <p:strVal val="visible"/>
                      </p:to>
                    </p:set>
                    <p:anim calcmode="lin" valueType="num">
                      <p:cBhvr additive="base">
                        <p:cTn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dur="500" fill="hold"/>
                        <p:tgtEl>
                          <p:spTgt spid="8">
                            <p:txEl>
                              <p:pRg st="1" end="1"/>
                            </p:txEl>
                          </p:spTgt>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8">
                            <p:txEl>
                              <p:pRg st="2" end="2"/>
                            </p:txEl>
                          </p:spTgt>
                        </p:tgtEl>
                        <p:attrNameLst>
                          <p:attrName>style.visibility</p:attrName>
                        </p:attrNameLst>
                      </p:cBhvr>
                      <p:to>
                        <p:strVal val="visible"/>
                      </p:to>
                    </p:set>
                    <p:anim calcmode="lin" valueType="num">
                      <p:cBhvr additive="base">
                        <p:cTn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dur="500" fill="hold"/>
                        <p:tgtEl>
                          <p:spTgt spid="8">
                            <p:txEl>
                              <p:pRg st="2" end="2"/>
                            </p:txEl>
                          </p:spTgt>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8">
                            <p:txEl>
                              <p:pRg st="3" end="3"/>
                            </p:txEl>
                          </p:spTgt>
                        </p:tgtEl>
                        <p:attrNameLst>
                          <p:attrName>style.visibility</p:attrName>
                        </p:attrNameLst>
                      </p:cBhvr>
                      <p:to>
                        <p:strVal val="visible"/>
                      </p:to>
                    </p:set>
                    <p:anim calcmode="lin" valueType="num">
                      <p:cBhvr additive="base">
                        <p:cTn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dur="500" fill="hold"/>
                        <p:tgtEl>
                          <p:spTgt spid="8">
                            <p:txEl>
                              <p:pRg st="3" end="3"/>
                            </p:txEl>
                          </p:spTgt>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8">
                            <p:txEl>
                              <p:pRg st="4" end="4"/>
                            </p:txEl>
                          </p:spTgt>
                        </p:tgtEl>
                        <p:attrNameLst>
                          <p:attrName>style.visibility</p:attrName>
                        </p:attrNameLst>
                      </p:cBhvr>
                      <p:to>
                        <p:strVal val="visible"/>
                      </p:to>
                    </p:set>
                    <p:anim calcmode="lin" valueType="num">
                      <p:cBhvr additive="base">
                        <p:cTn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dur="500" fill="hold"/>
                        <p:tgtEl>
                          <p:spTgt spid="8">
                            <p:txEl>
                              <p:pRg st="4" end="4"/>
                            </p:txEl>
                          </p:spTgt>
                        </p:tgtEl>
                        <p:attrNameLst>
                          <p:attrName>ppt_y</p:attrName>
                        </p:attrNameLst>
                      </p:cBhvr>
                      <p:tavLst>
                        <p:tav tm="0">
                          <p:val>
                            <p:strVal val="1+#ppt_h/2"/>
                          </p:val>
                        </p:tav>
                        <p:tav tm="100000">
                          <p:val>
                            <p:strVal val="#ppt_y"/>
                          </p:val>
                        </p:tav>
                      </p:tavLst>
                    </p:anim>
                  </p:childTnLst>
                </p:cTn>
              </p:par>
            </p:tnLst>
          </p:tmpl>
        </p:tmplLst>
      </p:bldP>
      <p:bldP spid="10" grpId="0" animBg="1" build="p">
        <p:tmplLst>
          <p:tmpl lvl="1">
            <p:tnLst>
              <p:par>
                <p:cTn presetID="2" presetClass="entr" presetSubtype="4" fill="hold" nodeType="clickEffect">
                  <p:stCondLst>
                    <p:cond delay="0"/>
                  </p:stCondLst>
                  <p:childTnLst>
                    <p:set>
                      <p:cBhvr>
                        <p:cTn dur="1" fill="hold">
                          <p:stCondLst>
                            <p:cond delay="0"/>
                          </p:stCondLst>
                        </p:cTn>
                        <p:tgtEl>
                          <p:spTgt spid="10">
                            <p:txEl>
                              <p:pRg st="0" end="0"/>
                            </p:txEl>
                          </p:spTgt>
                        </p:tgtEl>
                        <p:attrNameLst>
                          <p:attrName>style.visibility</p:attrName>
                        </p:attrNameLst>
                      </p:cBhvr>
                      <p:to>
                        <p:strVal val="visible"/>
                      </p:to>
                    </p:set>
                    <p:anim calcmode="lin" valueType="num">
                      <p:cBhvr additive="base">
                        <p:cTn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dur="500" fill="hold"/>
                        <p:tgtEl>
                          <p:spTgt spid="10">
                            <p:txEl>
                              <p:pRg st="0" end="0"/>
                            </p:txEl>
                          </p:spTgt>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10">
                            <p:txEl>
                              <p:pRg st="1" end="1"/>
                            </p:txEl>
                          </p:spTgt>
                        </p:tgtEl>
                        <p:attrNameLst>
                          <p:attrName>style.visibility</p:attrName>
                        </p:attrNameLst>
                      </p:cBhvr>
                      <p:to>
                        <p:strVal val="visible"/>
                      </p:to>
                    </p:set>
                    <p:anim calcmode="lin" valueType="num">
                      <p:cBhvr additive="base">
                        <p:cTn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dur="500" fill="hold"/>
                        <p:tgtEl>
                          <p:spTgt spid="10">
                            <p:txEl>
                              <p:pRg st="1" end="1"/>
                            </p:txEl>
                          </p:spTgt>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10">
                            <p:txEl>
                              <p:pRg st="2" end="2"/>
                            </p:txEl>
                          </p:spTgt>
                        </p:tgtEl>
                        <p:attrNameLst>
                          <p:attrName>style.visibility</p:attrName>
                        </p:attrNameLst>
                      </p:cBhvr>
                      <p:to>
                        <p:strVal val="visible"/>
                      </p:to>
                    </p:set>
                    <p:anim calcmode="lin" valueType="num">
                      <p:cBhvr additive="base">
                        <p:cTn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dur="500" fill="hold"/>
                        <p:tgtEl>
                          <p:spTgt spid="10">
                            <p:txEl>
                              <p:pRg st="2" end="2"/>
                            </p:txEl>
                          </p:spTgt>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10">
                            <p:txEl>
                              <p:pRg st="3" end="3"/>
                            </p:txEl>
                          </p:spTgt>
                        </p:tgtEl>
                        <p:attrNameLst>
                          <p:attrName>style.visibility</p:attrName>
                        </p:attrNameLst>
                      </p:cBhvr>
                      <p:to>
                        <p:strVal val="visible"/>
                      </p:to>
                    </p:set>
                    <p:anim calcmode="lin" valueType="num">
                      <p:cBhvr additive="base">
                        <p:cTn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dur="500" fill="hold"/>
                        <p:tgtEl>
                          <p:spTgt spid="10">
                            <p:txEl>
                              <p:pRg st="3" end="3"/>
                            </p:txEl>
                          </p:spTgt>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10">
                            <p:txEl>
                              <p:pRg st="4" end="4"/>
                            </p:txEl>
                          </p:spTgt>
                        </p:tgtEl>
                        <p:attrNameLst>
                          <p:attrName>style.visibility</p:attrName>
                        </p:attrNameLst>
                      </p:cBhvr>
                      <p:to>
                        <p:strVal val="visible"/>
                      </p:to>
                    </p:set>
                    <p:anim calcmode="lin" valueType="num">
                      <p:cBhvr additive="base">
                        <p:cTn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dur="500" fill="hold"/>
                        <p:tgtEl>
                          <p:spTgt spid="10">
                            <p:txEl>
                              <p:pRg st="4" end="4"/>
                            </p:txEl>
                          </p:spTgt>
                        </p:tgtEl>
                        <p:attrNameLst>
                          <p:attrName>ppt_y</p:attrName>
                        </p:attrNameLst>
                      </p:cBhvr>
                      <p:tavLst>
                        <p:tav tm="0">
                          <p:val>
                            <p:strVal val="1+#ppt_h/2"/>
                          </p:val>
                        </p:tav>
                        <p:tav tm="100000">
                          <p:val>
                            <p:strVal val="#ppt_y"/>
                          </p:val>
                        </p:tav>
                      </p:tavLst>
                    </p:anim>
                  </p:childTnLst>
                </p:cTn>
              </p:par>
            </p:tnLst>
          </p:tmpl>
        </p:tmplLst>
      </p:bldP>
      <p:bldP spid="10" grpId="1" animBg="1" build="p">
        <p:tmplLst>
          <p:tmpl lvl="1">
            <p:tnLst>
              <p:par>
                <p:cTn presetID="2" presetClass="entr" presetSubtype="4" fill="hold" nodeType="clickEffect">
                  <p:stCondLst>
                    <p:cond delay="0"/>
                  </p:stCondLst>
                  <p:childTnLst>
                    <p:set>
                      <p:cBhvr>
                        <p:cTn dur="1" fill="hold">
                          <p:stCondLst>
                            <p:cond delay="0"/>
                          </p:stCondLst>
                        </p:cTn>
                        <p:tgtEl>
                          <p:spTgt spid="10">
                            <p:txEl>
                              <p:pRg st="0" end="0"/>
                            </p:txEl>
                          </p:spTgt>
                        </p:tgtEl>
                        <p:attrNameLst>
                          <p:attrName>style.visibility</p:attrName>
                        </p:attrNameLst>
                      </p:cBhvr>
                      <p:to>
                        <p:strVal val="visible"/>
                      </p:to>
                    </p:set>
                    <p:anim calcmode="lin" valueType="num">
                      <p:cBhvr additive="base">
                        <p:cTn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dur="500" fill="hold"/>
                        <p:tgtEl>
                          <p:spTgt spid="10">
                            <p:txEl>
                              <p:pRg st="0" end="0"/>
                            </p:txEl>
                          </p:spTgt>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10">
                            <p:txEl>
                              <p:pRg st="1" end="1"/>
                            </p:txEl>
                          </p:spTgt>
                        </p:tgtEl>
                        <p:attrNameLst>
                          <p:attrName>style.visibility</p:attrName>
                        </p:attrNameLst>
                      </p:cBhvr>
                      <p:to>
                        <p:strVal val="visible"/>
                      </p:to>
                    </p:set>
                    <p:anim calcmode="lin" valueType="num">
                      <p:cBhvr additive="base">
                        <p:cTn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dur="500" fill="hold"/>
                        <p:tgtEl>
                          <p:spTgt spid="10">
                            <p:txEl>
                              <p:pRg st="1" end="1"/>
                            </p:txEl>
                          </p:spTgt>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10">
                            <p:txEl>
                              <p:pRg st="2" end="2"/>
                            </p:txEl>
                          </p:spTgt>
                        </p:tgtEl>
                        <p:attrNameLst>
                          <p:attrName>style.visibility</p:attrName>
                        </p:attrNameLst>
                      </p:cBhvr>
                      <p:to>
                        <p:strVal val="visible"/>
                      </p:to>
                    </p:set>
                    <p:anim calcmode="lin" valueType="num">
                      <p:cBhvr additive="base">
                        <p:cTn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dur="500" fill="hold"/>
                        <p:tgtEl>
                          <p:spTgt spid="10">
                            <p:txEl>
                              <p:pRg st="2" end="2"/>
                            </p:txEl>
                          </p:spTgt>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10">
                            <p:txEl>
                              <p:pRg st="3" end="3"/>
                            </p:txEl>
                          </p:spTgt>
                        </p:tgtEl>
                        <p:attrNameLst>
                          <p:attrName>style.visibility</p:attrName>
                        </p:attrNameLst>
                      </p:cBhvr>
                      <p:to>
                        <p:strVal val="visible"/>
                      </p:to>
                    </p:set>
                    <p:anim calcmode="lin" valueType="num">
                      <p:cBhvr additive="base">
                        <p:cTn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dur="500" fill="hold"/>
                        <p:tgtEl>
                          <p:spTgt spid="10">
                            <p:txEl>
                              <p:pRg st="3" end="3"/>
                            </p:txEl>
                          </p:spTgt>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10">
                            <p:txEl>
                              <p:pRg st="4" end="4"/>
                            </p:txEl>
                          </p:spTgt>
                        </p:tgtEl>
                        <p:attrNameLst>
                          <p:attrName>style.visibility</p:attrName>
                        </p:attrNameLst>
                      </p:cBhvr>
                      <p:to>
                        <p:strVal val="visible"/>
                      </p:to>
                    </p:set>
                    <p:anim calcmode="lin" valueType="num">
                      <p:cBhvr additive="base">
                        <p:cTn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dur="500" fill="hold"/>
                        <p:tgtEl>
                          <p:spTgt spid="10">
                            <p:txEl>
                              <p:pRg st="4" end="4"/>
                            </p:txEl>
                          </p:spTgt>
                        </p:tgtEl>
                        <p:attrNameLst>
                          <p:attrName>ppt_y</p:attrName>
                        </p:attrNameLst>
                      </p:cBhvr>
                      <p:tavLst>
                        <p:tav tm="0">
                          <p:val>
                            <p:strVal val="1+#ppt_h/2"/>
                          </p:val>
                        </p:tav>
                        <p:tav tm="100000">
                          <p:val>
                            <p:strVal val="#ppt_y"/>
                          </p:val>
                        </p:tav>
                      </p:tavLst>
                    </p:anim>
                  </p:childTnLst>
                </p:cTn>
              </p:par>
            </p:tnLst>
          </p:tmpl>
        </p:tmplLst>
      </p:bldP>
      <p:bldP spid="11" grpId="0" animBg="1" build="p">
        <p:tmplLst>
          <p:tmpl lvl="1">
            <p:tnLst>
              <p:par>
                <p:cTn presetID="2" presetClass="entr" presetSubtype="4" fill="hold" nodeType="afterEffect">
                  <p:stCondLst>
                    <p:cond delay="0"/>
                  </p:stCondLst>
                  <p:childTnLst>
                    <p:set>
                      <p:cBhvr>
                        <p:cTn dur="1" fill="hold">
                          <p:stCondLst>
                            <p:cond delay="0"/>
                          </p:stCondLst>
                        </p:cTn>
                        <p:tgtEl>
                          <p:spTgt spid="11">
                            <p:txEl>
                              <p:pRg st="0" end="0"/>
                            </p:txEl>
                          </p:spTgt>
                        </p:tgtEl>
                        <p:attrNameLst>
                          <p:attrName>style.visibility</p:attrName>
                        </p:attrNameLst>
                      </p:cBhvr>
                      <p:to>
                        <p:strVal val="visible"/>
                      </p:to>
                    </p:set>
                    <p:anim calcmode="lin" valueType="num">
                      <p:cBhvr additive="base">
                        <p:cTn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dur="500" fill="hold"/>
                        <p:tgtEl>
                          <p:spTgt spid="11">
                            <p:txEl>
                              <p:pRg st="0" end="0"/>
                            </p:txEl>
                          </p:spTgt>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afterEffect">
                  <p:stCondLst>
                    <p:cond delay="0"/>
                  </p:stCondLst>
                  <p:childTnLst>
                    <p:set>
                      <p:cBhvr>
                        <p:cTn dur="1" fill="hold">
                          <p:stCondLst>
                            <p:cond delay="0"/>
                          </p:stCondLst>
                        </p:cTn>
                        <p:tgtEl>
                          <p:spTgt spid="11">
                            <p:txEl>
                              <p:pRg st="1" end="1"/>
                            </p:txEl>
                          </p:spTgt>
                        </p:tgtEl>
                        <p:attrNameLst>
                          <p:attrName>style.visibility</p:attrName>
                        </p:attrNameLst>
                      </p:cBhvr>
                      <p:to>
                        <p:strVal val="visible"/>
                      </p:to>
                    </p:set>
                    <p:anim calcmode="lin" valueType="num">
                      <p:cBhvr additive="base">
                        <p:cTn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dur="500" fill="hold"/>
                        <p:tgtEl>
                          <p:spTgt spid="11">
                            <p:txEl>
                              <p:pRg st="1" end="1"/>
                            </p:txEl>
                          </p:spTgt>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afterEffect">
                  <p:stCondLst>
                    <p:cond delay="0"/>
                  </p:stCondLst>
                  <p:childTnLst>
                    <p:set>
                      <p:cBhvr>
                        <p:cTn dur="1" fill="hold">
                          <p:stCondLst>
                            <p:cond delay="0"/>
                          </p:stCondLst>
                        </p:cTn>
                        <p:tgtEl>
                          <p:spTgt spid="11">
                            <p:txEl>
                              <p:pRg st="2" end="2"/>
                            </p:txEl>
                          </p:spTgt>
                        </p:tgtEl>
                        <p:attrNameLst>
                          <p:attrName>style.visibility</p:attrName>
                        </p:attrNameLst>
                      </p:cBhvr>
                      <p:to>
                        <p:strVal val="visible"/>
                      </p:to>
                    </p:set>
                    <p:anim calcmode="lin" valueType="num">
                      <p:cBhvr additive="base">
                        <p:cTn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dur="500" fill="hold"/>
                        <p:tgtEl>
                          <p:spTgt spid="11">
                            <p:txEl>
                              <p:pRg st="2" end="2"/>
                            </p:txEl>
                          </p:spTgt>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afterEffect">
                  <p:stCondLst>
                    <p:cond delay="0"/>
                  </p:stCondLst>
                  <p:childTnLst>
                    <p:set>
                      <p:cBhvr>
                        <p:cTn dur="1" fill="hold">
                          <p:stCondLst>
                            <p:cond delay="0"/>
                          </p:stCondLst>
                        </p:cTn>
                        <p:tgtEl>
                          <p:spTgt spid="11">
                            <p:txEl>
                              <p:pRg st="3" end="3"/>
                            </p:txEl>
                          </p:spTgt>
                        </p:tgtEl>
                        <p:attrNameLst>
                          <p:attrName>style.visibility</p:attrName>
                        </p:attrNameLst>
                      </p:cBhvr>
                      <p:to>
                        <p:strVal val="visible"/>
                      </p:to>
                    </p:set>
                    <p:anim calcmode="lin" valueType="num">
                      <p:cBhvr additive="base">
                        <p:cTn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dur="500" fill="hold"/>
                        <p:tgtEl>
                          <p:spTgt spid="11">
                            <p:txEl>
                              <p:pRg st="3" end="3"/>
                            </p:txEl>
                          </p:spTgt>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afterEffect">
                  <p:stCondLst>
                    <p:cond delay="0"/>
                  </p:stCondLst>
                  <p:childTnLst>
                    <p:set>
                      <p:cBhvr>
                        <p:cTn dur="1" fill="hold">
                          <p:stCondLst>
                            <p:cond delay="0"/>
                          </p:stCondLst>
                        </p:cTn>
                        <p:tgtEl>
                          <p:spTgt spid="11">
                            <p:txEl>
                              <p:pRg st="4" end="4"/>
                            </p:txEl>
                          </p:spTgt>
                        </p:tgtEl>
                        <p:attrNameLst>
                          <p:attrName>style.visibility</p:attrName>
                        </p:attrNameLst>
                      </p:cBhvr>
                      <p:to>
                        <p:strVal val="visible"/>
                      </p:to>
                    </p:set>
                    <p:anim calcmode="lin" valueType="num">
                      <p:cBhvr additive="base">
                        <p:cTn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dur="500" fill="hold"/>
                        <p:tgtEl>
                          <p:spTgt spid="11">
                            <p:txEl>
                              <p:pRg st="4" end="4"/>
                            </p:txEl>
                          </p:spTgt>
                        </p:tgtEl>
                        <p:attrNameLst>
                          <p:attrName>ppt_y</p:attrName>
                        </p:attrNameLst>
                      </p:cBhvr>
                      <p:tavLst>
                        <p:tav tm="0">
                          <p:val>
                            <p:strVal val="1+#ppt_h/2"/>
                          </p:val>
                        </p:tav>
                        <p:tav tm="100000">
                          <p:val>
                            <p:strVal val="#ppt_y"/>
                          </p:val>
                        </p:tav>
                      </p:tavLst>
                    </p:anim>
                  </p:childTnLst>
                </p:cTn>
              </p:par>
            </p:tnLst>
          </p:tmpl>
        </p:tmplLst>
      </p:bldP>
      <p:bldP spid="11" grpId="1" animBg="1" build="p">
        <p:tmplLst>
          <p:tmpl lvl="1">
            <p:tnLst>
              <p:par>
                <p:cTn presetID="2" presetClass="entr" presetSubtype="4" fill="hold" nodeType="clickEffect">
                  <p:stCondLst>
                    <p:cond delay="0"/>
                  </p:stCondLst>
                  <p:childTnLst>
                    <p:set>
                      <p:cBhvr>
                        <p:cTn dur="1" fill="hold">
                          <p:stCondLst>
                            <p:cond delay="0"/>
                          </p:stCondLst>
                        </p:cTn>
                        <p:tgtEl>
                          <p:spTgt spid="11">
                            <p:txEl>
                              <p:pRg st="0" end="0"/>
                            </p:txEl>
                          </p:spTgt>
                        </p:tgtEl>
                        <p:attrNameLst>
                          <p:attrName>style.visibility</p:attrName>
                        </p:attrNameLst>
                      </p:cBhvr>
                      <p:to>
                        <p:strVal val="visible"/>
                      </p:to>
                    </p:set>
                    <p:anim calcmode="lin" valueType="num">
                      <p:cBhvr additive="base">
                        <p:cTn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dur="500" fill="hold"/>
                        <p:tgtEl>
                          <p:spTgt spid="11">
                            <p:txEl>
                              <p:pRg st="0" end="0"/>
                            </p:txEl>
                          </p:spTgt>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11">
                            <p:txEl>
                              <p:pRg st="1" end="1"/>
                            </p:txEl>
                          </p:spTgt>
                        </p:tgtEl>
                        <p:attrNameLst>
                          <p:attrName>style.visibility</p:attrName>
                        </p:attrNameLst>
                      </p:cBhvr>
                      <p:to>
                        <p:strVal val="visible"/>
                      </p:to>
                    </p:set>
                    <p:anim calcmode="lin" valueType="num">
                      <p:cBhvr additive="base">
                        <p:cTn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dur="500" fill="hold"/>
                        <p:tgtEl>
                          <p:spTgt spid="11">
                            <p:txEl>
                              <p:pRg st="1" end="1"/>
                            </p:txEl>
                          </p:spTgt>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11">
                            <p:txEl>
                              <p:pRg st="2" end="2"/>
                            </p:txEl>
                          </p:spTgt>
                        </p:tgtEl>
                        <p:attrNameLst>
                          <p:attrName>style.visibility</p:attrName>
                        </p:attrNameLst>
                      </p:cBhvr>
                      <p:to>
                        <p:strVal val="visible"/>
                      </p:to>
                    </p:set>
                    <p:anim calcmode="lin" valueType="num">
                      <p:cBhvr additive="base">
                        <p:cTn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dur="500" fill="hold"/>
                        <p:tgtEl>
                          <p:spTgt spid="11">
                            <p:txEl>
                              <p:pRg st="2" end="2"/>
                            </p:txEl>
                          </p:spTgt>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11">
                            <p:txEl>
                              <p:pRg st="3" end="3"/>
                            </p:txEl>
                          </p:spTgt>
                        </p:tgtEl>
                        <p:attrNameLst>
                          <p:attrName>style.visibility</p:attrName>
                        </p:attrNameLst>
                      </p:cBhvr>
                      <p:to>
                        <p:strVal val="visible"/>
                      </p:to>
                    </p:set>
                    <p:anim calcmode="lin" valueType="num">
                      <p:cBhvr additive="base">
                        <p:cTn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dur="500" fill="hold"/>
                        <p:tgtEl>
                          <p:spTgt spid="11">
                            <p:txEl>
                              <p:pRg st="3" end="3"/>
                            </p:txEl>
                          </p:spTgt>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11">
                            <p:txEl>
                              <p:pRg st="4" end="4"/>
                            </p:txEl>
                          </p:spTgt>
                        </p:tgtEl>
                        <p:attrNameLst>
                          <p:attrName>style.visibility</p:attrName>
                        </p:attrNameLst>
                      </p:cBhvr>
                      <p:to>
                        <p:strVal val="visible"/>
                      </p:to>
                    </p:set>
                    <p:anim calcmode="lin" valueType="num">
                      <p:cBhvr additive="base">
                        <p:cTn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dur="500" fill="hold"/>
                        <p:tgtEl>
                          <p:spTgt spid="11">
                            <p:txEl>
                              <p:pRg st="4" end="4"/>
                            </p:txEl>
                          </p:spTgt>
                        </p:tgtEl>
                        <p:attrNameLst>
                          <p:attrName>ppt_y</p:attrName>
                        </p:attrNameLst>
                      </p:cBhvr>
                      <p:tavLst>
                        <p:tav tm="0">
                          <p:val>
                            <p:strVal val="1+#ppt_h/2"/>
                          </p:val>
                        </p:tav>
                        <p:tav tm="100000">
                          <p:val>
                            <p:strVal val="#ppt_y"/>
                          </p:val>
                        </p:tav>
                      </p:tavLst>
                    </p:anim>
                  </p:childTnLst>
                </p:cTn>
              </p:par>
            </p:tnLst>
          </p:tmpl>
        </p:tmplLst>
      </p:bldP>
    </p:bldLst>
  </p:timing>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media/image1.png" Type="http://schemas.openxmlformats.org/officeDocument/2006/relationships/image"/><Relationship Id="rId9"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stretch>
            <a:fillRect/>
          </a:stretch>
        </p:blipFill>
        <p:spPr>
          <a:xfrm>
            <a:off x="0" y="0"/>
            <a:ext cx="12192000" cy="6858000"/>
          </a:xfrm>
          <a:prstGeom prst="rect">
            <a:avLst/>
          </a:prstGeom>
        </p:spPr>
      </p:pic>
      <p:sp>
        <p:nvSpPr>
          <p:cNvPr id="2" name="Title Placeholder 1"/>
          <p:cNvSpPr>
            <a:spLocks noGrp="1"/>
          </p:cNvSpPr>
          <p:nvPr>
            <p:ph type="title"/>
          </p:nvPr>
        </p:nvSpPr>
        <p:spPr>
          <a:xfrm>
            <a:off x="457199" y="410518"/>
            <a:ext cx="11283351" cy="9438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199" y="1496260"/>
            <a:ext cx="11283351" cy="4228759"/>
          </a:xfrm>
          <a:prstGeom prst="rect">
            <a:avLst/>
          </a:prstGeom>
        </p:spPr>
        <p:txBody>
          <a:bodyPr vert="horz" lIns="91440" tIns="45720" rIns="91440" bIns="45720" rtlCol="0"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292608" y="5943600"/>
            <a:ext cx="2743200" cy="365125"/>
          </a:xfrm>
          <a:prstGeom prst="rect">
            <a:avLst/>
          </a:prstGeom>
        </p:spPr>
        <p:txBody>
          <a:bodyPr vert="horz" lIns="365760" tIns="45720" rIns="91440" bIns="45720" rtlCol="0" anchor="ctr"/>
          <a:lstStyle>
            <a:lvl1pPr algn="l">
              <a:defRPr sz="1200" b="1">
                <a:solidFill>
                  <a:schemeClr val="tx1"/>
                </a:solidFill>
                <a:latin typeface="+mn-lt"/>
              </a:defRPr>
            </a:lvl1pPr>
          </a:lstStyle>
          <a:p>
            <a:r>
              <a:rPr lang="en-US"/>
              <a:t>20XX</a:t>
            </a:r>
            <a:endParaRPr lang="en-US" dirty="0"/>
          </a:p>
        </p:txBody>
      </p:sp>
      <p:sp>
        <p:nvSpPr>
          <p:cNvPr id="5" name="Footer Placeholder 4"/>
          <p:cNvSpPr>
            <a:spLocks noGrp="1"/>
          </p:cNvSpPr>
          <p:nvPr>
            <p:ph type="ftr" sz="quarter" idx="3"/>
          </p:nvPr>
        </p:nvSpPr>
        <p:spPr>
          <a:xfrm>
            <a:off x="3140242" y="5943600"/>
            <a:ext cx="5911517" cy="365125"/>
          </a:xfrm>
          <a:prstGeom prst="rect">
            <a:avLst/>
          </a:prstGeom>
        </p:spPr>
        <p:txBody>
          <a:bodyPr vert="horz" lIns="91440" tIns="45720" rIns="91440" bIns="45720" rtlCol="0" anchor="ctr"/>
          <a:lstStyle>
            <a:lvl1pPr algn="ctr">
              <a:defRPr sz="1200" b="1" cap="all" baseline="0">
                <a:solidFill>
                  <a:schemeClr val="tx1"/>
                </a:solidFill>
                <a:latin typeface="+mn-lt"/>
              </a:defRPr>
            </a:lvl1pPr>
          </a:lstStyle>
          <a:p>
            <a:endParaRPr lang="en-US" dirty="0"/>
          </a:p>
        </p:txBody>
      </p:sp>
      <p:sp>
        <p:nvSpPr>
          <p:cNvPr id="6" name="Slide Number Placeholder 5"/>
          <p:cNvSpPr>
            <a:spLocks noGrp="1"/>
          </p:cNvSpPr>
          <p:nvPr>
            <p:ph type="sldNum" sz="quarter" idx="4"/>
          </p:nvPr>
        </p:nvSpPr>
        <p:spPr>
          <a:xfrm>
            <a:off x="10349655" y="5943600"/>
            <a:ext cx="1530927" cy="365125"/>
          </a:xfrm>
          <a:prstGeom prst="rect">
            <a:avLst/>
          </a:prstGeom>
        </p:spPr>
        <p:txBody>
          <a:bodyPr vert="horz" lIns="91440" tIns="45720" rIns="365760" bIns="45720" rtlCol="0" anchor="ctr"/>
          <a:lstStyle>
            <a:lvl1pPr algn="r">
              <a:defRPr sz="1200" b="1">
                <a:solidFill>
                  <a:schemeClr val="tx1"/>
                </a:solidFill>
                <a:latin typeface="+mn-lt"/>
              </a:defRPr>
            </a:lvl1pPr>
          </a:lstStyle>
          <a:p>
            <a:fld id="{4FAB73BC-B049-4115-A692-8D63A059BFB8}"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anose="05020102010507070707" pitchFamily="18" charset="2"/>
        <a:buChar char=""/>
        <a:defRPr sz="2000" kern="1200">
          <a:solidFill>
            <a:schemeClr val="tx1"/>
          </a:solidFill>
          <a:latin typeface="IM FELL English Regular" panose="02000000000000000000" charset="0"/>
          <a:ea typeface="+mn-ea"/>
          <a:cs typeface="IM FELL English Regular" panose="02000000000000000000" charset="0"/>
        </a:defRPr>
      </a:lvl1pPr>
      <a:lvl2pPr marL="685800" indent="-182880" algn="l" defTabSz="914400" rtl="0" eaLnBrk="1" latinLnBrk="0" hangingPunct="1">
        <a:lnSpc>
          <a:spcPct val="90000"/>
        </a:lnSpc>
        <a:spcBef>
          <a:spcPts val="250"/>
        </a:spcBef>
        <a:spcAft>
          <a:spcPts val="250"/>
        </a:spcAft>
        <a:buClr>
          <a:schemeClr val="accent1"/>
        </a:buClr>
        <a:buFont typeface="Arial" panose="020B0604020202090204" pitchFamily="34" charset="0"/>
        <a:buChar char="•"/>
        <a:defRPr sz="1800" kern="1200">
          <a:solidFill>
            <a:schemeClr val="tx1"/>
          </a:solidFill>
          <a:latin typeface="IM FELL English Regular" panose="02000000000000000000" charset="0"/>
          <a:ea typeface="+mn-ea"/>
          <a:cs typeface="IM FELL English Regular" panose="02000000000000000000"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600" kern="1200">
          <a:solidFill>
            <a:schemeClr val="tx1"/>
          </a:solidFill>
          <a:latin typeface="IM FELL English Regular" panose="02000000000000000000" charset="0"/>
          <a:ea typeface="+mn-ea"/>
          <a:cs typeface="IM FELL English Regular" panose="02000000000000000000"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solidFill>
          <a:latin typeface="IM FELL English Regular" panose="02000000000000000000" charset="0"/>
          <a:ea typeface="+mn-ea"/>
          <a:cs typeface="IM FELL English Regular" panose="02000000000000000000"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solidFill>
          <a:latin typeface="IM FELL English Regular" panose="02000000000000000000" charset="0"/>
          <a:ea typeface="+mn-ea"/>
          <a:cs typeface="IM FELL English Regular" panose="02000000000000000000"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1.xml" Type="http://schemas.openxmlformats.org/officeDocument/2006/relationships/slideLayout"/></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no"?><Relationships xmlns="http://schemas.openxmlformats.org/package/2006/relationships"><Relationship Id="rId1" Target="../slideLayouts/slideLayout3.xml" Type="http://schemas.openxmlformats.org/officeDocument/2006/relationships/slideLayout"/></Relationships>
</file>

<file path=ppt/slides/_rels/slide12.xml.rels><?xml version="1.0" encoding="UTF-8" standalone="no"?><Relationships xmlns="http://schemas.openxmlformats.org/package/2006/relationships"><Relationship Id="rId1" Target="../slideLayouts/slideLayout4.xml" Type="http://schemas.openxmlformats.org/officeDocument/2006/relationships/slideLayout"/></Relationships>
</file>

<file path=ppt/slides/_rels/slide13.xml.rels><?xml version="1.0" encoding="UTF-8" standalone="no"?><Relationships xmlns="http://schemas.openxmlformats.org/package/2006/relationships"><Relationship Id="rId1" Target="../slideLayouts/slideLayout5.xml" Type="http://schemas.openxmlformats.org/officeDocument/2006/relationships/slideLayout"/><Relationship Id="rId2" Target="../media/image12.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no"?><Relationships xmlns="http://schemas.openxmlformats.org/package/2006/relationships"><Relationship Id="rId1" Target="../slideLayouts/slideLayout3.xml" Type="http://schemas.openxmlformats.org/officeDocument/2006/relationships/slideLayout"/></Relationships>
</file>

<file path=ppt/slides/_rels/slide16.xml.rels><?xml version="1.0" encoding="UTF-8" standalone="no"?><Relationships xmlns="http://schemas.openxmlformats.org/package/2006/relationships"><Relationship Id="rId1" Target="../slideLayouts/slideLayout4.xml" Type="http://schemas.openxmlformats.org/officeDocument/2006/relationships/slideLayout"/></Relationships>
</file>

<file path=ppt/slides/_rels/slide17.xml.rels><?xml version="1.0" encoding="UTF-8" standalone="no"?><Relationships xmlns="http://schemas.openxmlformats.org/package/2006/relationships"><Relationship Id="rId1" Target="../slideLayouts/slideLayout5.xml" Type="http://schemas.openxmlformats.org/officeDocument/2006/relationships/slideLayout"/><Relationship Id="rId2" Target="../media/image13.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no"?><Relationships xmlns="http://schemas.openxmlformats.org/package/2006/relationships"><Relationship Id="rId1" Target="../slideLayouts/slideLayout6.xml" Type="http://schemas.openxmlformats.org/officeDocument/2006/relationships/slideLayout"/></Relationships>
</file>

<file path=ppt/slides/_rels/slide2.xml.rels><?xml version="1.0" encoding="UTF-8" standalone="no"?><Relationships xmlns="http://schemas.openxmlformats.org/package/2006/relationships"><Relationship Id="rId1" Target="../slideLayouts/slideLayout2.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3.xml" Type="http://schemas.openxmlformats.org/officeDocument/2006/relationships/slideLayout"/></Relationships>
</file>

<file path=ppt/slides/_rels/slide4.xml.rels><?xml version="1.0" encoding="UTF-8" standalone="no"?><Relationships xmlns="http://schemas.openxmlformats.org/package/2006/relationships"><Relationship Id="rId1" Target="../slideLayouts/slideLayout4.xml" Type="http://schemas.openxmlformats.org/officeDocument/2006/relationships/slideLayout"/></Relationships>
</file>

<file path=ppt/slides/_rels/slide5.xml.rels><?xml version="1.0" encoding="UTF-8" standalone="no"?><Relationships xmlns="http://schemas.openxmlformats.org/package/2006/relationships"><Relationship Id="rId1" Target="../slideLayouts/slideLayout5.xml" Type="http://schemas.openxmlformats.org/officeDocument/2006/relationships/slideLayout"/><Relationship Id="rId2" Target="../media/image10.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no"?><Relationships xmlns="http://schemas.openxmlformats.org/package/2006/relationships"><Relationship Id="rId1" Target="../slideLayouts/slideLayout3.xml" Type="http://schemas.openxmlformats.org/officeDocument/2006/relationships/slideLayout"/></Relationships>
</file>

<file path=ppt/slides/_rels/slide8.xml.rels><?xml version="1.0" encoding="UTF-8" standalone="no"?><Relationships xmlns="http://schemas.openxmlformats.org/package/2006/relationships"><Relationship Id="rId1" Target="../slideLayouts/slideLayout4.xml" Type="http://schemas.openxmlformats.org/officeDocument/2006/relationships/slideLayout"/></Relationships>
</file>

<file path=ppt/slides/_rels/slide9.xml.rels><?xml version="1.0" encoding="UTF-8" standalone="no"?><Relationships xmlns="http://schemas.openxmlformats.org/package/2006/relationships"><Relationship Id="rId1" Target="../slideLayouts/slideLayout5.xml" Type="http://schemas.openxmlformats.org/officeDocument/2006/relationships/slideLayout"/><Relationship Id="rId2" Target="../media/image11.png" Type="http://schemas.openxmlformats.org/officeDocument/2006/relationships/image"/></Relationships>
</file>

<file path=ppt/slides/slide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5" name="Subtitle 4"/>
          <p:cNvSpPr>
            <a:spLocks noGrp="1"/>
          </p:cNvSpPr>
          <p:nvPr>
            <p:ph type="subTitle" idx="1" hasCustomPrompt="1"/>
          </p:nvPr>
        </p:nvSpPr>
        <p:spPr>
          <a:xfrm>
            <a:off x="624205" y="4967605"/>
            <a:ext cx="6254750" cy="842645"/>
          </a:xfrm>
        </p:spPr>
        <p:txBody>
          <a:bodyPr lIns="0" tIns="0" rIns="0" bIns="0" anchor="ctr" anchorCtr="0">
            <a:noAutofit/>
          </a:bodyPr>
          <a:lstStyle>
            <a:lvl1pPr marL="0" indent="0" algn="ctr">
              <a:buNone/>
              <a:defRPr sz="3600" b="1"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Sohib</a:t>
            </a:r>
            <a:endParaRPr lang="en-US" dirty="0"/>
          </a:p>
        </p:txBody>
      </p:sp>
      <p:sp xmlns:r="http://schemas.openxmlformats.org/officeDocument/2006/relationships">
        <p:nvSpPr>
          <p:cNvPr id="2" name="Title 1"/>
          <p:cNvSpPr>
            <a:spLocks noGrp="1"/>
          </p:cNvSpPr>
          <p:nvPr>
            <p:ph type="ctrTitle" hasCustomPrompt="1"/>
          </p:nvPr>
        </p:nvSpPr>
        <p:spPr>
          <a:xfrm>
            <a:off x="-257810" y="710565"/>
            <a:ext cx="7539355" cy="4133215"/>
          </a:xfrm>
        </p:spPr>
        <p:txBody>
          <a:bodyPr lIns="0" tIns="0" rIns="0" bIns="0" anchor="ctr" anchorCtr="0">
            <a:noAutofit/>
          </a:bodyPr>
          <a:lstStyle>
            <a:lvl1pPr algn="ct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a:t>Xalq hunarmandchiligi tarixi va ularning turlari</a:t>
            </a:r>
            <a:endParaRPr lang="en-US" dirty="0"/>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14" name="Title 13"/>
          <p:cNvSpPr>
            <a:spLocks noGrp="1"/>
          </p:cNvSpPr>
          <p:nvPr>
            <p:ph type="title" hasCustomPrompt="1"/>
          </p:nvPr>
        </p:nvSpPr>
        <p:spPr>
          <a:xfrm>
            <a:off x="827405" y="573405"/>
            <a:ext cx="10528300" cy="1059180"/>
          </a:xfrm>
          <a:noFill/>
        </p:spPr>
        <p:txBody>
          <a:bodyPr anchor="ctr"/>
          <a:lstStyle>
            <a:lvl1pPr algn="ctr">
              <a:lnSpc>
                <a:spcPct val="90000"/>
              </a:lnSpc>
              <a:defRPr b="1" cap="all" baseline="0">
                <a:solidFill>
                  <a:schemeClr val="tx1"/>
                </a:solidFill>
                <a:latin typeface="Kaushan Script" panose="03060602040705080205" charset="0"/>
                <a:cs typeface="Kaushan Script" panose="03060602040705080205" charset="0"/>
              </a:defRPr>
            </a:lvl1pPr>
          </a:lstStyle>
          <a:p>
            <a:r>
              <a:rPr lang="en-US"/>
              <a:t>Xulosa va ahamiyati</a:t>
            </a:r>
            <a:endParaRPr lang="en-US" dirty="0"/>
          </a:p>
        </p:txBody>
      </p:sp>
      <p:sp xmlns:r="http://schemas.openxmlformats.org/officeDocument/2006/relationships">
        <p:nvSpPr>
          <p:cNvPr id="8" name="Content Placeholder 12"/>
          <p:cNvSpPr>
            <a:spLocks noGrp="1"/>
          </p:cNvSpPr>
          <p:nvPr>
            <p:ph sz="quarter" idx="17" hasCustomPrompt="1"/>
          </p:nvPr>
        </p:nvSpPr>
        <p:spPr>
          <a:xfrm>
            <a:off x="8068310" y="2673985"/>
            <a:ext cx="3296285" cy="3554095"/>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Xalq hunarmandchiligi orqali o'zbek xalqining san'at va madaniyatini saqlab qolish mumkin. Bu san'at asarlarini o'rganish va ularga e'tibor berish zarur.</a:t>
            </a:r>
          </a:p>
        </p:txBody>
      </p:sp>
      <p:sp xmlns:r="http://schemas.openxmlformats.org/officeDocument/2006/relationships">
        <p:nvSpPr>
          <p:cNvPr id="10" name="Content Placeholder 12"/>
          <p:cNvSpPr>
            <a:spLocks noGrp="1"/>
          </p:cNvSpPr>
          <p:nvPr>
            <p:ph sz="quarter" idx="13" hasCustomPrompt="1"/>
          </p:nvPr>
        </p:nvSpPr>
        <p:spPr>
          <a:xfrm>
            <a:off x="4448175" y="2673350"/>
            <a:ext cx="3296285" cy="3554730"/>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Hunarmandchilik turlari xalqning ijtimoiy hayotida muhim o'rin tutadi. Ular mahalliy iqtisodiyotga hissa qo'shib, ish o'rinlari yaratadi.</a:t>
            </a:r>
          </a:p>
        </p:txBody>
      </p:sp>
      <p:sp xmlns:r="http://schemas.openxmlformats.org/officeDocument/2006/relationships">
        <p:nvSpPr>
          <p:cNvPr id="11" name="Content Placeholder 12"/>
          <p:cNvSpPr>
            <a:spLocks noGrp="1"/>
          </p:cNvSpPr>
          <p:nvPr>
            <p:ph sz="quarter" idx="14" hasCustomPrompt="1"/>
          </p:nvPr>
        </p:nvSpPr>
        <p:spPr>
          <a:xfrm>
            <a:off x="827405" y="2673350"/>
            <a:ext cx="3296285" cy="3554730"/>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Xalq hunarmandchiligi nafaqat iqtisodiy ahamiyatga ega, balki madaniy meros sifatida ham muhimdir. U avlodlar o'rtasida an'analarni davom ettirishga yordam beradi.</a:t>
            </a:r>
          </a:p>
        </p:txBody>
      </p:sp>
    </p:spTree>
  </p:cSld>
  <p:clrMapOvr>
    <a:masterClrMapping/>
  </p:clrMapOvr>
</p:sld>
</file>

<file path=ppt/slides/slide1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6" name="Title 5"/>
          <p:cNvSpPr>
            <a:spLocks noGrp="1"/>
          </p:cNvSpPr>
          <p:nvPr>
            <p:ph type="title" hasCustomPrompt="1"/>
          </p:nvPr>
        </p:nvSpPr>
        <p:spPr>
          <a:xfrm>
            <a:off x="782955" y="2503170"/>
            <a:ext cx="9222105" cy="3456940"/>
          </a:xfrm>
        </p:spPr>
        <p:txBody>
          <a:bodyPr lIns="0" tIns="0" rIns="0" bIns="0" anchor="b" anchorCtr="0">
            <a:noAutofit/>
          </a:bodyPr>
          <a:lstStyle>
            <a:lvl1pPr>
              <a:lnSpc>
                <a:spcPts val="8000"/>
              </a:lnSpc>
              <a:defRPr sz="8000" b="1">
                <a:latin typeface="Kaushan Script" panose="03060602040705080205" charset="0"/>
                <a:cs typeface="Kaushan Script" panose="03060602040705080205" charset="0"/>
              </a:defRPr>
            </a:lvl1pPr>
          </a:lstStyle>
          <a:p>
            <a:r>
              <a:rPr lang="en-US"/>
              <a:t>Hunarmandchilik an'analari</a:t>
            </a:r>
            <a:endParaRPr lang="en-US" dirty="0"/>
          </a:p>
        </p:txBody>
      </p:sp>
      <p:sp xmlns:r="http://schemas.openxmlformats.org/officeDocument/2006/relationships">
        <p:nvSpPr>
          <p:cNvPr id="3" name="Subtitle 2"/>
          <p:cNvSpPr>
            <a:spLocks noGrp="1"/>
          </p:cNvSpPr>
          <p:nvPr>
            <p:ph type="subTitle" idx="1" hasCustomPrompt="1"/>
          </p:nvPr>
        </p:nvSpPr>
        <p:spPr>
          <a:xfrm>
            <a:off x="782956" y="805468"/>
            <a:ext cx="9124774" cy="957097"/>
          </a:xfrm>
        </p:spPr>
        <p:txBody>
          <a:bodyPr lIns="0" tIns="0" rIns="0" bIns="0" anchor="ctr" anchorCtr="0">
            <a:noAutofit/>
          </a:bodyPr>
          <a:lstStyle>
            <a:lvl1pPr marL="0" indent="0" algn="l">
              <a:buNone/>
              <a:defRPr sz="3600" b="1"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Tarix va madaniyatdagi o'rni</a:t>
            </a:r>
            <a:endParaRPr lang="en-US" dirty="0"/>
          </a:p>
        </p:txBody>
      </p:sp>
    </p:spTree>
  </p:cSld>
  <p:clrMapOvr>
    <a:masterClrMapping/>
  </p:clrMapOvr>
</p:sld>
</file>

<file path=ppt/slides/slide1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2" name="Title 1"/>
          <p:cNvSpPr>
            <a:spLocks noGrp="1"/>
          </p:cNvSpPr>
          <p:nvPr>
            <p:ph type="title" hasCustomPrompt="1"/>
          </p:nvPr>
        </p:nvSpPr>
        <p:spPr>
          <a:xfrm>
            <a:off x="817880" y="271145"/>
            <a:ext cx="8859520" cy="2251075"/>
          </a:xfrm>
        </p:spPr>
        <p:txBody>
          <a:bodyPr lIns="0" tIns="0" rIns="0" bIns="0" anchor="ctr" anchorCtr="0">
            <a:noAutofit/>
          </a:bodyPr>
          <a:lstStyle>
            <a:lvl1pP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a:t>Hunarmandchilik an'analarining tarixi</a:t>
            </a:r>
            <a:endParaRPr lang="en-US" dirty="0"/>
          </a:p>
        </p:txBody>
      </p:sp>
      <p:sp xmlns:r="http://schemas.openxmlformats.org/officeDocument/2006/relationships">
        <p:nvSpPr>
          <p:cNvPr id="7" name="Content Placeholder 32"/>
          <p:cNvSpPr>
            <a:spLocks noGrp="1"/>
          </p:cNvSpPr>
          <p:nvPr>
            <p:ph sz="quarter" idx="13" hasCustomPrompt="1"/>
          </p:nvPr>
        </p:nvSpPr>
        <p:spPr>
          <a:xfrm>
            <a:off x="817245" y="2522220"/>
            <a:ext cx="8859520" cy="3345815"/>
          </a:xfrm>
        </p:spPr>
        <p:txBody>
          <a:bodyPr/>
          <a:lstStyle>
            <a:lvl1pPr marL="283210" indent="-283210">
              <a:spcBef>
                <a:spcPts val="1200"/>
              </a:spcBef>
              <a:defRPr/>
            </a:lvl1pPr>
            <a:lvl2pPr indent="-283210">
              <a:spcBef>
                <a:spcPts val="1200"/>
              </a:spcBef>
              <a:defRPr/>
            </a:lvl2pPr>
            <a:lvl3pPr indent="-283210">
              <a:spcBef>
                <a:spcPts val="1200"/>
              </a:spcBef>
              <a:defRPr/>
            </a:lvl3pPr>
            <a:lvl4pPr indent="-283210">
              <a:spcBef>
                <a:spcPts val="1200"/>
              </a:spcBef>
              <a:defRPr/>
            </a:lvl4pPr>
            <a:lvl5pPr indent="-283210">
              <a:spcBef>
                <a:spcPts val="1200"/>
              </a:spcBef>
              <a:defRPr/>
            </a:lvl5pPr>
          </a:lstStyle>
          <a:p>
            <a:pPr lvl="0"/>
            <a:r>
              <a:rPr lang="en-US"/>
              <a:t>Xalq hunarmandchiligi asrlar davomida rivojlanib, milliy madaniyatimizning ajralmas qismi bo'lib qolmoqda. An'anaviy hunarmandchilik san'atlari, xususan, to'qimachilik, kulolchilik va yog'och o'ymakorligi, xalqimizning tarixiy va madaniy merosini aks ettiradi. Bu san'atlar, shuningdek, avloddan-avlodga o'tib, zamonaviy tendensiyalar bilan uyg'unlashmoqda.</a:t>
            </a:r>
            <a:endParaRPr lang="en-US" dirty="0"/>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773430" y="305435"/>
            <a:ext cx="7089140" cy="2194560"/>
          </a:xfrm>
        </p:spPr>
        <p:txBody>
          <a:bodyPr lIns="0" tIns="0" rIns="0" bIns="0" anchor="ctr" anchorCtr="0">
            <a:noAutofit/>
          </a:bodyPr>
          <a:lstStyle>
            <a:lvl1pP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a:t>Zamonaviy tendensiyalar va o'zgarishlar</a:t>
            </a:r>
            <a:endParaRPr lang="en-US" dirty="0"/>
          </a:p>
        </p:txBody>
      </p:sp>
      <p:sp>
        <p:nvSpPr>
          <p:cNvPr id="4" name="Content Placeholder 3"/>
          <p:cNvSpPr>
            <a:spLocks noGrp="1"/>
          </p:cNvSpPr>
          <p:nvPr>
            <p:ph sz="half" idx="2" hasCustomPrompt="1"/>
          </p:nvPr>
        </p:nvSpPr>
        <p:spPr>
          <a:xfrm>
            <a:off x="773430" y="2534285"/>
            <a:ext cx="5033010" cy="3249930"/>
          </a:xfrm>
        </p:spPr>
        <p:txBody>
          <a:bodyPr lIns="0" rIns="0" anchor="t" anchorCtr="0"/>
          <a:lstStyle>
            <a:lvl1pPr marL="0" indent="0">
              <a:lnSpc>
                <a:spcPct val="90000"/>
              </a:lnSpc>
              <a:spcBef>
                <a:spcPts val="2400"/>
              </a:spcBef>
              <a:buNone/>
              <a:defRPr sz="2000"/>
            </a:lvl1pPr>
            <a:lvl2pPr marL="502920" indent="0">
              <a:lnSpc>
                <a:spcPct val="90000"/>
              </a:lnSpc>
              <a:spcBef>
                <a:spcPts val="2400"/>
              </a:spcBef>
              <a:buNone/>
              <a:defRPr sz="1800"/>
            </a:lvl2pPr>
            <a:lvl3pPr marL="960120" indent="0">
              <a:lnSpc>
                <a:spcPct val="90000"/>
              </a:lnSpc>
              <a:spcBef>
                <a:spcPts val="2400"/>
              </a:spcBef>
              <a:buNone/>
              <a:defRPr sz="1600"/>
            </a:lvl3pPr>
            <a:lvl4pPr marL="1417320" indent="0">
              <a:lnSpc>
                <a:spcPct val="90000"/>
              </a:lnSpc>
              <a:spcBef>
                <a:spcPts val="2400"/>
              </a:spcBef>
              <a:buNone/>
              <a:defRPr sz="1400"/>
            </a:lvl4pPr>
            <a:lvl5pPr marL="1874520" indent="0">
              <a:lnSpc>
                <a:spcPct val="90000"/>
              </a:lnSpc>
              <a:spcBef>
                <a:spcPts val="2400"/>
              </a:spcBef>
              <a:buNone/>
              <a:defRPr sz="1400"/>
            </a:lvl5pPr>
            <a:lvl6pPr>
              <a:defRPr sz="1400"/>
            </a:lvl6pPr>
            <a:lvl7pPr>
              <a:defRPr sz="1400"/>
            </a:lvl7pPr>
            <a:lvl8pPr>
              <a:defRPr sz="1400"/>
            </a:lvl8pPr>
            <a:lvl9pPr>
              <a:defRPr sz="1400"/>
            </a:lvl9pPr>
          </a:lstStyle>
          <a:p>
            <a:r>
              <a:rPr lang="en-US"/>
              <a:t>Bugungi kunda hunarmandchilik sohasida zamonaviy texnologiyalar va innovatsiyalar ko'plab yangi imkoniyatlar yaratmoqda. An'anaviy uslublar va materiallar zamonaviy dizayn va bozor talablariga moslashmoqda. Bu o'zgarishlar hunarmandlarning ijodkorligini oshirib, yangi mahsulotlar yaratishga imkon beradi.</a:t>
            </a:r>
          </a:p>
        </p:txBody>
      </p:sp>
      <p:sp>
        <p:nvSpPr>
          <p:cNvPr id="5" name="Рисунок 4"/>
          <p:cNvSpPr>
            <a:spLocks noGrp="1"/>
          </p:cNvSpPr>
          <p:nvPr>
            <p:ph type="pic" sz="quarter" idx="13"/>
          </p:nvPr>
        </p:nvSpPr>
        <p:spPr>
          <a:xfrm>
            <a:off x="6402600" y="2552872"/>
            <a:ext cx="5189077" cy="3250671"/>
          </a:xfrm>
        </p:spPr>
        <p:txBody>
          <a:bodyPr/>
          <a:lstStyle/>
          <a:p>
            <a:endParaRPr lang="en-US"/>
          </a:p>
        </p:txBody>
      </p:sp>
      <p:pic>
        <p:nvPicPr>
          <p:cNvPr name="Picture 2" id="2"/>
          <p:cNvPicPr>
            <a:picLocks noChangeAspect="true"/>
          </p:cNvPicPr>
          <p:nvPr/>
        </p:nvPicPr>
        <p:blipFill>
          <a:blip r:embed="rId2"/>
          <a:stretch>
            <a:fillRect/>
          </a:stretch>
        </p:blipFill>
        <p:spPr>
          <a:xfrm>
            <a:off x="6402600" y="2552872"/>
            <a:ext cx="5189077" cy="3250671"/>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14" name="Title 13"/>
          <p:cNvSpPr>
            <a:spLocks noGrp="1"/>
          </p:cNvSpPr>
          <p:nvPr>
            <p:ph type="title" hasCustomPrompt="1"/>
          </p:nvPr>
        </p:nvSpPr>
        <p:spPr>
          <a:xfrm>
            <a:off x="827405" y="573405"/>
            <a:ext cx="10528300" cy="1059180"/>
          </a:xfrm>
          <a:noFill/>
        </p:spPr>
        <p:txBody>
          <a:bodyPr anchor="ctr"/>
          <a:lstStyle>
            <a:lvl1pPr algn="ctr">
              <a:lnSpc>
                <a:spcPct val="90000"/>
              </a:lnSpc>
              <a:defRPr b="1" cap="all" baseline="0">
                <a:solidFill>
                  <a:schemeClr val="tx1"/>
                </a:solidFill>
                <a:latin typeface="Kaushan Script" panose="03060602040705080205" charset="0"/>
                <a:cs typeface="Kaushan Script" panose="03060602040705080205" charset="0"/>
              </a:defRPr>
            </a:lvl1pPr>
          </a:lstStyle>
          <a:p>
            <a:r>
              <a:rPr lang="en-US"/>
              <a:t>Hunarmandchilikning ahamiyati</a:t>
            </a:r>
            <a:endParaRPr lang="en-US" dirty="0"/>
          </a:p>
        </p:txBody>
      </p:sp>
      <p:sp xmlns:r="http://schemas.openxmlformats.org/officeDocument/2006/relationships">
        <p:nvSpPr>
          <p:cNvPr id="8" name="Content Placeholder 12"/>
          <p:cNvSpPr>
            <a:spLocks noGrp="1"/>
          </p:cNvSpPr>
          <p:nvPr>
            <p:ph sz="quarter" idx="17" hasCustomPrompt="1"/>
          </p:nvPr>
        </p:nvSpPr>
        <p:spPr>
          <a:xfrm>
            <a:off x="8068310" y="2673985"/>
            <a:ext cx="3296285" cy="3554095"/>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Zamonaviy tendensiyalar, shuningdek, hunarmandlar uchun yangi imkoniyatlar yaratadi. Ular xalq hunarmandchiligini rivojlantirish va yangilash yo'lida innovatsion yondashuvlarni qo'llashlari mumkin.</a:t>
            </a:r>
          </a:p>
        </p:txBody>
      </p:sp>
      <p:sp xmlns:r="http://schemas.openxmlformats.org/officeDocument/2006/relationships">
        <p:nvSpPr>
          <p:cNvPr id="10" name="Content Placeholder 12"/>
          <p:cNvSpPr>
            <a:spLocks noGrp="1"/>
          </p:cNvSpPr>
          <p:nvPr>
            <p:ph sz="quarter" idx="13" hasCustomPrompt="1"/>
          </p:nvPr>
        </p:nvSpPr>
        <p:spPr>
          <a:xfrm>
            <a:off x="4448175" y="2673350"/>
            <a:ext cx="3296285" cy="3554730"/>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An'anaviy hunarmandchilik san'atlari, shuningdek, turizm sohasida ham katta ahamiyatga ega. Sayyohlar uchun o'ziga xos va noyob mahsulotlar taklif etilishi ularning qiziqishini oshiradi.</a:t>
            </a:r>
          </a:p>
        </p:txBody>
      </p:sp>
      <p:sp xmlns:r="http://schemas.openxmlformats.org/officeDocument/2006/relationships">
        <p:nvSpPr>
          <p:cNvPr id="11" name="Content Placeholder 12"/>
          <p:cNvSpPr>
            <a:spLocks noGrp="1"/>
          </p:cNvSpPr>
          <p:nvPr>
            <p:ph sz="quarter" idx="14" hasCustomPrompt="1"/>
          </p:nvPr>
        </p:nvSpPr>
        <p:spPr>
          <a:xfrm>
            <a:off x="827405" y="2673350"/>
            <a:ext cx="3296285" cy="3554730"/>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Hunarmandchilik xalqimizning madaniy merosini saqlashda muhim rol o'ynaydi. U nafaqat iqtisodiy foyda keltiradi, balki milliy identitetimizni mustahkamlaydi.</a:t>
            </a:r>
          </a:p>
        </p:txBody>
      </p:sp>
    </p:spTree>
  </p:cSld>
  <p:clrMapOvr>
    <a:masterClrMapping/>
  </p:clrMapOvr>
</p:sld>
</file>

<file path=ppt/slides/slide1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6" name="Title 5"/>
          <p:cNvSpPr>
            <a:spLocks noGrp="1"/>
          </p:cNvSpPr>
          <p:nvPr>
            <p:ph type="title" hasCustomPrompt="1"/>
          </p:nvPr>
        </p:nvSpPr>
        <p:spPr>
          <a:xfrm>
            <a:off x="782955" y="2503170"/>
            <a:ext cx="9222105" cy="3456940"/>
          </a:xfrm>
        </p:spPr>
        <p:txBody>
          <a:bodyPr lIns="0" tIns="0" rIns="0" bIns="0" anchor="b" anchorCtr="0">
            <a:noAutofit/>
          </a:bodyPr>
          <a:lstStyle>
            <a:lvl1pPr>
              <a:lnSpc>
                <a:spcPts val="8000"/>
              </a:lnSpc>
              <a:defRPr sz="8000" b="1">
                <a:latin typeface="Kaushan Script" panose="03060602040705080205" charset="0"/>
                <a:cs typeface="Kaushan Script" panose="03060602040705080205" charset="0"/>
              </a:defRPr>
            </a:lvl1pPr>
          </a:lstStyle>
          <a:p>
            <a:r>
              <a:rPr lang="en-US"/>
              <a:t>Xalq hunarmandchiligi ahamiyati</a:t>
            </a:r>
            <a:endParaRPr lang="en-US" dirty="0"/>
          </a:p>
        </p:txBody>
      </p:sp>
      <p:sp xmlns:r="http://schemas.openxmlformats.org/officeDocument/2006/relationships">
        <p:nvSpPr>
          <p:cNvPr id="3" name="Subtitle 2"/>
          <p:cNvSpPr>
            <a:spLocks noGrp="1"/>
          </p:cNvSpPr>
          <p:nvPr>
            <p:ph type="subTitle" idx="1" hasCustomPrompt="1"/>
          </p:nvPr>
        </p:nvSpPr>
        <p:spPr>
          <a:xfrm>
            <a:off x="782956" y="805468"/>
            <a:ext cx="9124774" cy="957097"/>
          </a:xfrm>
        </p:spPr>
        <p:txBody>
          <a:bodyPr lIns="0" tIns="0" rIns="0" bIns="0" anchor="ctr" anchorCtr="0">
            <a:noAutofit/>
          </a:bodyPr>
          <a:lstStyle>
            <a:lvl1pPr marL="0" indent="0" algn="l">
              <a:buNone/>
              <a:defRPr sz="3600" b="1"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Kelajakdagi roli va ta'siri</a:t>
            </a:r>
            <a:endParaRPr lang="en-US" dirty="0"/>
          </a:p>
        </p:txBody>
      </p:sp>
    </p:spTree>
  </p:cSld>
  <p:clrMapOvr>
    <a:masterClrMapping/>
  </p:clrMapOvr>
</p:sld>
</file>

<file path=ppt/slides/slide1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2" name="Title 1"/>
          <p:cNvSpPr>
            <a:spLocks noGrp="1"/>
          </p:cNvSpPr>
          <p:nvPr>
            <p:ph type="title" hasCustomPrompt="1"/>
          </p:nvPr>
        </p:nvSpPr>
        <p:spPr>
          <a:xfrm>
            <a:off x="817880" y="271145"/>
            <a:ext cx="8859520" cy="2251075"/>
          </a:xfrm>
        </p:spPr>
        <p:txBody>
          <a:bodyPr lIns="0" tIns="0" rIns="0" bIns="0" anchor="ctr" anchorCtr="0">
            <a:noAutofit/>
          </a:bodyPr>
          <a:lstStyle>
            <a:lvl1pP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a:t>Xalq hunarmandchiligining ahamiyati</a:t>
            </a:r>
            <a:endParaRPr lang="en-US" dirty="0"/>
          </a:p>
        </p:txBody>
      </p:sp>
      <p:sp xmlns:r="http://schemas.openxmlformats.org/officeDocument/2006/relationships">
        <p:nvSpPr>
          <p:cNvPr id="7" name="Content Placeholder 32"/>
          <p:cNvSpPr>
            <a:spLocks noGrp="1"/>
          </p:cNvSpPr>
          <p:nvPr>
            <p:ph sz="quarter" idx="13" hasCustomPrompt="1"/>
          </p:nvPr>
        </p:nvSpPr>
        <p:spPr>
          <a:xfrm>
            <a:off x="817245" y="2522220"/>
            <a:ext cx="8859520" cy="3345815"/>
          </a:xfrm>
        </p:spPr>
        <p:txBody>
          <a:bodyPr/>
          <a:lstStyle>
            <a:lvl1pPr marL="283210" indent="-283210">
              <a:spcBef>
                <a:spcPts val="1200"/>
              </a:spcBef>
              <a:defRPr/>
            </a:lvl1pPr>
            <a:lvl2pPr indent="-283210">
              <a:spcBef>
                <a:spcPts val="1200"/>
              </a:spcBef>
              <a:defRPr/>
            </a:lvl2pPr>
            <a:lvl3pPr indent="-283210">
              <a:spcBef>
                <a:spcPts val="1200"/>
              </a:spcBef>
              <a:defRPr/>
            </a:lvl3pPr>
            <a:lvl4pPr indent="-283210">
              <a:spcBef>
                <a:spcPts val="1200"/>
              </a:spcBef>
              <a:defRPr/>
            </a:lvl4pPr>
            <a:lvl5pPr indent="-283210">
              <a:spcBef>
                <a:spcPts val="1200"/>
              </a:spcBef>
              <a:defRPr/>
            </a:lvl5pPr>
          </a:lstStyle>
          <a:p>
            <a:pPr lvl="0"/>
            <a:r>
              <a:rPr lang="en-US"/>
              <a:t>Xalq hunarmandchiligi, milliy madaniyat va an'analarning saqlanishida muhim rol o'ynaydi. Bu hunarmandchilik shakllari, xalqning tarixiy merosi va madaniyati bilan bog'liq bo'lib, kelajak avlodlarga o'tkazilishi zarur. Hunarmandchilik orqali insonlar o'zlarining ijodiy qobiliyatlarini namoyon etadi va iqtisodiy barqarorlikka hissa qo'shadi.</a:t>
            </a:r>
            <a:endParaRPr lang="en-US" dirty="0"/>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773430" y="305435"/>
            <a:ext cx="7089140" cy="2194560"/>
          </a:xfrm>
        </p:spPr>
        <p:txBody>
          <a:bodyPr lIns="0" tIns="0" rIns="0" bIns="0" anchor="ctr" anchorCtr="0">
            <a:noAutofit/>
          </a:bodyPr>
          <a:lstStyle>
            <a:lvl1pP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a:t>Xalq hunarmandchiligining kelajagi</a:t>
            </a:r>
            <a:endParaRPr lang="en-US" dirty="0"/>
          </a:p>
        </p:txBody>
      </p:sp>
      <p:sp>
        <p:nvSpPr>
          <p:cNvPr id="4" name="Content Placeholder 3"/>
          <p:cNvSpPr>
            <a:spLocks noGrp="1"/>
          </p:cNvSpPr>
          <p:nvPr>
            <p:ph sz="half" idx="2" hasCustomPrompt="1"/>
          </p:nvPr>
        </p:nvSpPr>
        <p:spPr>
          <a:xfrm>
            <a:off x="773430" y="2534285"/>
            <a:ext cx="5033010" cy="3249930"/>
          </a:xfrm>
        </p:spPr>
        <p:txBody>
          <a:bodyPr lIns="0" rIns="0" anchor="t" anchorCtr="0"/>
          <a:lstStyle>
            <a:lvl1pPr marL="0" indent="0">
              <a:lnSpc>
                <a:spcPct val="90000"/>
              </a:lnSpc>
              <a:spcBef>
                <a:spcPts val="2400"/>
              </a:spcBef>
              <a:buNone/>
              <a:defRPr sz="2000"/>
            </a:lvl1pPr>
            <a:lvl2pPr marL="502920" indent="0">
              <a:lnSpc>
                <a:spcPct val="90000"/>
              </a:lnSpc>
              <a:spcBef>
                <a:spcPts val="2400"/>
              </a:spcBef>
              <a:buNone/>
              <a:defRPr sz="1800"/>
            </a:lvl2pPr>
            <a:lvl3pPr marL="960120" indent="0">
              <a:lnSpc>
                <a:spcPct val="90000"/>
              </a:lnSpc>
              <a:spcBef>
                <a:spcPts val="2400"/>
              </a:spcBef>
              <a:buNone/>
              <a:defRPr sz="1600"/>
            </a:lvl3pPr>
            <a:lvl4pPr marL="1417320" indent="0">
              <a:lnSpc>
                <a:spcPct val="90000"/>
              </a:lnSpc>
              <a:spcBef>
                <a:spcPts val="2400"/>
              </a:spcBef>
              <a:buNone/>
              <a:defRPr sz="1400"/>
            </a:lvl4pPr>
            <a:lvl5pPr marL="1874520" indent="0">
              <a:lnSpc>
                <a:spcPct val="90000"/>
              </a:lnSpc>
              <a:spcBef>
                <a:spcPts val="2400"/>
              </a:spcBef>
              <a:buNone/>
              <a:defRPr sz="1400"/>
            </a:lvl5pPr>
            <a:lvl6pPr>
              <a:defRPr sz="1400"/>
            </a:lvl6pPr>
            <a:lvl7pPr>
              <a:defRPr sz="1400"/>
            </a:lvl7pPr>
            <a:lvl8pPr>
              <a:defRPr sz="1400"/>
            </a:lvl8pPr>
            <a:lvl9pPr>
              <a:defRPr sz="1400"/>
            </a:lvl9pPr>
          </a:lstStyle>
          <a:p>
            <a:r>
              <a:rPr lang="en-US"/>
              <a:t>Xalq hunarmandchiligi kelajakda ham o'z ahamiyatini yo'qotmaydi. Yangi texnologiyalar va innovatsiyalar bilan birgalikda, an'anaviy hunarmandchilikni rivojlantirish mumkin. Bu esa, mahalliy iqtisodiyot va turizmni qo'llab-quvvatlashga yordam beradi.</a:t>
            </a:r>
          </a:p>
        </p:txBody>
      </p:sp>
      <p:sp>
        <p:nvSpPr>
          <p:cNvPr id="5" name="Рисунок 4"/>
          <p:cNvSpPr>
            <a:spLocks noGrp="1"/>
          </p:cNvSpPr>
          <p:nvPr>
            <p:ph type="pic" sz="quarter" idx="13"/>
          </p:nvPr>
        </p:nvSpPr>
        <p:spPr>
          <a:xfrm>
            <a:off x="6402600" y="2552872"/>
            <a:ext cx="5189077" cy="3250671"/>
          </a:xfrm>
        </p:spPr>
        <p:txBody>
          <a:bodyPr/>
          <a:lstStyle/>
          <a:p>
            <a:endParaRPr lang="en-US"/>
          </a:p>
        </p:txBody>
      </p:sp>
      <p:pic>
        <p:nvPicPr>
          <p:cNvPr name="Picture 2" id="2"/>
          <p:cNvPicPr>
            <a:picLocks noChangeAspect="true"/>
          </p:cNvPicPr>
          <p:nvPr/>
        </p:nvPicPr>
        <p:blipFill>
          <a:blip r:embed="rId2"/>
          <a:stretch>
            <a:fillRect/>
          </a:stretch>
        </p:blipFill>
        <p:spPr>
          <a:xfrm>
            <a:off x="6402600" y="2552872"/>
            <a:ext cx="5189077" cy="3250671"/>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14" name="Title 13"/>
          <p:cNvSpPr>
            <a:spLocks noGrp="1"/>
          </p:cNvSpPr>
          <p:nvPr>
            <p:ph type="title" hasCustomPrompt="1"/>
          </p:nvPr>
        </p:nvSpPr>
        <p:spPr>
          <a:xfrm>
            <a:off x="827405" y="573405"/>
            <a:ext cx="10528300" cy="1059180"/>
          </a:xfrm>
          <a:noFill/>
        </p:spPr>
        <p:txBody>
          <a:bodyPr anchor="ctr"/>
          <a:lstStyle>
            <a:lvl1pPr algn="ctr">
              <a:lnSpc>
                <a:spcPct val="90000"/>
              </a:lnSpc>
              <a:defRPr b="1" cap="all" baseline="0">
                <a:solidFill>
                  <a:schemeClr val="tx1"/>
                </a:solidFill>
                <a:latin typeface="Kaushan Script" panose="03060602040705080205" charset="0"/>
                <a:cs typeface="Kaushan Script" panose="03060602040705080205" charset="0"/>
              </a:defRPr>
            </a:lvl1pPr>
          </a:lstStyle>
          <a:p>
            <a:r>
              <a:rPr lang="en-US"/>
              <a:t>Hunarmandchilik va uning istiqboli</a:t>
            </a:r>
            <a:endParaRPr lang="en-US" dirty="0"/>
          </a:p>
        </p:txBody>
      </p:sp>
      <p:sp xmlns:r="http://schemas.openxmlformats.org/officeDocument/2006/relationships">
        <p:nvSpPr>
          <p:cNvPr id="8" name="Content Placeholder 12"/>
          <p:cNvSpPr>
            <a:spLocks noGrp="1"/>
          </p:cNvSpPr>
          <p:nvPr>
            <p:ph sz="quarter" idx="17" hasCustomPrompt="1"/>
          </p:nvPr>
        </p:nvSpPr>
        <p:spPr>
          <a:xfrm>
            <a:off x="8068310" y="2673985"/>
            <a:ext cx="3296285" cy="3554095"/>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Xalq hunarmandchiligi, shuningdek, ijtimoiy barqarorlikni ta'minlashda muhim ahamiyatga ega. U ko'plab ish o'rinlarini yaratishi va mahalliy iqtisodiyotni rivojlantirishga hissa qo'shishi mumkin.</a:t>
            </a:r>
          </a:p>
        </p:txBody>
      </p:sp>
      <p:sp xmlns:r="http://schemas.openxmlformats.org/officeDocument/2006/relationships">
        <p:nvSpPr>
          <p:cNvPr id="10" name="Content Placeholder 12"/>
          <p:cNvSpPr>
            <a:spLocks noGrp="1"/>
          </p:cNvSpPr>
          <p:nvPr>
            <p:ph sz="quarter" idx="13" hasCustomPrompt="1"/>
          </p:nvPr>
        </p:nvSpPr>
        <p:spPr>
          <a:xfrm>
            <a:off x="4448175" y="2673350"/>
            <a:ext cx="3296285" cy="3554730"/>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Kelajakda hunarmandchilik sohasida innovatsiyalarni joriy etish, xalq hunarmandchiligining yangi shakllarini yaratishga olib keladi. Bu esa, xalqaro bozorga chiqish imkoniyatlarini oshiradi.</a:t>
            </a:r>
          </a:p>
        </p:txBody>
      </p:sp>
      <p:sp xmlns:r="http://schemas.openxmlformats.org/officeDocument/2006/relationships">
        <p:nvSpPr>
          <p:cNvPr id="11" name="Content Placeholder 12"/>
          <p:cNvSpPr>
            <a:spLocks noGrp="1"/>
          </p:cNvSpPr>
          <p:nvPr>
            <p:ph sz="quarter" idx="14" hasCustomPrompt="1"/>
          </p:nvPr>
        </p:nvSpPr>
        <p:spPr>
          <a:xfrm>
            <a:off x="827405" y="2673350"/>
            <a:ext cx="3296285" cy="3554730"/>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Hunarmandchilik an'analarini saqlash va rivojlantirish, milliy identitetni mustahkamlashga yordam beradi. Bu jarayon, yosh avlodlar uchun ham muhimdir, chunki ular o'z madaniyatini anglash va qadrlash imkoniga ega bo'ladi.</a:t>
            </a:r>
          </a:p>
        </p:txBody>
      </p:sp>
    </p:spTree>
  </p:cSld>
  <p:clrMapOvr>
    <a:masterClrMapping/>
  </p:clrMapOvr>
</p:sld>
</file>

<file path=ppt/slides/slide1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3" name="Subtitle 2"/>
          <p:cNvSpPr>
            <a:spLocks noGrp="1"/>
          </p:cNvSpPr>
          <p:nvPr>
            <p:ph type="subTitle" idx="1" hasCustomPrompt="1"/>
          </p:nvPr>
        </p:nvSpPr>
        <p:spPr>
          <a:xfrm>
            <a:off x="2813050" y="5350510"/>
            <a:ext cx="5263515" cy="602615"/>
          </a:xfrm>
        </p:spPr>
        <p:txBody>
          <a:bodyPr lIns="0" tIns="0" rIns="0" bIns="0" anchor="b" anchorCtr="0">
            <a:noAutofit/>
          </a:bodyPr>
          <a:lstStyle>
            <a:lvl1pPr marL="0" indent="0" algn="l">
              <a:lnSpc>
                <a:spcPts val="3000"/>
              </a:lnSpc>
              <a:buNone/>
              <a:defRPr sz="3000" b="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Sohib</a:t>
            </a:r>
            <a:endParaRPr lang="en-US" dirty="0"/>
          </a:p>
        </p:txBody>
      </p:sp>
      <p:sp xmlns:r="http://schemas.openxmlformats.org/officeDocument/2006/relationships">
        <p:nvSpPr>
          <p:cNvPr id="6" name="Title 5"/>
          <p:cNvSpPr>
            <a:spLocks noGrp="1"/>
          </p:cNvSpPr>
          <p:nvPr>
            <p:ph type="title" hasCustomPrompt="1"/>
          </p:nvPr>
        </p:nvSpPr>
        <p:spPr>
          <a:xfrm>
            <a:off x="782955" y="643890"/>
            <a:ext cx="7053580" cy="4154805"/>
          </a:xfrm>
        </p:spPr>
        <p:txBody>
          <a:bodyPr lIns="0" tIns="0" rIns="0" bIns="0" anchor="ctr" anchorCtr="0">
            <a:noAutofit/>
          </a:bodyPr>
          <a:lstStyle>
            <a:lvl1pPr algn="ctr">
              <a:lnSpc>
                <a:spcPct val="100000"/>
              </a:lnSpc>
              <a:defRPr sz="8000" b="1">
                <a:latin typeface="Kaushan Script" panose="03060602040705080205" charset="0"/>
                <a:cs typeface="Kaushan Script" panose="03060602040705080205" charset="0"/>
              </a:defRPr>
            </a:lvl1pPr>
          </a:lstStyle>
          <a:p>
            <a:r>
              <a:rPr lang="en-US"/>
              <a:t>E'tiboringiz uchun rahmat.</a:t>
            </a:r>
            <a:endParaRPr lang="en-US" dirty="0"/>
          </a:p>
        </p:txBody>
      </p:sp>
    </p:spTree>
  </p:cSld>
  <p:clrMapOvr>
    <a:masterClrMapping/>
  </p:clrMapOvr>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2" name="Title 1"/>
          <p:cNvSpPr>
            <a:spLocks noGrp="1"/>
          </p:cNvSpPr>
          <p:nvPr>
            <p:ph type="title" hasCustomPrompt="1"/>
          </p:nvPr>
        </p:nvSpPr>
        <p:spPr>
          <a:xfrm>
            <a:off x="763270" y="375285"/>
            <a:ext cx="8914130" cy="2142490"/>
          </a:xfrm>
        </p:spPr>
        <p:txBody>
          <a:bodyPr lIns="0" tIns="0" rIns="0" bIns="0" anchor="ctr" anchorCtr="0">
            <a:noAutofit/>
          </a:bodyPr>
          <a:lstStyle>
            <a:lvl1pPr>
              <a:defRPr sz="5500" b="0" spc="-100" baseline="0">
                <a:solidFill>
                  <a:schemeClr val="tx1"/>
                </a:solidFill>
                <a:latin typeface="Kaushan Script" panose="03060602040705080205" charset="0"/>
                <a:cs typeface="Kaushan Script" panose="03060602040705080205" charset="0"/>
              </a:defRPr>
            </a:lvl1pPr>
          </a:lstStyle>
          <a:p>
            <a:r>
              <a:rPr lang="en-US"/>
              <a:t>Mazmun</a:t>
            </a:r>
            <a:endParaRPr lang="en-US" dirty="0"/>
          </a:p>
        </p:txBody>
      </p:sp>
      <p:sp xmlns:r="http://schemas.openxmlformats.org/officeDocument/2006/relationships">
        <p:nvSpPr>
          <p:cNvPr id="110" name="Content Placeholder 109"/>
          <p:cNvSpPr>
            <a:spLocks noGrp="1"/>
          </p:cNvSpPr>
          <p:nvPr>
            <p:ph sz="quarter" idx="13" hasCustomPrompt="1"/>
          </p:nvPr>
        </p:nvSpPr>
        <p:spPr>
          <a:xfrm>
            <a:off x="768350" y="2526030"/>
            <a:ext cx="10772775" cy="3327400"/>
          </a:xfrm>
        </p:spPr>
        <p:txBody>
          <a:bodyPr lIns="0" tIns="0" rIns="0">
            <a:normAutofit/>
          </a:bodyPr>
          <a:lstStyle>
            <a:lvl1pPr marL="342900" indent="-342900">
              <a:lnSpc>
                <a:spcPct val="150000"/>
              </a:lnSpc>
              <a:spcBef>
                <a:spcPts val="600"/>
              </a:spcBef>
              <a:buFont typeface="Arial" panose="020B0604020202090204" pitchFamily="34" charset="0"/>
              <a:buChar char="•"/>
              <a:defRPr sz="2500">
                <a:latin typeface="IM FELL English Regular" panose="02000000000000000000" charset="0"/>
                <a:cs typeface="IM FELL English Regular" panose="02000000000000000000" charset="0"/>
              </a:defRPr>
            </a:lvl1pPr>
            <a:lvl2pPr marL="662940" indent="-342900">
              <a:lnSpc>
                <a:spcPct val="150000"/>
              </a:lnSpc>
              <a:spcBef>
                <a:spcPts val="600"/>
              </a:spcBef>
              <a:buFont typeface="Arial" panose="020B0604020202090204" pitchFamily="34" charset="0"/>
              <a:buChar char="•"/>
              <a:defRPr sz="2000">
                <a:latin typeface="IM FELL English Regular" panose="02000000000000000000" charset="0"/>
                <a:cs typeface="IM FELL English Regular" panose="02000000000000000000" charset="0"/>
              </a:defRPr>
            </a:lvl2pPr>
            <a:lvl3pPr marL="1062990" indent="-285750">
              <a:lnSpc>
                <a:spcPct val="150000"/>
              </a:lnSpc>
              <a:spcBef>
                <a:spcPts val="600"/>
              </a:spcBef>
              <a:buFont typeface="Arial" panose="020B0604020202090204" pitchFamily="34" charset="0"/>
              <a:buChar char="•"/>
              <a:defRPr sz="1800">
                <a:latin typeface="IM FELL English Regular" panose="02000000000000000000" charset="0"/>
                <a:cs typeface="IM FELL English Regular" panose="02000000000000000000" charset="0"/>
              </a:defRPr>
            </a:lvl3pPr>
            <a:lvl4pPr marL="1520190" indent="-285750">
              <a:lnSpc>
                <a:spcPct val="150000"/>
              </a:lnSpc>
              <a:spcBef>
                <a:spcPts val="600"/>
              </a:spcBef>
              <a:buFont typeface="Arial" panose="020B0604020202090204" pitchFamily="34" charset="0"/>
              <a:buChar char="•"/>
              <a:defRPr sz="1600">
                <a:latin typeface="IM FELL English Regular" panose="02000000000000000000" charset="0"/>
                <a:cs typeface="IM FELL English Regular" panose="02000000000000000000" charset="0"/>
              </a:defRPr>
            </a:lvl4pPr>
            <a:lvl5pPr marL="1977390" indent="-285750">
              <a:lnSpc>
                <a:spcPct val="150000"/>
              </a:lnSpc>
              <a:spcBef>
                <a:spcPts val="600"/>
              </a:spcBef>
              <a:buFont typeface="Arial" panose="020B0604020202090204" pitchFamily="34" charset="0"/>
              <a:buChar char="•"/>
              <a:defRPr sz="1600">
                <a:latin typeface="IM FELL English Regular" panose="02000000000000000000" charset="0"/>
                <a:cs typeface="IM FELL English Regular" panose="02000000000000000000" charset="0"/>
              </a:defRPr>
            </a:lvl5pPr>
          </a:lstStyle>
          <a:p>
            <a:r>
              <a:rPr lang="en-US"/>
              <a:t>Xalq hunarmandchiligining tarixi va rivojlanishi</a:t>
            </a:r>
          </a:p>
          <a:p>
            <a:r>
              <a:rPr lang="en-US"/>
              <a:t>Xalq hunarmandchiligining asosiy turlari</a:t>
            </a:r>
          </a:p>
          <a:p>
            <a:r>
              <a:rPr lang="en-US"/>
              <a:t>Hunarmandchilikda an'analar va zamonaviy tendensiyalar</a:t>
            </a:r>
          </a:p>
          <a:p>
            <a:r>
              <a:rPr lang="en-US"/>
              <a:t>Xalq hunarmandchiligining ahamiyati va kelajagi</a:t>
            </a: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6" name="Title 5"/>
          <p:cNvSpPr>
            <a:spLocks noGrp="1"/>
          </p:cNvSpPr>
          <p:nvPr>
            <p:ph type="title" hasCustomPrompt="1"/>
          </p:nvPr>
        </p:nvSpPr>
        <p:spPr>
          <a:xfrm>
            <a:off x="782955" y="2503170"/>
            <a:ext cx="9222105" cy="3456940"/>
          </a:xfrm>
        </p:spPr>
        <p:txBody>
          <a:bodyPr lIns="0" tIns="0" rIns="0" bIns="0" anchor="b" anchorCtr="0">
            <a:noAutofit/>
          </a:bodyPr>
          <a:lstStyle>
            <a:lvl1pPr>
              <a:lnSpc>
                <a:spcPts val="8000"/>
              </a:lnSpc>
              <a:defRPr sz="8000" b="1">
                <a:latin typeface="Kaushan Script" panose="03060602040705080205" charset="0"/>
                <a:cs typeface="Kaushan Script" panose="03060602040705080205" charset="0"/>
              </a:defRPr>
            </a:lvl1pPr>
          </a:lstStyle>
          <a:p>
            <a:r>
              <a:rPr lang="en-US"/>
              <a:t>Xalq hunarmandchiligi tarixi</a:t>
            </a:r>
            <a:endParaRPr lang="en-US" dirty="0"/>
          </a:p>
        </p:txBody>
      </p:sp>
      <p:sp xmlns:r="http://schemas.openxmlformats.org/officeDocument/2006/relationships">
        <p:nvSpPr>
          <p:cNvPr id="3" name="Subtitle 2"/>
          <p:cNvSpPr>
            <a:spLocks noGrp="1"/>
          </p:cNvSpPr>
          <p:nvPr>
            <p:ph type="subTitle" idx="1" hasCustomPrompt="1"/>
          </p:nvPr>
        </p:nvSpPr>
        <p:spPr>
          <a:xfrm>
            <a:off x="782956" y="805468"/>
            <a:ext cx="9124774" cy="957097"/>
          </a:xfrm>
        </p:spPr>
        <p:txBody>
          <a:bodyPr lIns="0" tIns="0" rIns="0" bIns="0" anchor="ctr" anchorCtr="0">
            <a:noAutofit/>
          </a:bodyPr>
          <a:lstStyle>
            <a:lvl1pPr marL="0" indent="0" algn="l">
              <a:buNone/>
              <a:defRPr sz="3600" b="1"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O'zbekistonning madaniy merosi</a:t>
            </a:r>
            <a:endParaRPr lang="en-US" dirty="0"/>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2" name="Title 1"/>
          <p:cNvSpPr>
            <a:spLocks noGrp="1"/>
          </p:cNvSpPr>
          <p:nvPr>
            <p:ph type="title" hasCustomPrompt="1"/>
          </p:nvPr>
        </p:nvSpPr>
        <p:spPr>
          <a:xfrm>
            <a:off x="817880" y="271145"/>
            <a:ext cx="8859520" cy="2251075"/>
          </a:xfrm>
        </p:spPr>
        <p:txBody>
          <a:bodyPr lIns="0" tIns="0" rIns="0" bIns="0" anchor="ctr" anchorCtr="0">
            <a:noAutofit/>
          </a:bodyPr>
          <a:lstStyle>
            <a:lvl1pP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a:t>Hunarmandchilikning rivojlanish bosqichlari</a:t>
            </a:r>
            <a:endParaRPr lang="en-US" dirty="0"/>
          </a:p>
        </p:txBody>
      </p:sp>
      <p:sp xmlns:r="http://schemas.openxmlformats.org/officeDocument/2006/relationships">
        <p:nvSpPr>
          <p:cNvPr id="7" name="Content Placeholder 32"/>
          <p:cNvSpPr>
            <a:spLocks noGrp="1"/>
          </p:cNvSpPr>
          <p:nvPr>
            <p:ph sz="quarter" idx="13" hasCustomPrompt="1"/>
          </p:nvPr>
        </p:nvSpPr>
        <p:spPr>
          <a:xfrm>
            <a:off x="817245" y="2522220"/>
            <a:ext cx="8859520" cy="3345815"/>
          </a:xfrm>
        </p:spPr>
        <p:txBody>
          <a:bodyPr/>
          <a:lstStyle>
            <a:lvl1pPr marL="283210" indent="-283210">
              <a:spcBef>
                <a:spcPts val="1200"/>
              </a:spcBef>
              <a:defRPr/>
            </a:lvl1pPr>
            <a:lvl2pPr indent="-283210">
              <a:spcBef>
                <a:spcPts val="1200"/>
              </a:spcBef>
              <a:defRPr/>
            </a:lvl2pPr>
            <a:lvl3pPr indent="-283210">
              <a:spcBef>
                <a:spcPts val="1200"/>
              </a:spcBef>
              <a:defRPr/>
            </a:lvl3pPr>
            <a:lvl4pPr indent="-283210">
              <a:spcBef>
                <a:spcPts val="1200"/>
              </a:spcBef>
              <a:defRPr/>
            </a:lvl4pPr>
            <a:lvl5pPr indent="-283210">
              <a:spcBef>
                <a:spcPts val="1200"/>
              </a:spcBef>
              <a:defRPr/>
            </a:lvl5pPr>
          </a:lstStyle>
          <a:p>
            <a:pPr lvl="0"/>
            <a:r>
              <a:rPr lang="en-US"/>
              <a:t>Xalq hunarmandchiligi tarixi O'zbekistonning qadimiy madaniyatiga borib taqaladi. U asrlar davomida shakllanib, rivojlanib kelgan. Har bir davrda hunarmandchilikning o'ziga xos usullari va texnikalari paydo bo'lgan. Bu san'at asarlari xalqning turmush tarzi, an'analari va qadriyatlarini aks ettiradi.</a:t>
            </a:r>
            <a:endParaRPr lang="en-US" dirty="0"/>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773430" y="305435"/>
            <a:ext cx="7089140" cy="2194560"/>
          </a:xfrm>
        </p:spPr>
        <p:txBody>
          <a:bodyPr lIns="0" tIns="0" rIns="0" bIns="0" anchor="ctr" anchorCtr="0">
            <a:noAutofit/>
          </a:bodyPr>
          <a:lstStyle>
            <a:lvl1pP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a:t>Hunarmandchilik turlari va ularning ahamiyati</a:t>
            </a:r>
            <a:endParaRPr lang="en-US" dirty="0"/>
          </a:p>
        </p:txBody>
      </p:sp>
      <p:sp>
        <p:nvSpPr>
          <p:cNvPr id="4" name="Content Placeholder 3"/>
          <p:cNvSpPr>
            <a:spLocks noGrp="1"/>
          </p:cNvSpPr>
          <p:nvPr>
            <p:ph sz="half" idx="2" hasCustomPrompt="1"/>
          </p:nvPr>
        </p:nvSpPr>
        <p:spPr>
          <a:xfrm>
            <a:off x="773430" y="2534285"/>
            <a:ext cx="5033010" cy="3249930"/>
          </a:xfrm>
        </p:spPr>
        <p:txBody>
          <a:bodyPr lIns="0" rIns="0" anchor="t" anchorCtr="0"/>
          <a:lstStyle>
            <a:lvl1pPr marL="0" indent="0">
              <a:lnSpc>
                <a:spcPct val="90000"/>
              </a:lnSpc>
              <a:spcBef>
                <a:spcPts val="2400"/>
              </a:spcBef>
              <a:buNone/>
              <a:defRPr sz="2000"/>
            </a:lvl1pPr>
            <a:lvl2pPr marL="502920" indent="0">
              <a:lnSpc>
                <a:spcPct val="90000"/>
              </a:lnSpc>
              <a:spcBef>
                <a:spcPts val="2400"/>
              </a:spcBef>
              <a:buNone/>
              <a:defRPr sz="1800"/>
            </a:lvl2pPr>
            <a:lvl3pPr marL="960120" indent="0">
              <a:lnSpc>
                <a:spcPct val="90000"/>
              </a:lnSpc>
              <a:spcBef>
                <a:spcPts val="2400"/>
              </a:spcBef>
              <a:buNone/>
              <a:defRPr sz="1600"/>
            </a:lvl3pPr>
            <a:lvl4pPr marL="1417320" indent="0">
              <a:lnSpc>
                <a:spcPct val="90000"/>
              </a:lnSpc>
              <a:spcBef>
                <a:spcPts val="2400"/>
              </a:spcBef>
              <a:buNone/>
              <a:defRPr sz="1400"/>
            </a:lvl4pPr>
            <a:lvl5pPr marL="1874520" indent="0">
              <a:lnSpc>
                <a:spcPct val="90000"/>
              </a:lnSpc>
              <a:spcBef>
                <a:spcPts val="2400"/>
              </a:spcBef>
              <a:buNone/>
              <a:defRPr sz="1400"/>
            </a:lvl5pPr>
            <a:lvl6pPr>
              <a:defRPr sz="1400"/>
            </a:lvl6pPr>
            <a:lvl7pPr>
              <a:defRPr sz="1400"/>
            </a:lvl7pPr>
            <a:lvl8pPr>
              <a:defRPr sz="1400"/>
            </a:lvl8pPr>
            <a:lvl9pPr>
              <a:defRPr sz="1400"/>
            </a:lvl9pPr>
          </a:lstStyle>
          <a:p>
            <a:r>
              <a:rPr lang="en-US"/>
              <a:t>Xalq hunarmandchiligi turlari ko'plab sohalarni o'z ichiga oladi. Ular orasida to'qimachilik, keramika, metallurgiya va yog'och o'ymakorligi mavjud. Har bir soha o'ziga xos texnikalar va an'analarga ega bo'lib, xalqning madaniy merosini boyitadi.</a:t>
            </a:r>
          </a:p>
        </p:txBody>
      </p:sp>
      <p:sp>
        <p:nvSpPr>
          <p:cNvPr id="5" name="Рисунок 4"/>
          <p:cNvSpPr>
            <a:spLocks noGrp="1"/>
          </p:cNvSpPr>
          <p:nvPr>
            <p:ph type="pic" sz="quarter" idx="13"/>
          </p:nvPr>
        </p:nvSpPr>
        <p:spPr>
          <a:xfrm>
            <a:off x="6402600" y="2552872"/>
            <a:ext cx="5189077" cy="3250671"/>
          </a:xfrm>
        </p:spPr>
        <p:txBody>
          <a:bodyPr/>
          <a:lstStyle/>
          <a:p>
            <a:endParaRPr lang="en-US"/>
          </a:p>
        </p:txBody>
      </p:sp>
      <p:pic>
        <p:nvPicPr>
          <p:cNvPr name="Picture 2" id="2"/>
          <p:cNvPicPr>
            <a:picLocks noChangeAspect="true"/>
          </p:cNvPicPr>
          <p:nvPr/>
        </p:nvPicPr>
        <p:blipFill>
          <a:blip r:embed="rId2"/>
          <a:stretch>
            <a:fillRect/>
          </a:stretch>
        </p:blipFill>
        <p:spPr>
          <a:xfrm>
            <a:off x="6402600" y="2552872"/>
            <a:ext cx="5189077" cy="3250671"/>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14" name="Title 13"/>
          <p:cNvSpPr>
            <a:spLocks noGrp="1"/>
          </p:cNvSpPr>
          <p:nvPr>
            <p:ph type="title" hasCustomPrompt="1"/>
          </p:nvPr>
        </p:nvSpPr>
        <p:spPr>
          <a:xfrm>
            <a:off x="827405" y="573405"/>
            <a:ext cx="10528300" cy="1059180"/>
          </a:xfrm>
          <a:noFill/>
        </p:spPr>
        <p:txBody>
          <a:bodyPr anchor="ctr"/>
          <a:lstStyle>
            <a:lvl1pPr algn="ctr">
              <a:lnSpc>
                <a:spcPct val="90000"/>
              </a:lnSpc>
              <a:defRPr b="1" cap="all" baseline="0">
                <a:solidFill>
                  <a:schemeClr val="tx1"/>
                </a:solidFill>
                <a:latin typeface="Kaushan Script" panose="03060602040705080205" charset="0"/>
                <a:cs typeface="Kaushan Script" panose="03060602040705080205" charset="0"/>
              </a:defRPr>
            </a:lvl1pPr>
          </a:lstStyle>
          <a:p>
            <a:r>
              <a:rPr lang="en-US"/>
              <a:t>Hunarmandchilikning zamonaviy ahamiyati</a:t>
            </a:r>
            <a:endParaRPr lang="en-US" dirty="0"/>
          </a:p>
        </p:txBody>
      </p:sp>
      <p:sp xmlns:r="http://schemas.openxmlformats.org/officeDocument/2006/relationships">
        <p:nvSpPr>
          <p:cNvPr id="8" name="Content Placeholder 12"/>
          <p:cNvSpPr>
            <a:spLocks noGrp="1"/>
          </p:cNvSpPr>
          <p:nvPr>
            <p:ph sz="quarter" idx="17" hasCustomPrompt="1"/>
          </p:nvPr>
        </p:nvSpPr>
        <p:spPr>
          <a:xfrm>
            <a:off x="8068310" y="2673985"/>
            <a:ext cx="3296285" cy="3554095"/>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Xalq hunarmandchiligi san'at sifatida ham qadrlanadi. U xalqning estetik didini, ijodkorligini va madaniy merosini namoyish etadi, shu bilan birga, milliy identifikatsiyani mustahkamlaydi.</a:t>
            </a:r>
          </a:p>
        </p:txBody>
      </p:sp>
      <p:sp xmlns:r="http://schemas.openxmlformats.org/officeDocument/2006/relationships">
        <p:nvSpPr>
          <p:cNvPr id="10" name="Content Placeholder 12"/>
          <p:cNvSpPr>
            <a:spLocks noGrp="1"/>
          </p:cNvSpPr>
          <p:nvPr>
            <p:ph sz="quarter" idx="13" hasCustomPrompt="1"/>
          </p:nvPr>
        </p:nvSpPr>
        <p:spPr>
          <a:xfrm>
            <a:off x="4448175" y="2673350"/>
            <a:ext cx="3296285" cy="3554730"/>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Hunarmandchilik an'analarini saqlab qolish va rivojlantirish uchun turli dasturlar amalga oshirilmoqda. Bu dasturlar orqali yosh avlodni hunarmandchilikka jalb qilish maqsad qilinmoqda.</a:t>
            </a:r>
          </a:p>
        </p:txBody>
      </p:sp>
      <p:sp xmlns:r="http://schemas.openxmlformats.org/officeDocument/2006/relationships">
        <p:nvSpPr>
          <p:cNvPr id="11" name="Content Placeholder 12"/>
          <p:cNvSpPr>
            <a:spLocks noGrp="1"/>
          </p:cNvSpPr>
          <p:nvPr>
            <p:ph sz="quarter" idx="14" hasCustomPrompt="1"/>
          </p:nvPr>
        </p:nvSpPr>
        <p:spPr>
          <a:xfrm>
            <a:off x="827405" y="2673350"/>
            <a:ext cx="3296285" cy="3554730"/>
          </a:xfrm>
          <a:noFill/>
        </p:spPr>
        <p:txBody>
          <a:bodyPr/>
          <a:lstStyle>
            <a:lvl1pPr algn="ctr">
              <a:spcBef>
                <a:spcPts val="600"/>
              </a:spcBef>
              <a:defRPr sz="2000">
                <a:solidFill>
                  <a:schemeClr val="tx1"/>
                </a:solidFill>
              </a:defRPr>
            </a:lvl1pPr>
            <a:lvl2pPr algn="ctr">
              <a:spcBef>
                <a:spcPts val="600"/>
              </a:spcBef>
              <a:defRPr sz="2000">
                <a:solidFill>
                  <a:schemeClr val="tx1"/>
                </a:solidFill>
              </a:defRPr>
            </a:lvl2pPr>
            <a:lvl3pPr algn="ctr">
              <a:spcBef>
                <a:spcPts val="600"/>
              </a:spcBef>
              <a:defRPr sz="2000">
                <a:solidFill>
                  <a:schemeClr val="tx1"/>
                </a:solidFill>
              </a:defRPr>
            </a:lvl3pPr>
            <a:lvl4pPr algn="ctr">
              <a:spcBef>
                <a:spcPts val="600"/>
              </a:spcBef>
              <a:defRPr sz="2000">
                <a:solidFill>
                  <a:schemeClr val="tx1"/>
                </a:solidFill>
              </a:defRPr>
            </a:lvl4pPr>
            <a:lvl5pPr algn="ctr">
              <a:spcBef>
                <a:spcPts val="600"/>
              </a:spcBef>
              <a:defRPr sz="2000">
                <a:solidFill>
                  <a:schemeClr val="tx1"/>
                </a:solidFill>
              </a:defRPr>
            </a:lvl5pPr>
          </a:lstStyle>
          <a:p>
            <a:r>
              <a:rPr lang="en-US"/>
              <a:t>Bugungi kunda xalq hunarmandchiligi iqtisodiy va madaniy jihatdan muhim ahamiyatga ega. U nafaqat turizmni rivojlantirishda, balki mahalliy aholi uchun ish o'rinlari yaratishda ham yordam beradi.</a:t>
            </a: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6" name="Title 5"/>
          <p:cNvSpPr>
            <a:spLocks noGrp="1"/>
          </p:cNvSpPr>
          <p:nvPr>
            <p:ph type="title" hasCustomPrompt="1"/>
          </p:nvPr>
        </p:nvSpPr>
        <p:spPr>
          <a:xfrm>
            <a:off x="782955" y="2503170"/>
            <a:ext cx="9222105" cy="3456940"/>
          </a:xfrm>
        </p:spPr>
        <p:txBody>
          <a:bodyPr lIns="0" tIns="0" rIns="0" bIns="0" anchor="b" anchorCtr="0">
            <a:noAutofit/>
          </a:bodyPr>
          <a:lstStyle>
            <a:lvl1pPr>
              <a:lnSpc>
                <a:spcPts val="8000"/>
              </a:lnSpc>
              <a:defRPr sz="8000" b="1">
                <a:latin typeface="Kaushan Script" panose="03060602040705080205" charset="0"/>
                <a:cs typeface="Kaushan Script" panose="03060602040705080205" charset="0"/>
              </a:defRPr>
            </a:lvl1pPr>
          </a:lstStyle>
          <a:p>
            <a:r>
              <a:rPr lang="en-US"/>
              <a:t>Xalq hunarmandchiligi turlari</a:t>
            </a:r>
            <a:endParaRPr lang="en-US" dirty="0"/>
          </a:p>
        </p:txBody>
      </p:sp>
      <p:sp xmlns:r="http://schemas.openxmlformats.org/officeDocument/2006/relationships">
        <p:nvSpPr>
          <p:cNvPr id="3" name="Subtitle 2"/>
          <p:cNvSpPr>
            <a:spLocks noGrp="1"/>
          </p:cNvSpPr>
          <p:nvPr>
            <p:ph type="subTitle" idx="1" hasCustomPrompt="1"/>
          </p:nvPr>
        </p:nvSpPr>
        <p:spPr>
          <a:xfrm>
            <a:off x="782956" y="805468"/>
            <a:ext cx="9124774" cy="957097"/>
          </a:xfrm>
        </p:spPr>
        <p:txBody>
          <a:bodyPr lIns="0" tIns="0" rIns="0" bIns="0" anchor="ctr" anchorCtr="0">
            <a:noAutofit/>
          </a:bodyPr>
          <a:lstStyle>
            <a:lvl1pPr marL="0" indent="0" algn="l">
              <a:buNone/>
              <a:defRPr sz="3600" b="1"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Hunarmandchilikning asosiy yo'nalishlari</a:t>
            </a:r>
            <a:endParaRPr lang="en-US" dirty="0"/>
          </a:p>
        </p:txBody>
      </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xmlns:r="http://schemas.openxmlformats.org/officeDocument/2006/relationships">
        <p:nvSpPr>
          <p:cNvPr id="2" name="Title 1"/>
          <p:cNvSpPr>
            <a:spLocks noGrp="1"/>
          </p:cNvSpPr>
          <p:nvPr>
            <p:ph type="title" hasCustomPrompt="1"/>
          </p:nvPr>
        </p:nvSpPr>
        <p:spPr>
          <a:xfrm>
            <a:off x="817880" y="271145"/>
            <a:ext cx="8859520" cy="2251075"/>
          </a:xfrm>
        </p:spPr>
        <p:txBody>
          <a:bodyPr lIns="0" tIns="0" rIns="0" bIns="0" anchor="ctr" anchorCtr="0">
            <a:noAutofit/>
          </a:bodyPr>
          <a:lstStyle>
            <a:lvl1pP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a:t>Asosiy hunarmandchilik turlari</a:t>
            </a:r>
            <a:endParaRPr lang="en-US" dirty="0"/>
          </a:p>
        </p:txBody>
      </p:sp>
      <p:sp xmlns:r="http://schemas.openxmlformats.org/officeDocument/2006/relationships">
        <p:nvSpPr>
          <p:cNvPr id="7" name="Content Placeholder 32"/>
          <p:cNvSpPr>
            <a:spLocks noGrp="1"/>
          </p:cNvSpPr>
          <p:nvPr>
            <p:ph sz="quarter" idx="13" hasCustomPrompt="1"/>
          </p:nvPr>
        </p:nvSpPr>
        <p:spPr>
          <a:xfrm>
            <a:off x="817245" y="2522220"/>
            <a:ext cx="8859520" cy="3345815"/>
          </a:xfrm>
        </p:spPr>
        <p:txBody>
          <a:bodyPr/>
          <a:lstStyle>
            <a:lvl1pPr marL="283210" indent="-283210">
              <a:spcBef>
                <a:spcPts val="1200"/>
              </a:spcBef>
              <a:defRPr/>
            </a:lvl1pPr>
            <a:lvl2pPr indent="-283210">
              <a:spcBef>
                <a:spcPts val="1200"/>
              </a:spcBef>
              <a:defRPr/>
            </a:lvl2pPr>
            <a:lvl3pPr indent="-283210">
              <a:spcBef>
                <a:spcPts val="1200"/>
              </a:spcBef>
              <a:defRPr/>
            </a:lvl3pPr>
            <a:lvl4pPr indent="-283210">
              <a:spcBef>
                <a:spcPts val="1200"/>
              </a:spcBef>
              <a:defRPr/>
            </a:lvl4pPr>
            <a:lvl5pPr indent="-283210">
              <a:spcBef>
                <a:spcPts val="1200"/>
              </a:spcBef>
              <a:defRPr/>
            </a:lvl5pPr>
          </a:lstStyle>
          <a:p>
            <a:pPr lvl="0"/>
            <a:r>
              <a:rPr lang="en-US"/>
              <a:t>Xalq hunarmandchiligi ko'plab yo'nalishlarga ega bo'lib, ularning har biri o'ziga xos xususiyatlarga ega. Asosiy turlari orasida to'qimachilik, kulolchilik, metall ishlov berish va yog'och o'ymakorligi mavjud. Har bir hunar o'ziga xos an'analar va texnikalarga ega bo'lib, xalq madaniyatining ajralmas qismidir.</a:t>
            </a:r>
            <a:endParaRPr lang="en-US" dirty="0"/>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773430" y="305435"/>
            <a:ext cx="7089140" cy="2194560"/>
          </a:xfrm>
        </p:spPr>
        <p:txBody>
          <a:bodyPr lIns="0" tIns="0" rIns="0" bIns="0" anchor="ctr" anchorCtr="0">
            <a:noAutofit/>
          </a:bodyPr>
          <a:lstStyle>
            <a:lvl1pPr>
              <a:lnSpc>
                <a:spcPct val="100000"/>
              </a:lnSpc>
              <a:defRPr sz="5000" b="0" spc="-100" baseline="0">
                <a:solidFill>
                  <a:schemeClr val="tx1"/>
                </a:solidFill>
                <a:latin typeface="Kaushan Script" panose="03060602040705080205" charset="0"/>
                <a:cs typeface="Kaushan Script" panose="03060602040705080205" charset="0"/>
              </a:defRPr>
            </a:lvl1pPr>
          </a:lstStyle>
          <a:p>
            <a:r>
              <a:rPr lang="en-US"/>
              <a:t>To'qimachilik va uning o'rni</a:t>
            </a:r>
            <a:endParaRPr lang="en-US" dirty="0"/>
          </a:p>
        </p:txBody>
      </p:sp>
      <p:sp>
        <p:nvSpPr>
          <p:cNvPr id="4" name="Content Placeholder 3"/>
          <p:cNvSpPr>
            <a:spLocks noGrp="1"/>
          </p:cNvSpPr>
          <p:nvPr>
            <p:ph sz="half" idx="2" hasCustomPrompt="1"/>
          </p:nvPr>
        </p:nvSpPr>
        <p:spPr>
          <a:xfrm>
            <a:off x="773430" y="2534285"/>
            <a:ext cx="5033010" cy="3249930"/>
          </a:xfrm>
        </p:spPr>
        <p:txBody>
          <a:bodyPr lIns="0" rIns="0" anchor="t" anchorCtr="0"/>
          <a:lstStyle>
            <a:lvl1pPr marL="0" indent="0">
              <a:lnSpc>
                <a:spcPct val="90000"/>
              </a:lnSpc>
              <a:spcBef>
                <a:spcPts val="2400"/>
              </a:spcBef>
              <a:buNone/>
              <a:defRPr sz="2000"/>
            </a:lvl1pPr>
            <a:lvl2pPr marL="502920" indent="0">
              <a:lnSpc>
                <a:spcPct val="90000"/>
              </a:lnSpc>
              <a:spcBef>
                <a:spcPts val="2400"/>
              </a:spcBef>
              <a:buNone/>
              <a:defRPr sz="1800"/>
            </a:lvl2pPr>
            <a:lvl3pPr marL="960120" indent="0">
              <a:lnSpc>
                <a:spcPct val="90000"/>
              </a:lnSpc>
              <a:spcBef>
                <a:spcPts val="2400"/>
              </a:spcBef>
              <a:buNone/>
              <a:defRPr sz="1600"/>
            </a:lvl3pPr>
            <a:lvl4pPr marL="1417320" indent="0">
              <a:lnSpc>
                <a:spcPct val="90000"/>
              </a:lnSpc>
              <a:spcBef>
                <a:spcPts val="2400"/>
              </a:spcBef>
              <a:buNone/>
              <a:defRPr sz="1400"/>
            </a:lvl4pPr>
            <a:lvl5pPr marL="1874520" indent="0">
              <a:lnSpc>
                <a:spcPct val="90000"/>
              </a:lnSpc>
              <a:spcBef>
                <a:spcPts val="2400"/>
              </a:spcBef>
              <a:buNone/>
              <a:defRPr sz="1400"/>
            </a:lvl5pPr>
            <a:lvl6pPr>
              <a:defRPr sz="1400"/>
            </a:lvl6pPr>
            <a:lvl7pPr>
              <a:defRPr sz="1400"/>
            </a:lvl7pPr>
            <a:lvl8pPr>
              <a:defRPr sz="1400"/>
            </a:lvl8pPr>
            <a:lvl9pPr>
              <a:defRPr sz="1400"/>
            </a:lvl9pPr>
          </a:lstStyle>
          <a:p>
            <a:r>
              <a:rPr lang="en-US"/>
              <a:t>To'qimachilik xalq hunarmandchiligining eng qadimiy turlaridan biri bo'lib, u mato va kiyim ishlab chiqarishni o'z ichiga oladi. Bu san'at asosan an'anaviy usullar bilan amalga oshiriladi va har bir hududning o'ziga xos naqshlari mavjud.</a:t>
            </a:r>
          </a:p>
        </p:txBody>
      </p:sp>
      <p:sp>
        <p:nvSpPr>
          <p:cNvPr id="5" name="Рисунок 4"/>
          <p:cNvSpPr>
            <a:spLocks noGrp="1"/>
          </p:cNvSpPr>
          <p:nvPr>
            <p:ph type="pic" sz="quarter" idx="13"/>
          </p:nvPr>
        </p:nvSpPr>
        <p:spPr>
          <a:xfrm>
            <a:off x="6402600" y="2552872"/>
            <a:ext cx="5189077" cy="3250671"/>
          </a:xfrm>
        </p:spPr>
        <p:txBody>
          <a:bodyPr/>
          <a:lstStyle/>
          <a:p>
            <a:endParaRPr lang="en-US"/>
          </a:p>
        </p:txBody>
      </p:sp>
      <p:pic>
        <p:nvPicPr>
          <p:cNvPr name="Picture 2" id="2"/>
          <p:cNvPicPr>
            <a:picLocks noChangeAspect="true"/>
          </p:cNvPicPr>
          <p:nvPr/>
        </p:nvPicPr>
        <p:blipFill>
          <a:blip r:embed="rId2"/>
          <a:stretch>
            <a:fillRect/>
          </a:stretch>
        </p:blipFill>
        <p:spPr>
          <a:xfrm>
            <a:off x="6402600" y="2552872"/>
            <a:ext cx="5189077" cy="3250671"/>
          </a:xfrm>
          <a:prstGeom prst="rect">
            <a:avLst/>
          </a:prstGeom>
        </p:spPr>
      </p:pic>
    </p:spTree>
  </p:cSld>
  <p:clrMapOvr>
    <a:masterClrMapping/>
  </p:clrMapOvr>
</p:sld>
</file>

<file path=ppt/theme/theme1.xml><?xml version="1.0" encoding="utf-8"?>
<a:theme xmlns:a="http://schemas.openxmlformats.org/drawingml/2006/main" name="Custom">
  <a:themeElements>
    <a:clrScheme name="Microbiology">
      <a:dk1>
        <a:srgbClr val="000000"/>
      </a:dk1>
      <a:lt1>
        <a:srgbClr val="FFFFFF"/>
      </a:lt1>
      <a:dk2>
        <a:srgbClr val="0C3D3D"/>
      </a:dk2>
      <a:lt2>
        <a:srgbClr val="E8E8E8"/>
      </a:lt2>
      <a:accent1>
        <a:srgbClr val="C0B1C5"/>
      </a:accent1>
      <a:accent2>
        <a:srgbClr val="F1B762"/>
      </a:accent2>
      <a:accent3>
        <a:srgbClr val="E8764E"/>
      </a:accent3>
      <a:accent4>
        <a:srgbClr val="F3E9DD"/>
      </a:accent4>
      <a:accent5>
        <a:srgbClr val="E873A2"/>
      </a:accent5>
      <a:accent6>
        <a:srgbClr val="C8E7E8"/>
      </a:accent6>
      <a:hlink>
        <a:srgbClr val="467886"/>
      </a:hlink>
      <a:folHlink>
        <a:srgbClr val="96607D"/>
      </a:folHlink>
    </a:clrScheme>
    <a:fontScheme name="Custom 77">
      <a:majorFont>
        <a:latin typeface="Grandview Display"/>
        <a:ea typeface=""/>
        <a:cs typeface=""/>
      </a:majorFont>
      <a:minorFont>
        <a:latin typeface="Grandview Display"/>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WPS Presentation</Application>
  <PresentationFormat>Широкоэкранный</PresentationFormat>
  <Paragraphs>0</Paragraphs>
  <Slides>0</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0</vt:i4>
      </vt:variant>
    </vt:vector>
  </HeadingPairs>
  <TitlesOfParts>
    <vt:vector size="12" baseType="lpstr">
      <vt:lpstr>Arial</vt:lpstr>
      <vt:lpstr>SimSun</vt:lpstr>
      <vt:lpstr>Wingdings</vt:lpstr>
      <vt:lpstr>Wingdings 2</vt:lpstr>
      <vt:lpstr>IM FELL English Regular</vt:lpstr>
      <vt:lpstr>IM Fell</vt:lpstr>
      <vt:lpstr>Thonburi</vt:lpstr>
      <vt:lpstr>Kaushan Script</vt:lpstr>
      <vt:lpstr>Arial Unicode MS</vt:lpstr>
      <vt:lpstr>Grandview Display</vt:lpstr>
      <vt:lpstr>苹方-简</vt:lpstr>
      <vt:lpstr>Custom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2025-01-04T16:05:55Z</dcterms:created>
  <dc:creator>javohir</dc:creator>
  <cp:lastModifiedBy>khusan_sobirjonov</cp:lastModifiedBy>
  <dcterms:modified xsi:type="dcterms:W3CDTF">2025-01-04T16:05:55Z</dcterms:modified>
  <cp:revision>15</cp:revision>
  <dc:title>Pantheros  Labs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610C795F12CEF1A38B664067F24B8A2C_43</vt:lpwstr>
  </property>
  <property fmtid="{D5CDD505-2E9C-101B-9397-08002B2CF9AE}" pid="4" name="KSOProductBuildVer">
    <vt:lpwstr>1033-6.11.0.8603</vt:lpwstr>
  </property>
</Properties>
</file>