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Plastik g‘isht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Mavzu: Plastik g‘isht</a:t>
            </a:r>
          </a:p>
          <a:p>
            <a:r>
              <a:t>Ishlagan: [Isming]</a:t>
            </a:r>
          </a:p>
          <a:p>
            <a:r>
              <a:t>Fan: [Fan nomi]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Kirish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Qurilishda yangi materiallarga ehtiyoj ortib bormoqda</a:t>
            </a:r>
          </a:p>
          <a:p>
            <a:r>
              <a:t>• Plastik chiqindilarni qayta ishlash orqali ekologik muammolarni kamaytirish mumkin</a:t>
            </a:r>
          </a:p>
          <a:p>
            <a:r>
              <a:t>• Shu asosda plastik g‘isht ishlab chiqarish yo‘lga qo‘yilmoqda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Plastik g‘isht nima?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Plastik chiqindilarni eritib, qum yoki boshqa qo‘shimchalar bilan aralashtirib tayyorlanadigan g‘isht turi</a:t>
            </a:r>
          </a:p>
          <a:p>
            <a:r>
              <a:t>• An’anaviy g‘ishtdan yengil va mustahkamroq</a:t>
            </a:r>
          </a:p>
          <a:p>
            <a:r>
              <a:t>• Suv va namlikka chidamli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Afzalliklari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Atrof-muhitni tozalashga yordam beradi</a:t>
            </a:r>
          </a:p>
          <a:p>
            <a:r>
              <a:t>• Yengil va mustahkam</a:t>
            </a:r>
          </a:p>
          <a:p>
            <a:r>
              <a:t>• Suv o‘tkazmaydi</a:t>
            </a:r>
          </a:p>
          <a:p>
            <a:r>
              <a:t>• Arzon va iqtisodiy</a:t>
            </a:r>
          </a:p>
          <a:p>
            <a:r>
              <a:t>• Qayta ishlash imkoniyati mavjud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Kamchiliklari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Haddan tashqari issiqlikda erishi mumkin</a:t>
            </a:r>
          </a:p>
          <a:p>
            <a:r>
              <a:t>• Yangi texnologiya bo‘lgani uchun ko‘pchilikda hali ishonchsizlik mavjud</a:t>
            </a:r>
          </a:p>
          <a:p>
            <a:r>
              <a:t>• Ba’zi standartlarga moslashtirish jarayoni davom etmoqda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Qo‘llanilishi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Uy va bino devorlari</a:t>
            </a:r>
          </a:p>
          <a:p>
            <a:r>
              <a:t>• Yo‘lak va to‘siqlar qurilishi</a:t>
            </a:r>
          </a:p>
          <a:p>
            <a:r>
              <a:t>• Arxitektura bezaklari</a:t>
            </a:r>
          </a:p>
          <a:p>
            <a:r>
              <a:t>• Ko‘cha va hovli qurilish ishlari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Plastik g‘isht — ekologik va iqtisodiy jihatdan foydali qurilish materiali</a:t>
            </a:r>
          </a:p>
          <a:p>
            <a:r>
              <a:t>• Kelajakda keng tarqalishi kutilmoqda</a:t>
            </a:r>
          </a:p>
          <a:p>
            <a:r>
              <a:t>• Chiqindilarni kamaytirishda samarali vosita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