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type="screen16x9" cy="6858000" cx="12192000"/>
  <p:notesSz cx="6858000" cy="9144000"/>
  <p:defaultTextStyle>
    <a:defPPr>
      <a:defRPr lang="en-US"/>
    </a:defPPr>
    <a:lvl1pPr algn="l" defTabSz="4572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000" autoAdjust="0"/>
    <p:restoredTop sz="94660"/>
  </p:normalViewPr>
  <p:slideViewPr>
    <p:cSldViewPr snapToGrid="0">
      <p:cViewPr varScale="1">
        <p:scale>
          <a:sx n="29" d="100"/>
          <a:sy n="29" d="100"/>
        </p:scale>
        <p:origin x="90" y="109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tableStyles" Target="tableStyle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0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0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1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584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algn="l" indent="0" marL="0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dirty="0" lang="en-US"/>
          </a:p>
        </p:txBody>
      </p:sp>
      <p:sp>
        <p:nvSpPr>
          <p:cNvPr id="104858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CD19FB2-3AAB-4D03-B13A-2960828C78E3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58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8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b="0" sz="2400"/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76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algn="tl" blurRad="50800" dir="5400000" dist="50800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dirty="0" lang="en-US"/>
          </a:p>
        </p:txBody>
      </p:sp>
      <p:sp>
        <p:nvSpPr>
          <p:cNvPr id="1048677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indent="0" marL="0">
              <a:buNone/>
              <a:defRPr sz="12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7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B80C674-7DFC-42FE-B9CD-82963CDB1557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67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8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23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indent="0" marL="0">
              <a:buNone/>
              <a:defRPr sz="18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2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076456F-F47D-4F25-8053-2A695DA0CA7D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62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2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68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anchor="t" bIns="45720" lIns="91440" rIns="91440" rtlCol="0" tIns="45720" vert="horz">
            <a:normAutofit/>
          </a:bodyPr>
          <a:lstStyle>
            <a:lvl1pPr indent="0" marL="0">
              <a:buNone/>
              <a:defRPr b="0" cap="small" dirty="0" sz="1400" i="0" kern="1200" lang="en-US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indent="0" lvl="0" marL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48669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indent="0" marL="0">
              <a:buNone/>
              <a:defRPr sz="18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7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1CF1133-3259-4C45-BABA-5B62D9C6F78D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67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7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  <p:sp>
        <p:nvSpPr>
          <p:cNvPr id="1048673" name="TextBox 11"/>
          <p:cNvSpPr txBox="1"/>
          <p:nvPr/>
        </p:nvSpPr>
        <p:spPr>
          <a:xfrm>
            <a:off x="898295" y="971253"/>
            <a:ext cx="801912" cy="1969770"/>
          </a:xfrm>
          <a:prstGeom prst="rect"/>
          <a:noFill/>
        </p:spPr>
        <p:txBody>
          <a:bodyPr rtlCol="0" wrap="square">
            <a:spAutoFit/>
          </a:bodyPr>
          <a:lstStyle>
            <a:defPPr>
              <a:defRPr lang="en-US"/>
            </a:defPPr>
            <a:lvl1pPr algn="r">
              <a:defRPr b="0" sz="1220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dirty="0" lang="en-US"/>
              <a:t>“</a:t>
            </a:r>
          </a:p>
        </p:txBody>
      </p:sp>
      <p:sp>
        <p:nvSpPr>
          <p:cNvPr id="1048674" name="TextBox 14"/>
          <p:cNvSpPr txBox="1"/>
          <p:nvPr/>
        </p:nvSpPr>
        <p:spPr>
          <a:xfrm>
            <a:off x="9330490" y="2613787"/>
            <a:ext cx="801912" cy="1969770"/>
          </a:xfrm>
          <a:prstGeom prst="rect"/>
          <a:noFill/>
        </p:spPr>
        <p:txBody>
          <a:bodyPr rtlCol="0" wrap="square">
            <a:spAutoFit/>
          </a:bodyPr>
          <a:lstStyle>
            <a:defPPr>
              <a:defRPr lang="en-US"/>
            </a:defPPr>
            <a:lvl1pPr algn="r">
              <a:defRPr b="0" sz="1220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dirty="0" lang="en-US"/>
              <a:t>”</a:t>
            </a:r>
          </a:p>
        </p:txBody>
      </p:sp>
    </p:spTree>
  </p:cSld>
  <p:clrMapOvr>
    <a:masterClrMapping/>
  </p:clrMapOvr>
  <p:hf dt="0" ftr="0" hdr="0" sldNum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b="0" cap="none" sz="4000"/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18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algn="l" indent="0" marL="0">
              <a:buNone/>
              <a:defRPr cap="none" sz="20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1CF1133-3259-4C45-BABA-5B62D9C6F78D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6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  <p:hf dt="0" ftr="0" hdr="0" sldNum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7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88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4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89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9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4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91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9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4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93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3145730" name="Straight Connector 16"/>
          <p:cNvCxnSpPr>
            <a:cxnSpLocks/>
          </p:cNvCxnSpPr>
          <p:nvPr/>
        </p:nvCxnSpPr>
        <p:spPr>
          <a:xfrm>
            <a:off x="3726142" y="2133600"/>
            <a:ext cx="0" cy="3962400"/>
          </a:xfrm>
          <a:prstGeom prst="line"/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5731" name="Straight Connector 17"/>
          <p:cNvCxnSpPr>
            <a:cxnSpLocks/>
          </p:cNvCxnSpPr>
          <p:nvPr/>
        </p:nvCxnSpPr>
        <p:spPr>
          <a:xfrm>
            <a:off x="6962227" y="2133600"/>
            <a:ext cx="0" cy="3966882"/>
          </a:xfrm>
          <a:prstGeom prst="line"/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69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668F3F9-58BC-440B-B37B-805B9055EF92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69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9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34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4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5" name="Picture Placeholder 2"/>
          <p:cNvSpPr>
            <a:spLocks noChangeAspect="1"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algn="tl" blurRad="50800" dir="5400000" dist="50800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dirty="0" lang="en-US"/>
          </a:p>
        </p:txBody>
      </p:sp>
      <p:sp>
        <p:nvSpPr>
          <p:cNvPr id="1048636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4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8" name="Picture Placeholder 2"/>
          <p:cNvSpPr>
            <a:spLocks noChangeAspect="1"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algn="tl" blurRad="50800" dir="5400000" dist="50800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dirty="0" lang="en-US"/>
          </a:p>
        </p:txBody>
      </p:sp>
      <p:sp>
        <p:nvSpPr>
          <p:cNvPr id="1048639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4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4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41" name="Picture Placeholder 2"/>
          <p:cNvSpPr>
            <a:spLocks noChangeAspect="1"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algn="tl" blurRad="50800" dir="5400000" dist="50800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dirty="0" lang="en-US"/>
          </a:p>
        </p:txBody>
      </p:sp>
      <p:sp>
        <p:nvSpPr>
          <p:cNvPr id="1048642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3145728" name="Straight Connector 18"/>
          <p:cNvCxnSpPr>
            <a:cxnSpLocks/>
          </p:cNvCxnSpPr>
          <p:nvPr/>
        </p:nvCxnSpPr>
        <p:spPr>
          <a:xfrm>
            <a:off x="3726142" y="2133600"/>
            <a:ext cx="0" cy="3962400"/>
          </a:xfrm>
          <a:prstGeom prst="line"/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5729" name="Straight Connector 19"/>
          <p:cNvCxnSpPr>
            <a:cxnSpLocks/>
          </p:cNvCxnSpPr>
          <p:nvPr/>
        </p:nvCxnSpPr>
        <p:spPr>
          <a:xfrm>
            <a:off x="6962227" y="2133600"/>
            <a:ext cx="0" cy="3966882"/>
          </a:xfrm>
          <a:prstGeom prst="line"/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64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D5A53AF-48EA-489D-8260-9DCAB666386A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64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4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704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anchor="t" anchorCtr="0"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70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DED02AE-B9A4-47BD-AF8E-97E16144138B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70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0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anchor="b" anchorCtr="0" vert="eaVert"/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6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66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F0FD78B-DB02-4362-BCDC-98A55456977C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66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6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591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59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9916976-5D93-46E4-A98A-FAD63E4D0EA8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59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b="0" cap="none" sz="4000"/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47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algn="l" indent="0" marL="0">
              <a:buNone/>
              <a:defRPr cap="all" sz="20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F39F4F5-F4D2-4D2A-AB60-88D37ADCB869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6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82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683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68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23BC6CE-6D1E-47E5-8859-F31AC5380EB2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68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52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4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53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654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4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55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65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1B4E7C4-4DA4-404D-9965-B13F2DD7D8BF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657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8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1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76FB7AA-4A53-424F-AD41-70827B6504BA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6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1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7884882-FB12-4BC8-9960-9AD8104D7FAE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66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6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b="0" sz="2400"/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98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699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70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7D1BD23-6E54-4D9D-AD88-A2813C73CC25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70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0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b="0" sz="3600"/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28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algn="tl" blurRad="50800" dir="5400000" dist="50800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dirty="0" lang="en-US"/>
          </a:p>
        </p:txBody>
      </p:sp>
      <p:sp>
        <p:nvSpPr>
          <p:cNvPr id="1048629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471A834-4F3C-4AF9-9C74-05EC35A0F292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63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3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image" Target="../media/image1.png"/><Relationship Id="rId19" Type="http://schemas.openxmlformats.org/officeDocument/2006/relationships/image" Target="../media/image2.png"/><Relationship Id="rId20" Type="http://schemas.openxmlformats.org/officeDocument/2006/relationships/image" Target="../media/image3.png"/><Relationship Id="rId21" Type="http://schemas.openxmlformats.org/officeDocument/2006/relationships/image" Target="../media/image4.png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7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8"/>
          <a:srcRect l="3613"/>
          <a:stretch>
            <a:fillRect/>
          </a:stretch>
        </p:blipFill>
        <p:spPr>
          <a:xfrm>
            <a:off x="0" y="2669685"/>
            <a:ext cx="4037012" cy="4188315"/>
          </a:xfrm>
          <a:prstGeom prst="rect"/>
        </p:spPr>
      </p:pic>
      <p:pic>
        <p:nvPicPr>
          <p:cNvPr id="2097153" name="Picture 6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9"/>
          <a:srcRect l="35640"/>
          <a:stretch>
            <a:fillRect/>
          </a:stretch>
        </p:blipFill>
        <p:spPr>
          <a:xfrm>
            <a:off x="0" y="2892347"/>
            <a:ext cx="1522412" cy="2365453"/>
          </a:xfrm>
          <a:prstGeom prst="rect"/>
        </p:spPr>
      </p:pic>
      <p:sp>
        <p:nvSpPr>
          <p:cNvPr id="1048576" name="Oval 15"/>
          <p:cNvSpPr/>
          <p:nvPr/>
        </p:nvSpPr>
        <p:spPr>
          <a:xfrm>
            <a:off x="8609012" y="1676400"/>
            <a:ext cx="2819400" cy="2819400"/>
          </a:xfrm>
          <a:prstGeom prst="ellipse"/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97154" name="Picture 8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0"/>
          <a:srcRect t="28813"/>
          <a:stretch>
            <a:fillRect/>
          </a:stretch>
        </p:blipFill>
        <p:spPr>
          <a:xfrm>
            <a:off x="7999412" y="0"/>
            <a:ext cx="1603387" cy="1141407"/>
          </a:xfrm>
          <a:prstGeom prst="rect"/>
        </p:spPr>
      </p:pic>
      <p:pic>
        <p:nvPicPr>
          <p:cNvPr id="2097155" name="Picture 9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1"/>
          <a:srcRect b="23320"/>
          <a:stretch>
            <a:fillRect/>
          </a:stretch>
        </p:blipFill>
        <p:spPr>
          <a:xfrm>
            <a:off x="8605878" y="6096000"/>
            <a:ext cx="993734" cy="762000"/>
          </a:xfrm>
          <a:prstGeom prst="rect"/>
        </p:spPr>
      </p:pic>
      <p:sp>
        <p:nvSpPr>
          <p:cNvPr id="1048577" name="Rectangle 13"/>
          <p:cNvSpPr/>
          <p:nvPr/>
        </p:nvSpPr>
        <p:spPr>
          <a:xfrm>
            <a:off x="10437812" y="0"/>
            <a:ext cx="685800" cy="1143000"/>
          </a:xfrm>
          <a:prstGeom prst="rect"/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8578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/>
        </p:spPr>
        <p:txBody>
          <a:bodyPr anchor="t" bIns="45720" lIns="91440" rIns="91440" rtlCol="0" tIns="45720" vert="horz">
            <a:noAutofit/>
          </a:bodyPr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579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580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/>
        </p:spPr>
        <p:txBody>
          <a:bodyPr anchor="t" bIns="45720" lIns="91440" rIns="91440" rtlCol="0" tIns="45720" vert="horz"/>
          <a:lstStyle>
            <a:lvl1pPr algn="l">
              <a:defRPr b="0" sz="110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1CF1133-3259-4C45-BABA-5B62D9C6F78D}" type="datetimeFigureOut">
              <a:rPr lang="en-US" smtClean="0"/>
              <a:t>12/7/2023</a:t>
            </a:fld>
            <a:endParaRPr dirty="0" lang="en-US"/>
          </a:p>
        </p:txBody>
      </p:sp>
      <p:sp>
        <p:nvSpPr>
          <p:cNvPr id="1048581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b="0" sz="110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dirty="0" lang="en-US"/>
          </a:p>
        </p:txBody>
      </p:sp>
      <p:sp>
        <p:nvSpPr>
          <p:cNvPr id="1048582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/>
        </p:spPr>
        <p:txBody>
          <a:bodyPr anchor="b" bIns="45720" lIns="91440" rIns="91440" rtlCol="0" tIns="45720" vert="horz"/>
          <a:lstStyle>
            <a:lvl1pPr algn="ctr">
              <a:defRPr b="0" sz="280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tx1="lt1" tx2="lt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0" hdr="0" sldNum="0"/>
  <p:txStyles>
    <p:titleStyle>
      <a:lvl1pPr algn="l" defTabSz="457200" eaLnBrk="1" hangingPunct="1" latinLnBrk="0" rtl="0">
        <a:spcBef>
          <a:spcPct val="0"/>
        </a:spcBef>
        <a:buNone/>
        <a:defRPr b="0" sz="420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algn="l" defTabSz="457200" eaLnBrk="1" hangingPunct="1" indent="-342900" latinLnBrk="0" marL="342900" rtl="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b="0" sz="2000" i="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eaLnBrk="1" hangingPunct="1" indent="-285750" latinLnBrk="0" marL="742950" rtl="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b="0" sz="1800" i="0" kern="1200">
          <a:solidFill>
            <a:schemeClr val="tx1"/>
          </a:solidFill>
          <a:latin typeface="+mj-lt"/>
          <a:ea typeface="+mj-ea"/>
          <a:cs typeface="+mj-cs"/>
        </a:defRPr>
      </a:lvl2pPr>
      <a:lvl3pPr algn="l" defTabSz="457200" eaLnBrk="1" hangingPunct="1" indent="-228600" latinLnBrk="0" marL="1143000" rtl="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b="0" sz="1600" i="0" kern="1200">
          <a:solidFill>
            <a:schemeClr val="tx1"/>
          </a:solidFill>
          <a:latin typeface="+mj-lt"/>
          <a:ea typeface="+mj-ea"/>
          <a:cs typeface="+mj-cs"/>
        </a:defRPr>
      </a:lvl3pPr>
      <a:lvl4pPr algn="l" defTabSz="457200" eaLnBrk="1" hangingPunct="1" indent="-228600" latinLnBrk="0" marL="1600200" rtl="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b="0" sz="1400" i="0" kern="1200">
          <a:solidFill>
            <a:schemeClr val="tx1"/>
          </a:solidFill>
          <a:latin typeface="+mj-lt"/>
          <a:ea typeface="+mj-ea"/>
          <a:cs typeface="+mj-cs"/>
        </a:defRPr>
      </a:lvl4pPr>
      <a:lvl5pPr algn="l" defTabSz="457200" eaLnBrk="1" hangingPunct="1" indent="-228600" latinLnBrk="0" marL="2057400" rtl="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b="0" sz="1400" i="0" kern="1200">
          <a:solidFill>
            <a:schemeClr val="tx1"/>
          </a:solidFill>
          <a:latin typeface="+mj-lt"/>
          <a:ea typeface="+mj-ea"/>
          <a:cs typeface="+mj-cs"/>
        </a:defRPr>
      </a:lvl5pPr>
      <a:lvl6pPr algn="l" defTabSz="457200" eaLnBrk="1" hangingPunct="1" indent="-228600" latinLnBrk="0" marL="2506000" rtl="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b="0" sz="1400" i="0" kern="1200">
          <a:solidFill>
            <a:schemeClr val="tx1"/>
          </a:solidFill>
          <a:latin typeface="+mj-lt"/>
          <a:ea typeface="+mj-ea"/>
          <a:cs typeface="+mj-cs"/>
        </a:defRPr>
      </a:lvl6pPr>
      <a:lvl7pPr algn="l" defTabSz="457200" eaLnBrk="1" hangingPunct="1" indent="-228600" latinLnBrk="0" marL="2971800" rtl="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b="0" sz="1400" i="0" kern="1200">
          <a:solidFill>
            <a:schemeClr val="tx1"/>
          </a:solidFill>
          <a:latin typeface="+mj-lt"/>
          <a:ea typeface="+mj-ea"/>
          <a:cs typeface="+mj-cs"/>
        </a:defRPr>
      </a:lvl7pPr>
      <a:lvl8pPr algn="l" defTabSz="457200" eaLnBrk="1" hangingPunct="1" indent="-228600" latinLnBrk="0" marL="3429000" rtl="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b="0" sz="1400" i="0" kern="1200">
          <a:solidFill>
            <a:schemeClr val="tx1"/>
          </a:solidFill>
          <a:latin typeface="+mj-lt"/>
          <a:ea typeface="+mj-ea"/>
          <a:cs typeface="+mj-cs"/>
        </a:defRPr>
      </a:lvl8pPr>
      <a:lvl9pPr algn="l" defTabSz="457200" eaLnBrk="1" hangingPunct="1" indent="-228600" latinLnBrk="0" marL="3886200" rtl="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b="0" sz="140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algn="l" defTabSz="4572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hyperlink" Target="https://fayllar.org/topshiriq-tabiatni-muhofaza-qilishga-oid-18-tavsiya-sinf.html" TargetMode="External"/><Relationship Id="rId2" Type="http://schemas.openxmlformats.org/officeDocument/2006/relationships/hyperlink" Target="https://fayllar.org/kompozit-plomba-ashyolari-kimyoviy-qotuvchi-plomba-ashyolari.html" TargetMode="External"/><Relationship Id="rId3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hyperlink" Target="https://fayllar.org/ii-reja-kremniy-haqida-umumiy-malumot.html" TargetMode="External"/><Relationship Id="rId2" Type="http://schemas.openxmlformats.org/officeDocument/2006/relationships/hyperlink" Target="https://fayllar.org/mahalliy-ishlab-chiqaruvchilar-taklif-etgan-bfqlarni-tarkibini.html" TargetMode="External"/><Relationship Id="rId3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hyperlink" Target="https://fayllar.org/endogen-jarayonlar-va-ularga-tavsif.html" TargetMode="External"/><Relationship Id="rId2" Type="http://schemas.openxmlformats.org/officeDocument/2006/relationships/hyperlink" Target="https://fayllar.org/harakat-va-uning-shallari.html" TargetMode="External"/><Relationship Id="rId3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hyperlink" Target="https://fayllar.org/dastur-yordamida-buzilgan-faylni-qanday-tiklash-mumkin-fayllar.html" TargetMode="External"/><Relationship Id="rId2" Type="http://schemas.openxmlformats.org/officeDocument/2006/relationships/hyperlink" Target="https://fayllar.org/adabiyot-bolalar-adabiyoti-fanining-maqsad-va-vazifalari-bolal.html" TargetMode="External"/><Relationship Id="rId3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Заголовок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dirty="0" lang="en-US"/>
              <a:t>,</a:t>
            </a:r>
            <a:endParaRPr dirty="0" lang="ru-RU"/>
          </a:p>
        </p:txBody>
      </p:sp>
      <p:sp>
        <p:nvSpPr>
          <p:cNvPr id="104858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94986" y="2998290"/>
            <a:ext cx="8825658" cy="861420"/>
          </a:xfrm>
        </p:spPr>
        <p:txBody>
          <a:bodyPr>
            <a:normAutofit/>
          </a:bodyPr>
          <a:p>
            <a:endParaRPr dirty="0" lang="en-US"/>
          </a:p>
          <a:p>
            <a:r>
              <a:rPr dirty="0" sz="4400" lang="en-US" err="1"/>
              <a:t>Mavzu:shishaionomer</a:t>
            </a:r>
            <a:r>
              <a:rPr dirty="0" sz="4400" lang="en-US"/>
              <a:t> </a:t>
            </a:r>
            <a:r>
              <a:rPr dirty="0" sz="4400" lang="en-US" err="1"/>
              <a:t>sementlar</a:t>
            </a:r>
            <a:endParaRPr dirty="0" sz="4400"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/>
          </a:p>
        </p:txBody>
      </p:sp>
      <p:sp>
        <p:nvSpPr>
          <p:cNvPr id="1048612" name="Объект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/>
          </a:p>
        </p:txBody>
      </p:sp>
      <p:sp>
        <p:nvSpPr>
          <p:cNvPr id="1048596" name="Объект 2"/>
          <p:cNvSpPr>
            <a:spLocks noGrp="1"/>
          </p:cNvSpPr>
          <p:nvPr>
            <p:ph idx="1"/>
          </p:nvPr>
        </p:nvSpPr>
        <p:spPr>
          <a:xfrm>
            <a:off x="0" y="2052918"/>
            <a:ext cx="12192000" cy="4805082"/>
          </a:xfrm>
        </p:spPr>
        <p:txBody>
          <a:bodyPr/>
          <a:p>
            <a:r>
              <a:rPr dirty="0" sz="2800" lang="en-US"/>
              <a:t>Shisha </a:t>
            </a:r>
            <a:r>
              <a:rPr dirty="0" sz="2800" lang="en-US" err="1"/>
              <a:t>ionomerlari</a:t>
            </a:r>
            <a:r>
              <a:rPr dirty="0" sz="2800" lang="en-US"/>
              <a:t> - </a:t>
            </a:r>
            <a:r>
              <a:rPr dirty="0" sz="2800" lang="en-US" err="1"/>
              <a:t>bu</a:t>
            </a:r>
            <a:r>
              <a:rPr dirty="0" sz="2800" lang="en-US"/>
              <a:t> </a:t>
            </a:r>
            <a:r>
              <a:rPr dirty="0" sz="2800" lang="en-US" err="1"/>
              <a:t>silikon</a:t>
            </a:r>
            <a:r>
              <a:rPr dirty="0" sz="2800" lang="en-US"/>
              <a:t> </a:t>
            </a:r>
            <a:r>
              <a:rPr dirty="0" sz="2800" lang="en-US" err="1"/>
              <a:t>va</a:t>
            </a:r>
            <a:r>
              <a:rPr dirty="0" sz="2800" lang="en-US"/>
              <a:t> </a:t>
            </a:r>
            <a:r>
              <a:rPr dirty="0" sz="2800" lang="en-US" err="1"/>
              <a:t>poliakril</a:t>
            </a:r>
            <a:r>
              <a:rPr dirty="0" sz="2800" lang="en-US"/>
              <a:t> </a:t>
            </a:r>
            <a:r>
              <a:rPr dirty="0" sz="2800" lang="en-US" err="1"/>
              <a:t>materiallarning</a:t>
            </a:r>
            <a:r>
              <a:rPr dirty="0" sz="2800" lang="en-US"/>
              <a:t> </a:t>
            </a:r>
            <a:r>
              <a:rPr dirty="0" sz="2800" lang="en-US" err="1"/>
              <a:t>kimyoviy</a:t>
            </a:r>
            <a:r>
              <a:rPr dirty="0" sz="2800" lang="en-US"/>
              <a:t> “</a:t>
            </a:r>
            <a:r>
              <a:rPr dirty="0" sz="2800" lang="en-US" err="1"/>
              <a:t>birlashishi</a:t>
            </a:r>
            <a:r>
              <a:rPr dirty="0" sz="2800" lang="en-US"/>
              <a:t>" </a:t>
            </a:r>
            <a:r>
              <a:rPr dirty="0" sz="2800" lang="en-US" err="1"/>
              <a:t>bo'lib</a:t>
            </a:r>
            <a:r>
              <a:rPr dirty="0" sz="2800" lang="en-US"/>
              <a:t>, u </a:t>
            </a:r>
            <a:r>
              <a:rPr dirty="0" sz="2800" lang="en-US" err="1"/>
              <a:t>tish</a:t>
            </a:r>
            <a:r>
              <a:rPr dirty="0" sz="2800" lang="en-US"/>
              <a:t> </a:t>
            </a:r>
            <a:r>
              <a:rPr dirty="0" sz="2800" lang="en-US" err="1"/>
              <a:t>sementlari</a:t>
            </a:r>
            <a:r>
              <a:rPr dirty="0" sz="2800" lang="en-US"/>
              <a:t> </a:t>
            </a:r>
            <a:r>
              <a:rPr dirty="0" sz="2800" lang="en-US" err="1"/>
              <a:t>sohasida</a:t>
            </a:r>
            <a:r>
              <a:rPr dirty="0" sz="2800" lang="en-US"/>
              <a:t> </a:t>
            </a:r>
            <a:r>
              <a:rPr dirty="0" sz="2800" lang="en-US" err="1"/>
              <a:t>tobora</a:t>
            </a:r>
            <a:r>
              <a:rPr dirty="0" sz="2800" lang="en-US"/>
              <a:t> </a:t>
            </a:r>
            <a:r>
              <a:rPr dirty="0" sz="2800" lang="en-US" err="1"/>
              <a:t>ommalashib</a:t>
            </a:r>
            <a:r>
              <a:rPr dirty="0" sz="2800" lang="en-US"/>
              <a:t>, </a:t>
            </a:r>
            <a:r>
              <a:rPr dirty="0" sz="2800" lang="en-US" err="1"/>
              <a:t>klassik</a:t>
            </a:r>
            <a:r>
              <a:rPr dirty="0" sz="2800" lang="en-US"/>
              <a:t> </a:t>
            </a:r>
            <a:r>
              <a:rPr dirty="0" sz="2800" lang="en-US" err="1"/>
              <a:t>sementlarni</a:t>
            </a:r>
            <a:r>
              <a:rPr dirty="0" sz="2800" lang="en-US"/>
              <a:t> </a:t>
            </a:r>
            <a:r>
              <a:rPr dirty="0" sz="2800" lang="en-US" err="1"/>
              <a:t>rux</a:t>
            </a:r>
            <a:r>
              <a:rPr dirty="0" sz="2800" lang="en-US"/>
              <a:t> </a:t>
            </a:r>
            <a:r>
              <a:rPr dirty="0" sz="2800" lang="en-US" err="1"/>
              <a:t>fosfatlari</a:t>
            </a:r>
            <a:r>
              <a:rPr dirty="0" sz="2800" lang="en-US"/>
              <a:t> </a:t>
            </a:r>
            <a:r>
              <a:rPr dirty="0" sz="2800" lang="en-US" err="1"/>
              <a:t>va</a:t>
            </a:r>
            <a:r>
              <a:rPr dirty="0" sz="2800" lang="en-US"/>
              <a:t> </a:t>
            </a:r>
            <a:r>
              <a:rPr dirty="0" sz="2800" lang="en-US" err="1"/>
              <a:t>rux</a:t>
            </a:r>
            <a:r>
              <a:rPr dirty="0" sz="2800" lang="en-US"/>
              <a:t> </a:t>
            </a:r>
            <a:r>
              <a:rPr dirty="0" sz="2800" lang="en-US" err="1"/>
              <a:t>polikarboksilatlaridan</a:t>
            </a:r>
            <a:r>
              <a:rPr dirty="0" sz="2800" lang="en-US"/>
              <a:t> </a:t>
            </a:r>
            <a:r>
              <a:rPr dirty="0" sz="2800" lang="en-US" err="1"/>
              <a:t>siqib</a:t>
            </a:r>
            <a:r>
              <a:rPr dirty="0" sz="2800" lang="en-US"/>
              <a:t> </a:t>
            </a:r>
            <a:r>
              <a:rPr dirty="0" sz="2800" lang="en-US" err="1"/>
              <a:t>chiqardi</a:t>
            </a:r>
            <a:r>
              <a:rPr dirty="0" sz="2800" lang="en-US"/>
              <a:t>.</a:t>
            </a:r>
          </a:p>
          <a:p>
            <a:r>
              <a:rPr dirty="0" sz="2800" lang="en-US"/>
              <a:t>Shisha </a:t>
            </a:r>
            <a:r>
              <a:rPr dirty="0" sz="2800" lang="en-US" err="1"/>
              <a:t>polialkinatlar</a:t>
            </a:r>
            <a:r>
              <a:rPr dirty="0" sz="2800" lang="en-US"/>
              <a:t> deb ham </a:t>
            </a:r>
            <a:r>
              <a:rPr dirty="0" sz="2800" lang="en-US" err="1"/>
              <a:t>ataladigan</a:t>
            </a:r>
            <a:r>
              <a:rPr dirty="0" sz="2800" lang="en-US"/>
              <a:t> </a:t>
            </a:r>
            <a:r>
              <a:rPr dirty="0" sz="2800" lang="en-US" err="1"/>
              <a:t>shishaionomer</a:t>
            </a:r>
            <a:r>
              <a:rPr dirty="0" sz="2800" lang="en-US"/>
              <a:t> </a:t>
            </a:r>
            <a:r>
              <a:rPr dirty="0" sz="2800" lang="en-US" err="1"/>
              <a:t>sementlari</a:t>
            </a:r>
            <a:r>
              <a:rPr dirty="0" sz="2800" lang="en-US"/>
              <a:t> </a:t>
            </a:r>
            <a:r>
              <a:rPr dirty="0" sz="2800" lang="en-US" err="1"/>
              <a:t>kalsiy-alyumosilikat</a:t>
            </a:r>
            <a:r>
              <a:rPr dirty="0" sz="2800" lang="en-US"/>
              <a:t>(SiO2,Al2O3,CaF2) shisha </a:t>
            </a:r>
            <a:r>
              <a:rPr dirty="0" sz="2800" lang="en-US" err="1"/>
              <a:t>kukuni</a:t>
            </a:r>
            <a:r>
              <a:rPr dirty="0" sz="2800" lang="en-US"/>
              <a:t> </a:t>
            </a:r>
            <a:r>
              <a:rPr dirty="0" sz="2800" lang="en-US" err="1"/>
              <a:t>bo'lib</a:t>
            </a:r>
            <a:r>
              <a:rPr dirty="0" sz="2800" lang="en-US"/>
              <a:t>, </a:t>
            </a:r>
            <a:r>
              <a:rPr dirty="0" sz="2800" lang="en-US" err="1"/>
              <a:t>unga</a:t>
            </a:r>
            <a:r>
              <a:rPr dirty="0" sz="2800" lang="en-US"/>
              <a:t> </a:t>
            </a:r>
            <a:r>
              <a:rPr dirty="0" sz="2800" lang="en-US" err="1"/>
              <a:t>ftoridlar</a:t>
            </a:r>
            <a:r>
              <a:rPr dirty="0" sz="2800" lang="en-US"/>
              <a:t>(20-25% </a:t>
            </a:r>
            <a:r>
              <a:rPr dirty="0" sz="2800" lang="en-US" err="1"/>
              <a:t>gacha</a:t>
            </a:r>
            <a:r>
              <a:rPr dirty="0" sz="2800" lang="en-US"/>
              <a:t>) </a:t>
            </a:r>
            <a:r>
              <a:rPr dirty="0" sz="2800" lang="en-US" err="1"/>
              <a:t>aralashtiriladi.Tarkibida</a:t>
            </a:r>
            <a:r>
              <a:rPr dirty="0" sz="2800" lang="en-US"/>
              <a:t> 40% dan </a:t>
            </a:r>
            <a:r>
              <a:rPr dirty="0" sz="2800" lang="en-US" err="1"/>
              <a:t>ko’p</a:t>
            </a:r>
            <a:r>
              <a:rPr dirty="0" sz="2800" lang="en-US"/>
              <a:t> </a:t>
            </a:r>
            <a:r>
              <a:rPr dirty="0" sz="2800" lang="en-US" err="1"/>
              <a:t>kvars</a:t>
            </a:r>
            <a:r>
              <a:rPr dirty="0" sz="2800" lang="en-US"/>
              <a:t> </a:t>
            </a:r>
            <a:r>
              <a:rPr dirty="0" sz="2800" lang="en-US" err="1"/>
              <a:t>bo’lishi</a:t>
            </a:r>
            <a:r>
              <a:rPr dirty="0" sz="2800" lang="en-US"/>
              <a:t> </a:t>
            </a:r>
            <a:r>
              <a:rPr dirty="0" sz="2800" lang="en-US" err="1"/>
              <a:t>plombaning</a:t>
            </a:r>
            <a:r>
              <a:rPr dirty="0" sz="2800" lang="en-US"/>
              <a:t> </a:t>
            </a:r>
            <a:r>
              <a:rPr dirty="0" sz="2800" lang="en-US" err="1"/>
              <a:t>shaffofligini</a:t>
            </a:r>
            <a:r>
              <a:rPr dirty="0" sz="2800" lang="en-US"/>
              <a:t> </a:t>
            </a:r>
            <a:r>
              <a:rPr dirty="0" sz="2800" lang="en-US" err="1"/>
              <a:t>ta’minlaydi</a:t>
            </a:r>
            <a:r>
              <a:rPr dirty="0" sz="2800" lang="en-US"/>
              <a:t>. </a:t>
            </a:r>
            <a:r>
              <a:rPr dirty="0" sz="2800" lang="en-US" err="1"/>
              <a:t>Ushbu</a:t>
            </a:r>
            <a:r>
              <a:rPr dirty="0" sz="2800" lang="en-US"/>
              <a:t> </a:t>
            </a:r>
            <a:r>
              <a:rPr dirty="0" sz="2800" lang="en-US" err="1"/>
              <a:t>sementlarning</a:t>
            </a:r>
            <a:r>
              <a:rPr dirty="0" sz="2800" lang="en-US"/>
              <a:t> </a:t>
            </a:r>
            <a:r>
              <a:rPr dirty="0" sz="2800" lang="en-US" err="1"/>
              <a:t>suyuqligi</a:t>
            </a:r>
            <a:r>
              <a:rPr dirty="0" sz="2800" lang="en-US"/>
              <a:t>, </a:t>
            </a:r>
            <a:r>
              <a:rPr dirty="0" sz="2800" lang="en-US" err="1"/>
              <a:t>bu</a:t>
            </a:r>
            <a:r>
              <a:rPr dirty="0" sz="2800" lang="en-US"/>
              <a:t> </a:t>
            </a:r>
            <a:r>
              <a:rPr dirty="0" sz="2800" lang="en-US" err="1"/>
              <a:t>polikarbonat</a:t>
            </a:r>
            <a:r>
              <a:rPr dirty="0" sz="2800" lang="en-US"/>
              <a:t> </a:t>
            </a:r>
            <a:r>
              <a:rPr dirty="0" sz="2800" lang="en-US" err="1"/>
              <a:t>kislotasi</a:t>
            </a:r>
            <a:r>
              <a:rPr dirty="0" sz="2800" lang="en-US"/>
              <a:t> </a:t>
            </a:r>
            <a:r>
              <a:rPr dirty="0" sz="2800" lang="en-US" err="1"/>
              <a:t>aralashtiriladi</a:t>
            </a:r>
            <a:r>
              <a:rPr dirty="0" sz="2800" lang="en-US"/>
              <a:t>. </a:t>
            </a:r>
            <a:r>
              <a:rPr dirty="0" sz="2800" lang="en-US" err="1"/>
              <a:t>Olingan</a:t>
            </a:r>
            <a:r>
              <a:rPr dirty="0" sz="2800" lang="en-US"/>
              <a:t> </a:t>
            </a:r>
            <a:r>
              <a:rPr dirty="0" sz="2800" lang="en-US" err="1"/>
              <a:t>massa</a:t>
            </a:r>
            <a:r>
              <a:rPr dirty="0" sz="2800" lang="en-US"/>
              <a:t> </a:t>
            </a:r>
            <a:r>
              <a:rPr dirty="0" sz="2800" lang="en-US" err="1"/>
              <a:t>yopishtiruvchi</a:t>
            </a:r>
            <a:r>
              <a:rPr dirty="0" sz="2800" lang="en-US"/>
              <a:t>, </a:t>
            </a:r>
            <a:r>
              <a:rPr dirty="0" sz="2800" lang="en-US" err="1"/>
              <a:t>to'ldiruvchi</a:t>
            </a:r>
            <a:r>
              <a:rPr dirty="0" sz="2800" lang="en-US"/>
              <a:t> </a:t>
            </a:r>
            <a:r>
              <a:rPr dirty="0" sz="2800" lang="en-US" err="1"/>
              <a:t>yoki</a:t>
            </a:r>
            <a:r>
              <a:rPr dirty="0" sz="2800" lang="en-US"/>
              <a:t> </a:t>
            </a:r>
            <a:r>
              <a:rPr dirty="0" sz="2800" lang="en-US" err="1"/>
              <a:t>tiklovchi</a:t>
            </a:r>
            <a:r>
              <a:rPr dirty="0" sz="2800" lang="en-US"/>
              <a:t> material </a:t>
            </a:r>
            <a:r>
              <a:rPr dirty="0" sz="2800" lang="en-US" err="1"/>
              <a:t>sifatida</a:t>
            </a:r>
            <a:r>
              <a:rPr dirty="0" sz="2800" lang="en-US"/>
              <a:t> </a:t>
            </a:r>
            <a:r>
              <a:rPr dirty="0" sz="2800" lang="en-US" err="1"/>
              <a:t>ishlatiladi</a:t>
            </a:r>
            <a:r>
              <a:rPr dirty="0" sz="2800" lang="en-US"/>
              <a:t>.</a:t>
            </a:r>
          </a:p>
          <a:p>
            <a:endParaRPr dirty="0"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598" name="Объект 2"/>
          <p:cNvSpPr>
            <a:spLocks noGrp="1"/>
          </p:cNvSpPr>
          <p:nvPr>
            <p:ph idx="1"/>
          </p:nvPr>
        </p:nvSpPr>
        <p:spPr>
          <a:xfrm>
            <a:off x="0" y="2052918"/>
            <a:ext cx="12192000" cy="4805082"/>
          </a:xfrm>
        </p:spPr>
        <p:txBody>
          <a:bodyPr/>
          <a:p>
            <a:r>
              <a:rPr dirty="0" lang="en-US"/>
              <a:t>Shunga </a:t>
            </a:r>
            <a:r>
              <a:rPr dirty="0" lang="en-US" err="1"/>
              <a:t>qaramay</a:t>
            </a:r>
            <a:r>
              <a:rPr dirty="0" lang="en-US"/>
              <a:t>, </a:t>
            </a:r>
            <a:r>
              <a:rPr dirty="0" lang="en-US" err="1"/>
              <a:t>materialning</a:t>
            </a:r>
            <a:r>
              <a:rPr dirty="0" lang="en-US"/>
              <a:t> </a:t>
            </a:r>
            <a:r>
              <a:rPr dirty="0" lang="en-US" err="1"/>
              <a:t>bunday</a:t>
            </a:r>
            <a:r>
              <a:rPr dirty="0" lang="en-US"/>
              <a:t> </a:t>
            </a:r>
            <a:r>
              <a:rPr dirty="0" lang="en-US" err="1"/>
              <a:t>aniq</a:t>
            </a:r>
            <a:r>
              <a:rPr dirty="0" lang="en-US"/>
              <a:t> </a:t>
            </a:r>
            <a:r>
              <a:rPr dirty="0" lang="en-US" err="1"/>
              <a:t>afzalliklari</a:t>
            </a:r>
            <a:r>
              <a:rPr dirty="0" lang="en-US"/>
              <a:t> </a:t>
            </a:r>
            <a:r>
              <a:rPr dirty="0" lang="en-US" err="1"/>
              <a:t>bilan</a:t>
            </a:r>
            <a:r>
              <a:rPr dirty="0" lang="en-US"/>
              <a:t> </a:t>
            </a:r>
            <a:r>
              <a:rPr dirty="0" lang="en-US" err="1"/>
              <a:t>shifokorlar</a:t>
            </a:r>
            <a:r>
              <a:rPr dirty="0" lang="en-US"/>
              <a:t> </a:t>
            </a:r>
            <a:r>
              <a:rPr dirty="0" lang="en-US" err="1"/>
              <a:t>uning</a:t>
            </a:r>
            <a:r>
              <a:rPr dirty="0" lang="en-US"/>
              <a:t> </a:t>
            </a:r>
            <a:r>
              <a:rPr dirty="0" lang="en-US" err="1"/>
              <a:t>ba'zi</a:t>
            </a:r>
            <a:r>
              <a:rPr dirty="0" lang="en-US"/>
              <a:t> </a:t>
            </a:r>
            <a:r>
              <a:rPr dirty="0" lang="en-US" err="1"/>
              <a:t>kamchiliklarini</a:t>
            </a:r>
            <a:r>
              <a:rPr dirty="0" lang="en-US"/>
              <a:t> </a:t>
            </a:r>
            <a:r>
              <a:rPr dirty="0" lang="en-US" err="1"/>
              <a:t>ta'kidlashadi</a:t>
            </a:r>
            <a:r>
              <a:rPr dirty="0" lang="en-US"/>
              <a:t>:</a:t>
            </a:r>
          </a:p>
          <a:p>
            <a:br>
              <a:rPr dirty="0" lang="en-US"/>
            </a:br>
            <a:r>
              <a:rPr dirty="0" lang="en-US"/>
              <a:t>*</a:t>
            </a:r>
            <a:r>
              <a:rPr dirty="0" lang="en-US" err="1"/>
              <a:t>Materialning</a:t>
            </a:r>
            <a:r>
              <a:rPr dirty="0" lang="en-US"/>
              <a:t> </a:t>
            </a:r>
            <a:r>
              <a:rPr dirty="0" lang="en-US" err="1"/>
              <a:t>uzoq</a:t>
            </a:r>
            <a:r>
              <a:rPr dirty="0" lang="en-US"/>
              <a:t> </a:t>
            </a:r>
            <a:r>
              <a:rPr dirty="0" lang="en-US" err="1"/>
              <a:t>vaqt</a:t>
            </a:r>
            <a:r>
              <a:rPr dirty="0" lang="en-US"/>
              <a:t> </a:t>
            </a:r>
            <a:r>
              <a:rPr dirty="0" lang="en-US" err="1"/>
              <a:t>qattiqlashishi</a:t>
            </a:r>
            <a:r>
              <a:rPr dirty="0" lang="en-US"/>
              <a:t>: agar </a:t>
            </a:r>
            <a:r>
              <a:rPr dirty="0" lang="en-US" err="1"/>
              <a:t>birlamchi</a:t>
            </a:r>
            <a:r>
              <a:rPr dirty="0" lang="en-US"/>
              <a:t> </a:t>
            </a:r>
            <a:r>
              <a:rPr dirty="0" lang="en-US" err="1"/>
              <a:t>zichlik</a:t>
            </a:r>
            <a:r>
              <a:rPr dirty="0" lang="en-US"/>
              <a:t> </a:t>
            </a:r>
            <a:r>
              <a:rPr dirty="0" lang="en-US" err="1"/>
              <a:t>plomba</a:t>
            </a:r>
            <a:r>
              <a:rPr dirty="0" lang="en-US"/>
              <a:t> </a:t>
            </a:r>
            <a:r>
              <a:rPr dirty="0" lang="en-US" err="1"/>
              <a:t>aralashgandan</a:t>
            </a:r>
            <a:r>
              <a:rPr dirty="0" lang="en-US"/>
              <a:t> </a:t>
            </a:r>
            <a:r>
              <a:rPr dirty="0" lang="en-US" err="1"/>
              <a:t>keyin</a:t>
            </a:r>
            <a:r>
              <a:rPr dirty="0" lang="en-US"/>
              <a:t> 3-5 </a:t>
            </a:r>
            <a:r>
              <a:rPr dirty="0" lang="en-US" err="1"/>
              <a:t>minut</a:t>
            </a:r>
            <a:r>
              <a:rPr dirty="0" lang="en-US"/>
              <a:t> </a:t>
            </a:r>
            <a:r>
              <a:rPr dirty="0" lang="en-US" err="1"/>
              <a:t>o'tgach</a:t>
            </a:r>
            <a:r>
              <a:rPr dirty="0" lang="en-US"/>
              <a:t> </a:t>
            </a:r>
            <a:r>
              <a:rPr dirty="0" lang="en-US" err="1"/>
              <a:t>paydo</a:t>
            </a:r>
            <a:r>
              <a:rPr dirty="0" lang="en-US"/>
              <a:t> </a:t>
            </a:r>
            <a:r>
              <a:rPr dirty="0" lang="en-US" err="1"/>
              <a:t>bo'lsa</a:t>
            </a:r>
            <a:r>
              <a:rPr dirty="0" lang="en-US"/>
              <a:t>, u </a:t>
            </a:r>
            <a:r>
              <a:rPr dirty="0" lang="en-US" err="1"/>
              <a:t>holda</a:t>
            </a:r>
            <a:r>
              <a:rPr dirty="0" lang="en-US"/>
              <a:t> </a:t>
            </a:r>
            <a:r>
              <a:rPr dirty="0" lang="en-US" err="1"/>
              <a:t>plomba</a:t>
            </a:r>
            <a:r>
              <a:rPr dirty="0" lang="en-US"/>
              <a:t> </a:t>
            </a:r>
            <a:r>
              <a:rPr dirty="0" lang="en-US" err="1"/>
              <a:t>faqat</a:t>
            </a:r>
            <a:r>
              <a:rPr dirty="0" lang="en-US"/>
              <a:t> </a:t>
            </a:r>
            <a:r>
              <a:rPr dirty="0" lang="en-US" err="1"/>
              <a:t>bir</a:t>
            </a:r>
            <a:r>
              <a:rPr dirty="0" lang="en-US"/>
              <a:t> </a:t>
            </a:r>
            <a:r>
              <a:rPr dirty="0" lang="en-US" err="1"/>
              <a:t>kundan</a:t>
            </a:r>
            <a:r>
              <a:rPr dirty="0" lang="en-US"/>
              <a:t> </a:t>
            </a:r>
            <a:r>
              <a:rPr dirty="0" lang="en-US" err="1"/>
              <a:t>keyin</a:t>
            </a:r>
            <a:r>
              <a:rPr dirty="0" lang="en-US"/>
              <a:t> </a:t>
            </a:r>
            <a:r>
              <a:rPr dirty="0" lang="en-US" err="1"/>
              <a:t>to'liq</a:t>
            </a:r>
            <a:r>
              <a:rPr dirty="0" lang="en-US"/>
              <a:t> “</a:t>
            </a:r>
            <a:r>
              <a:rPr dirty="0" lang="en-US" err="1"/>
              <a:t>qotadi</a:t>
            </a:r>
            <a:r>
              <a:rPr dirty="0" lang="en-US"/>
              <a:t>", </a:t>
            </a:r>
            <a:r>
              <a:rPr dirty="0" lang="en-US" err="1"/>
              <a:t>bu</a:t>
            </a:r>
            <a:r>
              <a:rPr dirty="0" lang="en-US"/>
              <a:t>- </a:t>
            </a:r>
            <a:r>
              <a:rPr dirty="0" lang="en-US" err="1"/>
              <a:t>bemor</a:t>
            </a:r>
            <a:r>
              <a:rPr dirty="0" lang="en-US"/>
              <a:t> </a:t>
            </a:r>
            <a:r>
              <a:rPr dirty="0" lang="en-US" err="1">
                <a:hlinkClick r:id="rId1"/>
              </a:rPr>
              <a:t>tavsiyalarga</a:t>
            </a:r>
            <a:r>
              <a:rPr dirty="0" lang="en-US">
                <a:hlinkClick r:id="rId1"/>
              </a:rPr>
              <a:t> </a:t>
            </a:r>
            <a:r>
              <a:rPr dirty="0" lang="en-US" err="1">
                <a:hlinkClick r:id="rId1"/>
              </a:rPr>
              <a:t>rioya</a:t>
            </a:r>
            <a:r>
              <a:rPr dirty="0" lang="en-US">
                <a:hlinkClick r:id="rId1"/>
              </a:rPr>
              <a:t> </a:t>
            </a:r>
            <a:r>
              <a:rPr dirty="0" lang="en-US" err="1">
                <a:hlinkClick r:id="rId1"/>
              </a:rPr>
              <a:t>qilmasa</a:t>
            </a:r>
            <a:r>
              <a:rPr dirty="0" lang="en-US"/>
              <a:t>, </a:t>
            </a:r>
            <a:r>
              <a:rPr dirty="0" lang="en-US" err="1"/>
              <a:t>plombaning</a:t>
            </a:r>
            <a:r>
              <a:rPr dirty="0" lang="en-US"/>
              <a:t> </a:t>
            </a:r>
            <a:r>
              <a:rPr dirty="0" lang="en-US" err="1"/>
              <a:t>xususiyatlarini</a:t>
            </a:r>
            <a:r>
              <a:rPr dirty="0" lang="en-US"/>
              <a:t> </a:t>
            </a:r>
            <a:r>
              <a:rPr dirty="0" lang="en-US" err="1"/>
              <a:t>yo'qolish</a:t>
            </a:r>
            <a:r>
              <a:rPr dirty="0" lang="en-US"/>
              <a:t> </a:t>
            </a:r>
            <a:r>
              <a:rPr dirty="0" lang="en-US" err="1"/>
              <a:t>xavfini</a:t>
            </a:r>
            <a:r>
              <a:rPr dirty="0" lang="en-US"/>
              <a:t> </a:t>
            </a:r>
            <a:r>
              <a:rPr dirty="0" lang="en-US" err="1"/>
              <a:t>oshiradi</a:t>
            </a:r>
            <a:r>
              <a:rPr dirty="0" lang="en-US"/>
              <a:t>. </a:t>
            </a:r>
            <a:r>
              <a:rPr dirty="0" lang="en-US" err="1"/>
              <a:t>Masalan</a:t>
            </a:r>
            <a:r>
              <a:rPr dirty="0" lang="en-US"/>
              <a:t>, </a:t>
            </a:r>
            <a:r>
              <a:rPr dirty="0" lang="en-US" err="1"/>
              <a:t>davolangan</a:t>
            </a:r>
            <a:r>
              <a:rPr dirty="0" lang="en-US"/>
              <a:t> </a:t>
            </a:r>
            <a:r>
              <a:rPr dirty="0" lang="en-US" err="1"/>
              <a:t>tishni</a:t>
            </a:r>
            <a:r>
              <a:rPr dirty="0" lang="en-US"/>
              <a:t> </a:t>
            </a:r>
            <a:r>
              <a:rPr dirty="0" lang="en-US" err="1"/>
              <a:t>chaynashni</a:t>
            </a:r>
            <a:r>
              <a:rPr dirty="0" lang="en-US"/>
              <a:t> </a:t>
            </a:r>
            <a:r>
              <a:rPr dirty="0" lang="en-US" err="1"/>
              <a:t>boshlaydi</a:t>
            </a:r>
            <a:r>
              <a:rPr dirty="0" lang="en-US"/>
              <a:t>,</a:t>
            </a:r>
            <a:br>
              <a:rPr dirty="0" lang="en-US"/>
            </a:br>
            <a:r>
              <a:rPr dirty="0" lang="en-US"/>
              <a:t>*</a:t>
            </a:r>
            <a:r>
              <a:rPr dirty="0" lang="ru-RU"/>
              <a:t>ШИЦ </a:t>
            </a:r>
            <a:r>
              <a:rPr dirty="0" lang="en-US" err="1"/>
              <a:t>kompozit</a:t>
            </a:r>
            <a:r>
              <a:rPr dirty="0" lang="en-US"/>
              <a:t> </a:t>
            </a:r>
            <a:r>
              <a:rPr dirty="0" lang="en-US" err="1"/>
              <a:t>analoglarga</a:t>
            </a:r>
            <a:r>
              <a:rPr dirty="0" lang="en-US"/>
              <a:t> </a:t>
            </a:r>
            <a:r>
              <a:rPr dirty="0" lang="en-US" err="1"/>
              <a:t>qaraganda</a:t>
            </a:r>
            <a:r>
              <a:rPr dirty="0" lang="en-US"/>
              <a:t> </a:t>
            </a:r>
            <a:r>
              <a:rPr dirty="0" lang="en-US" err="1"/>
              <a:t>kamroq</a:t>
            </a:r>
            <a:r>
              <a:rPr dirty="0" lang="en-US"/>
              <a:t> </a:t>
            </a:r>
            <a:r>
              <a:rPr dirty="0" lang="en-US" err="1"/>
              <a:t>bardoshlidir</a:t>
            </a:r>
            <a:r>
              <a:rPr dirty="0" lang="en-US"/>
              <a:t>, </a:t>
            </a:r>
            <a:r>
              <a:rPr dirty="0" lang="en-US" err="1"/>
              <a:t>shuning</a:t>
            </a:r>
            <a:r>
              <a:rPr dirty="0" lang="en-US"/>
              <a:t> </a:t>
            </a:r>
            <a:r>
              <a:rPr dirty="0" lang="en-US" err="1"/>
              <a:t>uchun</a:t>
            </a:r>
            <a:r>
              <a:rPr dirty="0" lang="en-US"/>
              <a:t> </a:t>
            </a:r>
            <a:r>
              <a:rPr dirty="0" lang="en-US" err="1"/>
              <a:t>stomatologiyada</a:t>
            </a:r>
            <a:r>
              <a:rPr dirty="0" lang="en-US"/>
              <a:t> u </a:t>
            </a:r>
            <a:r>
              <a:rPr dirty="0" lang="en-US" err="1"/>
              <a:t>to'la</a:t>
            </a:r>
            <a:r>
              <a:rPr dirty="0" lang="en-US"/>
              <a:t> </a:t>
            </a:r>
            <a:r>
              <a:rPr dirty="0" lang="en-US" err="1"/>
              <a:t>plomba</a:t>
            </a:r>
            <a:r>
              <a:rPr dirty="0" lang="en-US"/>
              <a:t> </a:t>
            </a:r>
            <a:r>
              <a:rPr dirty="0" lang="en-US" err="1"/>
              <a:t>moddasi</a:t>
            </a:r>
            <a:r>
              <a:rPr dirty="0" lang="en-US"/>
              <a:t> </a:t>
            </a:r>
            <a:r>
              <a:rPr dirty="0" lang="en-US" err="1"/>
              <a:t>sifatida</a:t>
            </a:r>
            <a:r>
              <a:rPr dirty="0" lang="en-US"/>
              <a:t> </a:t>
            </a:r>
            <a:r>
              <a:rPr dirty="0" lang="en-US" err="1"/>
              <a:t>emas</a:t>
            </a:r>
            <a:r>
              <a:rPr dirty="0" lang="en-US"/>
              <a:t>, </a:t>
            </a:r>
            <a:r>
              <a:rPr dirty="0" lang="en-US" err="1"/>
              <a:t>balki</a:t>
            </a:r>
            <a:r>
              <a:rPr dirty="0" lang="en-US"/>
              <a:t> </a:t>
            </a:r>
            <a:r>
              <a:rPr dirty="0" lang="en-US" err="1"/>
              <a:t>yordamchi</a:t>
            </a:r>
            <a:r>
              <a:rPr dirty="0" lang="en-US"/>
              <a:t> </a:t>
            </a:r>
            <a:r>
              <a:rPr dirty="0" lang="en-US" err="1"/>
              <a:t>yoki</a:t>
            </a:r>
            <a:r>
              <a:rPr dirty="0" lang="en-US"/>
              <a:t> </a:t>
            </a:r>
            <a:r>
              <a:rPr dirty="0" lang="en-US" err="1"/>
              <a:t>vaqtinchalik</a:t>
            </a:r>
            <a:r>
              <a:rPr dirty="0" lang="en-US"/>
              <a:t> </a:t>
            </a:r>
            <a:r>
              <a:rPr dirty="0" lang="en-US" err="1">
                <a:hlinkClick r:id="rId2"/>
              </a:rPr>
              <a:t>plomba</a:t>
            </a:r>
            <a:r>
              <a:rPr dirty="0" lang="en-US">
                <a:hlinkClick r:id="rId2"/>
              </a:rPr>
              <a:t> </a:t>
            </a:r>
            <a:r>
              <a:rPr dirty="0" lang="en-US" err="1">
                <a:hlinkClick r:id="rId2"/>
              </a:rPr>
              <a:t>sifatida</a:t>
            </a:r>
            <a:r>
              <a:rPr dirty="0" lang="en-US">
                <a:hlinkClick r:id="rId2"/>
              </a:rPr>
              <a:t> </a:t>
            </a:r>
            <a:r>
              <a:rPr dirty="0" lang="en-US" err="1">
                <a:hlinkClick r:id="rId2"/>
              </a:rPr>
              <a:t>ishlatiladi</a:t>
            </a:r>
            <a:r>
              <a:rPr dirty="0" lang="en-US"/>
              <a:t>,</a:t>
            </a:r>
            <a:br>
              <a:rPr dirty="0" lang="en-US"/>
            </a:br>
            <a:r>
              <a:rPr dirty="0" lang="en-US"/>
              <a:t>*</a:t>
            </a:r>
            <a:r>
              <a:rPr dirty="0" lang="en-US" err="1"/>
              <a:t>Estetik</a:t>
            </a:r>
            <a:r>
              <a:rPr dirty="0" lang="en-US"/>
              <a:t> </a:t>
            </a:r>
            <a:r>
              <a:rPr dirty="0" lang="en-US" err="1"/>
              <a:t>stomatologiya</a:t>
            </a:r>
            <a:r>
              <a:rPr dirty="0" lang="en-US"/>
              <a:t> </a:t>
            </a:r>
            <a:r>
              <a:rPr dirty="0" lang="en-US" err="1"/>
              <a:t>uchun</a:t>
            </a:r>
            <a:r>
              <a:rPr dirty="0" lang="en-US"/>
              <a:t> </a:t>
            </a:r>
            <a:r>
              <a:rPr dirty="0" lang="en-US" err="1"/>
              <a:t>unchalik</a:t>
            </a:r>
            <a:r>
              <a:rPr dirty="0" lang="en-US"/>
              <a:t> </a:t>
            </a:r>
            <a:r>
              <a:rPr dirty="0" lang="en-US" err="1"/>
              <a:t>mos</a:t>
            </a:r>
            <a:r>
              <a:rPr dirty="0" lang="en-US"/>
              <a:t> </a:t>
            </a:r>
            <a:r>
              <a:rPr dirty="0" lang="en-US" err="1"/>
              <a:t>emas</a:t>
            </a:r>
            <a:r>
              <a:rPr dirty="0" lang="en-US"/>
              <a:t>, </a:t>
            </a:r>
            <a:r>
              <a:rPr dirty="0" lang="en-US" err="1"/>
              <a:t>chunki</a:t>
            </a:r>
            <a:r>
              <a:rPr dirty="0" lang="en-US"/>
              <a:t> </a:t>
            </a:r>
            <a:r>
              <a:rPr dirty="0" lang="en-US" err="1"/>
              <a:t>uning</a:t>
            </a:r>
            <a:r>
              <a:rPr dirty="0" lang="en-US"/>
              <a:t> </a:t>
            </a:r>
            <a:r>
              <a:rPr dirty="0" lang="en-US" err="1"/>
              <a:t>shaffofligi</a:t>
            </a:r>
            <a:r>
              <a:rPr dirty="0" lang="en-US"/>
              <a:t> past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yaxshi</a:t>
            </a:r>
            <a:r>
              <a:rPr dirty="0" lang="en-US"/>
              <a:t> </a:t>
            </a:r>
            <a:r>
              <a:rPr dirty="0" lang="en-US" err="1"/>
              <a:t>silliqlanmaydi</a:t>
            </a:r>
            <a:r>
              <a:rPr dirty="0" lang="en-US"/>
              <a:t>. Shisha </a:t>
            </a:r>
            <a:r>
              <a:rPr dirty="0" lang="en-US" err="1"/>
              <a:t>polialkinatlarning</a:t>
            </a:r>
            <a:r>
              <a:rPr dirty="0" lang="en-US"/>
              <a:t> </a:t>
            </a:r>
            <a:r>
              <a:rPr dirty="0" lang="en-US" err="1"/>
              <a:t>turlariStomatologiya</a:t>
            </a:r>
            <a:r>
              <a:rPr dirty="0" lang="en-US"/>
              <a:t> </a:t>
            </a:r>
            <a:r>
              <a:rPr dirty="0" lang="en-US" err="1"/>
              <a:t>tibbiyotning</a:t>
            </a:r>
            <a:r>
              <a:rPr dirty="0" lang="en-US"/>
              <a:t> </a:t>
            </a:r>
            <a:r>
              <a:rPr dirty="0" lang="en-US" err="1"/>
              <a:t>eng</a:t>
            </a:r>
            <a:r>
              <a:rPr dirty="0" lang="en-US"/>
              <a:t> </a:t>
            </a:r>
            <a:r>
              <a:rPr dirty="0" lang="en-US" err="1"/>
              <a:t>jadal</a:t>
            </a:r>
            <a:r>
              <a:rPr dirty="0" lang="en-US"/>
              <a:t> </a:t>
            </a:r>
            <a:r>
              <a:rPr dirty="0" lang="en-US" err="1"/>
              <a:t>rivojlanayotgan</a:t>
            </a:r>
            <a:r>
              <a:rPr dirty="0" lang="en-US"/>
              <a:t> </a:t>
            </a:r>
            <a:r>
              <a:rPr dirty="0" lang="en-US" err="1"/>
              <a:t>tarmoqlaridan</a:t>
            </a:r>
            <a:r>
              <a:rPr dirty="0" lang="en-US"/>
              <a:t> </a:t>
            </a:r>
            <a:r>
              <a:rPr dirty="0" lang="en-US" err="1"/>
              <a:t>biri</a:t>
            </a:r>
            <a:r>
              <a:rPr dirty="0" lang="en-US"/>
              <a:t> </a:t>
            </a:r>
            <a:r>
              <a:rPr dirty="0" lang="en-US" err="1"/>
              <a:t>bo'lib</a:t>
            </a:r>
            <a:r>
              <a:rPr dirty="0" lang="en-US"/>
              <a:t>, </a:t>
            </a:r>
            <a:r>
              <a:rPr dirty="0" lang="en-US" err="1"/>
              <a:t>unda</a:t>
            </a:r>
            <a:r>
              <a:rPr dirty="0" lang="en-US"/>
              <a:t> </a:t>
            </a:r>
            <a:r>
              <a:rPr dirty="0" lang="en-US" err="1"/>
              <a:t>turli</a:t>
            </a:r>
            <a:r>
              <a:rPr dirty="0" lang="en-US"/>
              <a:t> </a:t>
            </a:r>
            <a:r>
              <a:rPr dirty="0" lang="en-US" err="1"/>
              <a:t>xil</a:t>
            </a:r>
            <a:r>
              <a:rPr dirty="0" lang="en-US"/>
              <a:t> </a:t>
            </a:r>
            <a:r>
              <a:rPr dirty="0" lang="en-US" err="1"/>
              <a:t>tarkibiy</a:t>
            </a:r>
            <a:r>
              <a:rPr dirty="0" lang="en-US"/>
              <a:t> </a:t>
            </a:r>
            <a:r>
              <a:rPr dirty="0" lang="en-US" err="1"/>
              <a:t>qismlar</a:t>
            </a:r>
            <a:r>
              <a:rPr dirty="0" lang="en-US"/>
              <a:t> </a:t>
            </a:r>
            <a:r>
              <a:rPr dirty="0" lang="en-US" err="1"/>
              <a:t>asosida</a:t>
            </a:r>
            <a:r>
              <a:rPr dirty="0" lang="en-US"/>
              <a:t> </a:t>
            </a:r>
            <a:r>
              <a:rPr dirty="0" lang="en-US" err="1"/>
              <a:t>doimiy</a:t>
            </a:r>
            <a:r>
              <a:rPr dirty="0" lang="en-US"/>
              <a:t> </a:t>
            </a:r>
            <a:r>
              <a:rPr dirty="0" lang="en-US" err="1"/>
              <a:t>ravishda</a:t>
            </a:r>
            <a:r>
              <a:rPr dirty="0" lang="en-US"/>
              <a:t> </a:t>
            </a:r>
            <a:r>
              <a:rPr dirty="0" lang="en-US" err="1"/>
              <a:t>yangi</a:t>
            </a:r>
            <a:r>
              <a:rPr dirty="0" lang="en-US"/>
              <a:t> </a:t>
            </a:r>
            <a:r>
              <a:rPr dirty="0" lang="en-US" err="1"/>
              <a:t>materiallar</a:t>
            </a:r>
            <a:r>
              <a:rPr dirty="0" lang="en-US"/>
              <a:t> </a:t>
            </a:r>
            <a:r>
              <a:rPr dirty="0" lang="en-US" err="1"/>
              <a:t>yaratilmoqda</a:t>
            </a:r>
            <a:r>
              <a:rPr dirty="0" lang="en-US"/>
              <a:t>. </a:t>
            </a:r>
            <a:r>
              <a:rPr dirty="0" lang="en-US" err="1"/>
              <a:t>Ushbu</a:t>
            </a:r>
            <a:r>
              <a:rPr dirty="0" lang="en-US"/>
              <a:t> </a:t>
            </a:r>
            <a:r>
              <a:rPr dirty="0" lang="en-US" err="1"/>
              <a:t>jarayon</a:t>
            </a:r>
            <a:r>
              <a:rPr dirty="0" lang="en-US"/>
              <a:t> </a:t>
            </a:r>
            <a:r>
              <a:rPr dirty="0" lang="en-US" err="1"/>
              <a:t>shishaionomer</a:t>
            </a:r>
            <a:r>
              <a:rPr dirty="0" lang="en-US"/>
              <a:t> </a:t>
            </a:r>
            <a:r>
              <a:rPr dirty="0" lang="en-US" err="1"/>
              <a:t>sementlarining</a:t>
            </a:r>
            <a:r>
              <a:rPr dirty="0" lang="en-US"/>
              <a:t> </a:t>
            </a:r>
            <a:r>
              <a:rPr dirty="0" lang="en-US" err="1"/>
              <a:t>xilma-xilligida</a:t>
            </a:r>
            <a:r>
              <a:rPr dirty="0" lang="en-US"/>
              <a:t> </a:t>
            </a:r>
            <a:r>
              <a:rPr dirty="0" lang="en-US" err="1"/>
              <a:t>aks</a:t>
            </a:r>
            <a:r>
              <a:rPr dirty="0" lang="en-US"/>
              <a:t> </a:t>
            </a:r>
            <a:r>
              <a:rPr dirty="0" lang="en-US" err="1"/>
              <a:t>etadi</a:t>
            </a:r>
            <a:r>
              <a:rPr dirty="0" lang="en-US"/>
              <a:t>.</a:t>
            </a:r>
          </a:p>
          <a:p>
            <a:endParaRPr dirty="0"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/>
          </a:p>
        </p:txBody>
      </p:sp>
      <p:sp>
        <p:nvSpPr>
          <p:cNvPr id="1048600" name="Объект 2"/>
          <p:cNvSpPr>
            <a:spLocks noGrp="1"/>
          </p:cNvSpPr>
          <p:nvPr>
            <p:ph idx="1"/>
          </p:nvPr>
        </p:nvSpPr>
        <p:spPr>
          <a:xfrm>
            <a:off x="0" y="2052918"/>
            <a:ext cx="12192000" cy="4805082"/>
          </a:xfrm>
        </p:spPr>
        <p:txBody>
          <a:bodyPr/>
          <a:p>
            <a:r>
              <a:rPr dirty="0" sz="2400" lang="en-US" err="1"/>
              <a:t>Klassik</a:t>
            </a:r>
            <a:r>
              <a:rPr dirty="0" sz="2400" lang="en-US"/>
              <a:t> </a:t>
            </a:r>
            <a:r>
              <a:rPr dirty="0" sz="2400" lang="en-US" err="1"/>
              <a:t>shishaionomer</a:t>
            </a:r>
            <a:r>
              <a:rPr dirty="0" sz="2400" lang="en-US"/>
              <a:t> </a:t>
            </a:r>
            <a:r>
              <a:rPr dirty="0" sz="2400" lang="en-US" err="1"/>
              <a:t>sementlar</a:t>
            </a:r>
            <a:r>
              <a:rPr dirty="0" sz="2400" lang="en-US"/>
              <a:t>. U </a:t>
            </a:r>
            <a:r>
              <a:rPr dirty="0" sz="2400" lang="en-US" err="1"/>
              <a:t>kukun</a:t>
            </a:r>
            <a:r>
              <a:rPr dirty="0" sz="2400" lang="en-US"/>
              <a:t> </a:t>
            </a:r>
            <a:r>
              <a:rPr dirty="0" sz="2400" lang="en-US" err="1"/>
              <a:t>shaklida</a:t>
            </a:r>
            <a:r>
              <a:rPr dirty="0" sz="2400" lang="en-US"/>
              <a:t> </a:t>
            </a:r>
            <a:r>
              <a:rPr dirty="0" sz="2400" lang="en-US" err="1"/>
              <a:t>ishlab</a:t>
            </a:r>
            <a:r>
              <a:rPr dirty="0" sz="2400" lang="en-US"/>
              <a:t> </a:t>
            </a:r>
            <a:r>
              <a:rPr dirty="0" sz="2400" lang="en-US" err="1"/>
              <a:t>chiqariladi</a:t>
            </a:r>
            <a:r>
              <a:rPr dirty="0" sz="2400" lang="en-US"/>
              <a:t> </a:t>
            </a:r>
            <a:r>
              <a:rPr dirty="0" sz="2400" lang="en-US" err="1"/>
              <a:t>va</a:t>
            </a:r>
            <a:r>
              <a:rPr dirty="0" sz="2400" lang="en-US"/>
              <a:t> </a:t>
            </a:r>
            <a:r>
              <a:rPr dirty="0" sz="2400" lang="en-US" err="1"/>
              <a:t>tarkibida</a:t>
            </a:r>
            <a:r>
              <a:rPr dirty="0" sz="2400" lang="en-US"/>
              <a:t> </a:t>
            </a:r>
            <a:r>
              <a:rPr dirty="0" sz="2400" lang="en-US" err="1"/>
              <a:t>alyumoftorosilikat</a:t>
            </a:r>
            <a:r>
              <a:rPr dirty="0" sz="2400" lang="en-US"/>
              <a:t> </a:t>
            </a:r>
            <a:r>
              <a:rPr dirty="0" sz="2400" lang="en-US" err="1"/>
              <a:t>shishaning</a:t>
            </a:r>
            <a:r>
              <a:rPr dirty="0" sz="2400" lang="en-US"/>
              <a:t>, </a:t>
            </a:r>
            <a:r>
              <a:rPr dirty="0" sz="2400" lang="en-US" err="1">
                <a:hlinkClick r:id="rId1"/>
              </a:rPr>
              <a:t>kremniy</a:t>
            </a:r>
            <a:r>
              <a:rPr dirty="0" sz="2400" lang="en-US">
                <a:hlinkClick r:id="rId1"/>
              </a:rPr>
              <a:t> </a:t>
            </a:r>
            <a:r>
              <a:rPr dirty="0" sz="2400" lang="en-US" err="1">
                <a:hlinkClick r:id="rId1"/>
              </a:rPr>
              <a:t>dioksidning</a:t>
            </a:r>
            <a:r>
              <a:rPr dirty="0" sz="2400" lang="en-US"/>
              <a:t>, </a:t>
            </a:r>
            <a:r>
              <a:rPr dirty="0" sz="2400" lang="en-US" err="1"/>
              <a:t>alyuminiy</a:t>
            </a:r>
            <a:r>
              <a:rPr dirty="0" sz="2400" lang="en-US"/>
              <a:t> </a:t>
            </a:r>
            <a:r>
              <a:rPr dirty="0" sz="2400" lang="en-US" err="1"/>
              <a:t>oksidining</a:t>
            </a:r>
            <a:r>
              <a:rPr dirty="0" sz="2400" lang="en-US"/>
              <a:t> </a:t>
            </a:r>
            <a:r>
              <a:rPr dirty="0" sz="2400" lang="en-US" err="1"/>
              <a:t>va</a:t>
            </a:r>
            <a:r>
              <a:rPr dirty="0" sz="2400" lang="en-US"/>
              <a:t> </a:t>
            </a:r>
            <a:r>
              <a:rPr dirty="0" sz="2400" lang="en-US" err="1"/>
              <a:t>kaltsiy</a:t>
            </a:r>
            <a:r>
              <a:rPr dirty="0" sz="2400" lang="en-US"/>
              <a:t> </a:t>
            </a:r>
            <a:r>
              <a:rPr dirty="0" sz="2400" lang="en-US" err="1"/>
              <a:t>fosfatlarning</a:t>
            </a:r>
            <a:r>
              <a:rPr dirty="0" sz="2400" lang="en-US"/>
              <a:t> </a:t>
            </a:r>
            <a:r>
              <a:rPr dirty="0" sz="2400" lang="en-US" err="1"/>
              <a:t>eng</a:t>
            </a:r>
            <a:r>
              <a:rPr dirty="0" sz="2400" lang="en-US"/>
              <a:t> </a:t>
            </a:r>
            <a:r>
              <a:rPr dirty="0" sz="2400" lang="en-US" err="1"/>
              <a:t>kichik</a:t>
            </a:r>
            <a:r>
              <a:rPr dirty="0" sz="2400" lang="en-US"/>
              <a:t> </a:t>
            </a:r>
            <a:r>
              <a:rPr dirty="0" sz="2400" lang="en-US" err="1"/>
              <a:t>zarralari</a:t>
            </a:r>
            <a:r>
              <a:rPr dirty="0" sz="2400" lang="en-US"/>
              <a:t> (</a:t>
            </a:r>
            <a:r>
              <a:rPr dirty="0" sz="2400" lang="en-US" err="1"/>
              <a:t>bu</a:t>
            </a:r>
            <a:r>
              <a:rPr dirty="0" sz="2400" lang="en-US"/>
              <a:t> </a:t>
            </a:r>
            <a:r>
              <a:rPr dirty="0" sz="2400" lang="en-US" err="1"/>
              <a:t>kariesning</a:t>
            </a:r>
            <a:r>
              <a:rPr dirty="0" sz="2400" lang="en-US"/>
              <a:t> </a:t>
            </a:r>
            <a:r>
              <a:rPr dirty="0" sz="2400" lang="en-US" err="1"/>
              <a:t>oldini</a:t>
            </a:r>
            <a:r>
              <a:rPr dirty="0" sz="2400" lang="en-US"/>
              <a:t> </a:t>
            </a:r>
            <a:r>
              <a:rPr dirty="0" sz="2400" lang="en-US" err="1"/>
              <a:t>olishga</a:t>
            </a:r>
            <a:r>
              <a:rPr dirty="0" sz="2400" lang="en-US"/>
              <a:t> </a:t>
            </a:r>
            <a:r>
              <a:rPr dirty="0" sz="2400" lang="en-US" err="1"/>
              <a:t>imkon</a:t>
            </a:r>
            <a:r>
              <a:rPr dirty="0" sz="2400" lang="en-US"/>
              <a:t> </a:t>
            </a:r>
            <a:r>
              <a:rPr dirty="0" sz="2400" lang="en-US" err="1"/>
              <a:t>beradi</a:t>
            </a:r>
            <a:r>
              <a:rPr dirty="0" sz="2400" lang="en-US"/>
              <a:t>), </a:t>
            </a:r>
            <a:r>
              <a:rPr dirty="0" sz="2400" lang="en-US" err="1"/>
              <a:t>shuningdek</a:t>
            </a:r>
            <a:r>
              <a:rPr dirty="0" sz="2400" lang="en-US"/>
              <a:t> </a:t>
            </a:r>
            <a:r>
              <a:rPr dirty="0" sz="2400" lang="en-US" err="1"/>
              <a:t>rentgen</a:t>
            </a:r>
            <a:r>
              <a:rPr dirty="0" sz="2400" lang="en-US"/>
              <a:t> </a:t>
            </a:r>
            <a:r>
              <a:rPr dirty="0" sz="2400" lang="en-US" err="1"/>
              <a:t>kontrasti</a:t>
            </a:r>
            <a:r>
              <a:rPr dirty="0" sz="2400" lang="en-US"/>
              <a:t> </a:t>
            </a:r>
            <a:r>
              <a:rPr dirty="0" sz="2400" lang="en-US" err="1"/>
              <a:t>uchun</a:t>
            </a:r>
            <a:r>
              <a:rPr dirty="0" sz="2400" lang="en-US"/>
              <a:t> </a:t>
            </a:r>
            <a:r>
              <a:rPr dirty="0" sz="2400" lang="en-US" err="1"/>
              <a:t>rux</a:t>
            </a:r>
            <a:r>
              <a:rPr dirty="0" sz="2400" lang="en-US"/>
              <a:t> </a:t>
            </a:r>
            <a:r>
              <a:rPr dirty="0" sz="2400" lang="en-US" err="1"/>
              <a:t>va</a:t>
            </a:r>
            <a:r>
              <a:rPr dirty="0" sz="2400" lang="en-US"/>
              <a:t> </a:t>
            </a:r>
            <a:r>
              <a:rPr dirty="0" sz="2400" lang="en-US" err="1"/>
              <a:t>bariy</a:t>
            </a:r>
            <a:r>
              <a:rPr dirty="0" sz="2400" lang="en-US"/>
              <a:t> </a:t>
            </a:r>
            <a:r>
              <a:rPr dirty="0" sz="2400" lang="en-US" err="1"/>
              <a:t>yoki</a:t>
            </a:r>
            <a:r>
              <a:rPr dirty="0" sz="2400" lang="en-US"/>
              <a:t> </a:t>
            </a:r>
            <a:r>
              <a:rPr dirty="0" sz="2400" lang="en-US" err="1"/>
              <a:t>stronsiy</a:t>
            </a:r>
            <a:r>
              <a:rPr dirty="0" sz="2400" lang="en-US"/>
              <a:t> </a:t>
            </a:r>
            <a:r>
              <a:rPr dirty="0" sz="2400" lang="en-US" err="1"/>
              <a:t>tuzlarini</a:t>
            </a:r>
            <a:r>
              <a:rPr dirty="0" sz="2400" lang="en-US"/>
              <a:t> </a:t>
            </a:r>
            <a:r>
              <a:rPr dirty="0" sz="2400" lang="en-US" err="1"/>
              <a:t>o'z</a:t>
            </a:r>
            <a:r>
              <a:rPr dirty="0" sz="2400" lang="en-US"/>
              <a:t> </a:t>
            </a:r>
            <a:r>
              <a:rPr dirty="0" sz="2400" lang="en-US" err="1"/>
              <a:t>ichiga</a:t>
            </a:r>
            <a:r>
              <a:rPr dirty="0" sz="2400" lang="en-US"/>
              <a:t> </a:t>
            </a:r>
            <a:r>
              <a:rPr dirty="0" sz="2400" lang="en-US" err="1"/>
              <a:t>oladi</a:t>
            </a:r>
            <a:r>
              <a:rPr dirty="0" sz="2400" lang="en-US"/>
              <a:t>.</a:t>
            </a:r>
          </a:p>
          <a:p>
            <a:r>
              <a:rPr dirty="0" sz="2400" lang="en-US"/>
              <a:t>*</a:t>
            </a:r>
            <a:r>
              <a:rPr dirty="0" sz="2400" lang="en-US" err="1"/>
              <a:t>Gibrid</a:t>
            </a:r>
            <a:r>
              <a:rPr dirty="0" sz="2400" lang="en-US"/>
              <a:t> </a:t>
            </a:r>
            <a:r>
              <a:rPr dirty="0" sz="2400" lang="en-US" err="1"/>
              <a:t>shishaionomeri</a:t>
            </a:r>
            <a:r>
              <a:rPr dirty="0" sz="2400" lang="en-US"/>
              <a:t>. </a:t>
            </a:r>
            <a:r>
              <a:rPr dirty="0" sz="2400" lang="en-US" err="1"/>
              <a:t>Davolashning</a:t>
            </a:r>
            <a:r>
              <a:rPr dirty="0" sz="2400" lang="en-US"/>
              <a:t> </a:t>
            </a:r>
            <a:r>
              <a:rPr dirty="0" sz="2400" lang="en-US" err="1"/>
              <a:t>bir</a:t>
            </a:r>
            <a:r>
              <a:rPr dirty="0" sz="2400" lang="en-US"/>
              <a:t> </a:t>
            </a:r>
            <a:r>
              <a:rPr dirty="0" sz="2400" lang="en-US" err="1"/>
              <a:t>necha</a:t>
            </a:r>
            <a:r>
              <a:rPr dirty="0" sz="2400" lang="en-US"/>
              <a:t> </a:t>
            </a:r>
            <a:r>
              <a:rPr dirty="0" sz="2400" lang="en-US" err="1"/>
              <a:t>bosqichlari</a:t>
            </a:r>
            <a:r>
              <a:rPr dirty="0" sz="2400" lang="en-US"/>
              <a:t> </a:t>
            </a:r>
            <a:r>
              <a:rPr dirty="0" sz="2400" lang="en-US" err="1"/>
              <a:t>mavjud</a:t>
            </a:r>
            <a:r>
              <a:rPr dirty="0" sz="2400" lang="en-US"/>
              <a:t>. U </a:t>
            </a:r>
            <a:r>
              <a:rPr dirty="0" sz="2400" lang="en-US" err="1"/>
              <a:t>kukun</a:t>
            </a:r>
            <a:r>
              <a:rPr dirty="0" sz="2400" lang="en-US"/>
              <a:t> </a:t>
            </a:r>
            <a:r>
              <a:rPr dirty="0" sz="2400" lang="en-US" err="1">
                <a:hlinkClick r:id="rId2"/>
              </a:rPr>
              <a:t>shaklida</a:t>
            </a:r>
            <a:r>
              <a:rPr dirty="0" sz="2400" lang="en-US">
                <a:hlinkClick r:id="rId2"/>
              </a:rPr>
              <a:t> </a:t>
            </a:r>
            <a:r>
              <a:rPr dirty="0" sz="2400" lang="en-US" err="1">
                <a:hlinkClick r:id="rId2"/>
              </a:rPr>
              <a:t>ishlab</a:t>
            </a:r>
            <a:r>
              <a:rPr dirty="0" sz="2400" lang="en-US">
                <a:hlinkClick r:id="rId2"/>
              </a:rPr>
              <a:t> </a:t>
            </a:r>
            <a:r>
              <a:rPr dirty="0" sz="2400" lang="en-US" err="1">
                <a:hlinkClick r:id="rId2"/>
              </a:rPr>
              <a:t>chiqariladi</a:t>
            </a:r>
            <a:r>
              <a:rPr dirty="0" sz="2400" lang="en-US"/>
              <a:t>, ammo </a:t>
            </a:r>
            <a:r>
              <a:rPr dirty="0" sz="2400" lang="en-US" err="1"/>
              <a:t>klassikdan</a:t>
            </a:r>
            <a:r>
              <a:rPr dirty="0" sz="2400" lang="en-US"/>
              <a:t> </a:t>
            </a:r>
            <a:r>
              <a:rPr dirty="0" sz="2400" lang="en-US" err="1"/>
              <a:t>farqli</a:t>
            </a:r>
            <a:r>
              <a:rPr dirty="0" sz="2400" lang="en-US"/>
              <a:t> </a:t>
            </a:r>
            <a:r>
              <a:rPr dirty="0" sz="2400" lang="en-US" err="1"/>
              <a:t>o'laroq</a:t>
            </a:r>
            <a:r>
              <a:rPr dirty="0" sz="2400" lang="en-US"/>
              <a:t>, u </a:t>
            </a:r>
            <a:r>
              <a:rPr dirty="0" sz="2400" lang="en-US" err="1"/>
              <a:t>suvda</a:t>
            </a:r>
            <a:r>
              <a:rPr dirty="0" sz="2400" lang="en-US"/>
              <a:t> </a:t>
            </a:r>
            <a:r>
              <a:rPr dirty="0" sz="2400" lang="en-US" err="1"/>
              <a:t>emas</a:t>
            </a:r>
            <a:r>
              <a:rPr dirty="0" sz="2400" lang="en-US"/>
              <a:t>, </a:t>
            </a:r>
            <a:r>
              <a:rPr dirty="0" sz="2400" lang="en-US" err="1"/>
              <a:t>balki</a:t>
            </a:r>
            <a:r>
              <a:rPr dirty="0" sz="2400" lang="en-US"/>
              <a:t> </a:t>
            </a:r>
            <a:r>
              <a:rPr dirty="0" sz="2400" lang="en-US" err="1"/>
              <a:t>akril</a:t>
            </a:r>
            <a:r>
              <a:rPr dirty="0" sz="2400" lang="en-US"/>
              <a:t> </a:t>
            </a:r>
            <a:r>
              <a:rPr dirty="0" sz="2400" lang="en-US" err="1"/>
              <a:t>yoki</a:t>
            </a:r>
            <a:r>
              <a:rPr dirty="0" sz="2400" lang="en-US"/>
              <a:t> </a:t>
            </a:r>
            <a:r>
              <a:rPr dirty="0" sz="2400" lang="en-US" err="1"/>
              <a:t>malein</a:t>
            </a:r>
            <a:r>
              <a:rPr dirty="0" sz="2400" lang="en-US"/>
              <a:t> </a:t>
            </a:r>
            <a:r>
              <a:rPr dirty="0" sz="2400" lang="en-US" err="1"/>
              <a:t>kislotasi</a:t>
            </a:r>
            <a:r>
              <a:rPr dirty="0" sz="2400" lang="en-US"/>
              <a:t> </a:t>
            </a:r>
            <a:r>
              <a:rPr dirty="0" sz="2400" lang="en-US" err="1"/>
              <a:t>sopolimerining</a:t>
            </a:r>
            <a:r>
              <a:rPr dirty="0" sz="2400" lang="en-US"/>
              <a:t> </a:t>
            </a:r>
            <a:r>
              <a:rPr dirty="0" sz="2400" lang="en-US" err="1"/>
              <a:t>suvli</a:t>
            </a:r>
            <a:r>
              <a:rPr dirty="0" sz="2400" lang="en-US"/>
              <a:t> </a:t>
            </a:r>
            <a:r>
              <a:rPr dirty="0" sz="2400" lang="en-US" err="1"/>
              <a:t>eritmasida</a:t>
            </a:r>
            <a:r>
              <a:rPr dirty="0" sz="2400" lang="en-US"/>
              <a:t> </a:t>
            </a:r>
            <a:r>
              <a:rPr dirty="0" sz="2400" lang="en-US" err="1"/>
              <a:t>aralashtiriladi</a:t>
            </a:r>
            <a:r>
              <a:rPr dirty="0" sz="2400" lang="en-US"/>
              <a:t>. </a:t>
            </a:r>
            <a:r>
              <a:rPr dirty="0" sz="2400" lang="en-US" err="1"/>
              <a:t>Bunday</a:t>
            </a:r>
            <a:r>
              <a:rPr dirty="0" sz="2400" lang="en-US"/>
              <a:t> </a:t>
            </a:r>
            <a:r>
              <a:rPr dirty="0" sz="2400" lang="en-US" err="1"/>
              <a:t>sement</a:t>
            </a:r>
            <a:r>
              <a:rPr dirty="0" sz="2400" lang="en-US"/>
              <a:t> </a:t>
            </a:r>
            <a:r>
              <a:rPr dirty="0" sz="2400" lang="en-US" err="1"/>
              <a:t>yorug'lik</a:t>
            </a:r>
            <a:r>
              <a:rPr dirty="0" sz="2400" lang="en-US"/>
              <a:t> </a:t>
            </a:r>
            <a:r>
              <a:rPr dirty="0" sz="2400" lang="en-US" err="1"/>
              <a:t>bilan</a:t>
            </a:r>
            <a:r>
              <a:rPr dirty="0" sz="2400" lang="en-US"/>
              <a:t> </a:t>
            </a:r>
            <a:r>
              <a:rPr dirty="0" sz="2400" lang="en-US" err="1"/>
              <a:t>ishlov</a:t>
            </a:r>
            <a:r>
              <a:rPr dirty="0" sz="2400" lang="en-US"/>
              <a:t> </a:t>
            </a:r>
            <a:r>
              <a:rPr dirty="0" sz="2400" lang="en-US" err="1"/>
              <a:t>beriladigan</a:t>
            </a:r>
            <a:r>
              <a:rPr dirty="0" sz="2400" lang="en-US"/>
              <a:t> </a:t>
            </a:r>
            <a:r>
              <a:rPr dirty="0" sz="2400" lang="en-US" err="1"/>
              <a:t>plombalarni</a:t>
            </a:r>
            <a:r>
              <a:rPr dirty="0" sz="2400" lang="en-US"/>
              <a:t> </a:t>
            </a:r>
            <a:r>
              <a:rPr dirty="0" sz="2400" lang="en-US" err="1"/>
              <a:t>o'rnatishida</a:t>
            </a:r>
            <a:r>
              <a:rPr dirty="0" sz="2400" lang="en-US"/>
              <a:t> </a:t>
            </a:r>
            <a:r>
              <a:rPr dirty="0" sz="2400" lang="en-US" err="1"/>
              <a:t>ishlatiladi</a:t>
            </a:r>
            <a:r>
              <a:rPr dirty="0" sz="2400" lang="en-US"/>
              <a:t>: </a:t>
            </a:r>
            <a:r>
              <a:rPr dirty="0" sz="2400" lang="en-US" err="1"/>
              <a:t>birinchi</a:t>
            </a:r>
            <a:r>
              <a:rPr dirty="0" sz="2400" lang="en-US"/>
              <a:t> </a:t>
            </a:r>
            <a:r>
              <a:rPr dirty="0" sz="2400" lang="en-US" err="1"/>
              <a:t>navbatda,qattiqlashtiradigan</a:t>
            </a:r>
            <a:r>
              <a:rPr dirty="0" sz="2400" lang="en-US"/>
              <a:t> </a:t>
            </a:r>
            <a:r>
              <a:rPr dirty="0" sz="2400" lang="en-US" err="1"/>
              <a:t>chiroq</a:t>
            </a:r>
            <a:r>
              <a:rPr dirty="0" sz="2400" lang="en-US"/>
              <a:t> </a:t>
            </a:r>
            <a:r>
              <a:rPr dirty="0" sz="2400" lang="en-US" err="1"/>
              <a:t>nuriga</a:t>
            </a:r>
            <a:r>
              <a:rPr dirty="0" sz="2400" lang="en-US"/>
              <a:t> </a:t>
            </a:r>
            <a:r>
              <a:rPr dirty="0" sz="2400" lang="en-US" err="1"/>
              <a:t>ta'sir</a:t>
            </a:r>
            <a:r>
              <a:rPr dirty="0" sz="2400" lang="en-US"/>
              <a:t> </a:t>
            </a:r>
            <a:r>
              <a:rPr dirty="0" sz="2400" lang="en-US" err="1"/>
              <a:t>qiladigan</a:t>
            </a:r>
            <a:r>
              <a:rPr dirty="0" sz="2400" lang="en-US"/>
              <a:t> material </a:t>
            </a:r>
            <a:r>
              <a:rPr dirty="0" sz="2400" lang="en-US" err="1"/>
              <a:t>qismi</a:t>
            </a:r>
            <a:r>
              <a:rPr dirty="0" sz="2400" lang="en-US"/>
              <a:t> </a:t>
            </a:r>
            <a:r>
              <a:rPr dirty="0" sz="2400" lang="en-US" err="1"/>
              <a:t>qattiqlashadi</a:t>
            </a:r>
            <a:r>
              <a:rPr dirty="0" sz="2400" lang="en-US"/>
              <a:t> </a:t>
            </a:r>
            <a:r>
              <a:rPr dirty="0" sz="2400" lang="en-US" err="1"/>
              <a:t>va</a:t>
            </a:r>
            <a:r>
              <a:rPr dirty="0" sz="2400" lang="en-US"/>
              <a:t> </a:t>
            </a:r>
            <a:r>
              <a:rPr dirty="0" sz="2400" lang="en-US" err="1"/>
              <a:t>yorug'lik</a:t>
            </a:r>
            <a:r>
              <a:rPr dirty="0" sz="2400" lang="en-US"/>
              <a:t> </a:t>
            </a:r>
            <a:r>
              <a:rPr dirty="0" sz="2400" lang="en-US" err="1"/>
              <a:t>kirmaydigan</a:t>
            </a:r>
            <a:r>
              <a:rPr dirty="0" sz="2400" lang="en-US"/>
              <a:t> </a:t>
            </a:r>
            <a:r>
              <a:rPr dirty="0" sz="2400" lang="en-US" err="1"/>
              <a:t>joylar</a:t>
            </a:r>
            <a:r>
              <a:rPr dirty="0" sz="2400" lang="en-US"/>
              <a:t> </a:t>
            </a:r>
            <a:r>
              <a:rPr dirty="0" sz="2400" lang="en-US" err="1"/>
              <a:t>klassik</a:t>
            </a:r>
            <a:r>
              <a:rPr dirty="0" sz="2400" lang="en-US"/>
              <a:t> </a:t>
            </a:r>
            <a:r>
              <a:rPr dirty="0" sz="2400" lang="en-US" err="1"/>
              <a:t>sxema</a:t>
            </a:r>
            <a:r>
              <a:rPr dirty="0" sz="2400" lang="en-US"/>
              <a:t> </a:t>
            </a:r>
            <a:r>
              <a:rPr dirty="0" sz="2400" lang="en-US" err="1"/>
              <a:t>bo'yicha</a:t>
            </a:r>
            <a:r>
              <a:rPr dirty="0" sz="2400" lang="en-US"/>
              <a:t> </a:t>
            </a:r>
            <a:r>
              <a:rPr dirty="0" sz="2400" lang="en-US" err="1"/>
              <a:t>qattiqlashadi</a:t>
            </a:r>
            <a:r>
              <a:rPr dirty="0" sz="2400" lang="en-US"/>
              <a:t>.</a:t>
            </a:r>
          </a:p>
          <a:p>
            <a:endParaRPr dirty="0"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dirty="0" lang="ru-RU"/>
          </a:p>
        </p:txBody>
      </p:sp>
      <p:sp>
        <p:nvSpPr>
          <p:cNvPr id="1048602" name="Объект 2"/>
          <p:cNvSpPr>
            <a:spLocks noGrp="1"/>
          </p:cNvSpPr>
          <p:nvPr>
            <p:ph idx="1"/>
          </p:nvPr>
        </p:nvSpPr>
        <p:spPr>
          <a:xfrm>
            <a:off x="0" y="2052918"/>
            <a:ext cx="12192000" cy="4805082"/>
          </a:xfrm>
        </p:spPr>
        <p:txBody>
          <a:bodyPr>
            <a:normAutofit/>
          </a:bodyPr>
          <a:p>
            <a:r>
              <a:rPr dirty="0" lang="en-US"/>
              <a:t>*</a:t>
            </a:r>
            <a:r>
              <a:rPr dirty="0" sz="2400" lang="en-US" err="1"/>
              <a:t>O'zgartirilgan</a:t>
            </a:r>
            <a:r>
              <a:rPr dirty="0" sz="2400" lang="en-US"/>
              <a:t> </a:t>
            </a:r>
            <a:r>
              <a:rPr dirty="0" sz="2400" lang="en-US" err="1"/>
              <a:t>shishaionomeri</a:t>
            </a:r>
            <a:r>
              <a:rPr dirty="0" sz="2400" lang="en-US"/>
              <a:t>. Har </a:t>
            </a:r>
            <a:r>
              <a:rPr dirty="0" sz="2400" lang="en-US" err="1"/>
              <a:t>yili</a:t>
            </a:r>
            <a:r>
              <a:rPr dirty="0" sz="2400" lang="en-US"/>
              <a:t> </a:t>
            </a:r>
            <a:r>
              <a:rPr dirty="0" sz="2400" lang="en-US" err="1"/>
              <a:t>turli</a:t>
            </a:r>
            <a:r>
              <a:rPr dirty="0" sz="2400" lang="en-US"/>
              <a:t> </a:t>
            </a:r>
            <a:r>
              <a:rPr dirty="0" sz="2400" lang="en-US" err="1"/>
              <a:t>xil</a:t>
            </a:r>
            <a:r>
              <a:rPr dirty="0" sz="2400" lang="en-US"/>
              <a:t> </a:t>
            </a:r>
            <a:r>
              <a:rPr dirty="0" sz="2400" lang="en-US" err="1"/>
              <a:t>polimer</a:t>
            </a:r>
            <a:r>
              <a:rPr dirty="0" sz="2400" lang="en-US"/>
              <a:t> </a:t>
            </a:r>
            <a:r>
              <a:rPr dirty="0" sz="2400" lang="en-US" err="1"/>
              <a:t>smolalar</a:t>
            </a:r>
            <a:r>
              <a:rPr dirty="0" sz="2400" lang="en-US"/>
              <a:t> </a:t>
            </a:r>
            <a:r>
              <a:rPr dirty="0" sz="2400" lang="en-US" err="1"/>
              <a:t>yoki</a:t>
            </a:r>
            <a:r>
              <a:rPr dirty="0" sz="2400" lang="en-US"/>
              <a:t> </a:t>
            </a:r>
            <a:r>
              <a:rPr dirty="0" sz="2400" lang="en-US" err="1"/>
              <a:t>kimyoviy</a:t>
            </a:r>
            <a:r>
              <a:rPr dirty="0" sz="2400" lang="en-US"/>
              <a:t> </a:t>
            </a:r>
            <a:r>
              <a:rPr dirty="0" sz="2400" lang="en-US" err="1"/>
              <a:t>ishlov</a:t>
            </a:r>
            <a:r>
              <a:rPr dirty="0" sz="2400" lang="en-US"/>
              <a:t> </a:t>
            </a:r>
            <a:r>
              <a:rPr dirty="0" sz="2400" lang="en-US" err="1"/>
              <a:t>berilgan</a:t>
            </a:r>
            <a:r>
              <a:rPr dirty="0" sz="2400" lang="en-US"/>
              <a:t> </a:t>
            </a:r>
            <a:r>
              <a:rPr dirty="0" sz="2400" lang="en-US" err="1"/>
              <a:t>changli</a:t>
            </a:r>
            <a:r>
              <a:rPr dirty="0" sz="2400" lang="en-US"/>
              <a:t> shisha </a:t>
            </a:r>
            <a:r>
              <a:rPr dirty="0" sz="2400" lang="en-US" err="1"/>
              <a:t>zarralari</a:t>
            </a:r>
            <a:r>
              <a:rPr dirty="0" sz="2400" lang="en-US"/>
              <a:t> </a:t>
            </a:r>
            <a:r>
              <a:rPr dirty="0" sz="2400" lang="en-US" err="1"/>
              <a:t>qo'shilishi</a:t>
            </a:r>
            <a:r>
              <a:rPr dirty="0" sz="2400" lang="en-US"/>
              <a:t> </a:t>
            </a:r>
            <a:r>
              <a:rPr dirty="0" sz="2400" lang="en-US" err="1"/>
              <a:t>bilan</a:t>
            </a:r>
            <a:r>
              <a:rPr dirty="0" sz="2400" lang="en-US"/>
              <a:t> </a:t>
            </a:r>
            <a:r>
              <a:rPr dirty="0" sz="2400" lang="en-US" err="1"/>
              <a:t>tobora</a:t>
            </a:r>
            <a:r>
              <a:rPr dirty="0" sz="2400" lang="en-US"/>
              <a:t> </a:t>
            </a:r>
            <a:r>
              <a:rPr dirty="0" sz="2400" lang="en-US" err="1"/>
              <a:t>ko'proq</a:t>
            </a:r>
            <a:r>
              <a:rPr dirty="0" sz="2400" lang="en-US"/>
              <a:t> </a:t>
            </a:r>
            <a:r>
              <a:rPr dirty="0" sz="2400" lang="en-US" err="1"/>
              <a:t>yangi</a:t>
            </a:r>
            <a:r>
              <a:rPr dirty="0" sz="2400" lang="en-US"/>
              <a:t> </a:t>
            </a:r>
            <a:r>
              <a:rPr dirty="0" sz="2400" lang="en-US" err="1"/>
              <a:t>materiallar</a:t>
            </a:r>
            <a:r>
              <a:rPr dirty="0" sz="2400" lang="en-US"/>
              <a:t> </a:t>
            </a:r>
            <a:r>
              <a:rPr dirty="0" sz="2400" lang="en-US" err="1"/>
              <a:t>paydo</a:t>
            </a:r>
            <a:r>
              <a:rPr dirty="0" sz="2400" lang="en-US"/>
              <a:t> </a:t>
            </a:r>
            <a:r>
              <a:rPr dirty="0" sz="2400" lang="en-US" err="1"/>
              <a:t>bo'ladigan</a:t>
            </a:r>
            <a:r>
              <a:rPr dirty="0" sz="2400" lang="en-US"/>
              <a:t> </a:t>
            </a:r>
            <a:r>
              <a:rPr dirty="0" sz="2400" lang="ru-RU"/>
              <a:t>ШИЦ </a:t>
            </a:r>
            <a:r>
              <a:rPr dirty="0" sz="2400" lang="en-US" err="1"/>
              <a:t>ning</a:t>
            </a:r>
            <a:r>
              <a:rPr dirty="0" sz="2400" lang="en-US"/>
              <a:t> </a:t>
            </a:r>
            <a:r>
              <a:rPr dirty="0" sz="2400" lang="en-US" err="1"/>
              <a:t>eng</a:t>
            </a:r>
            <a:r>
              <a:rPr dirty="0" sz="2400" lang="en-US"/>
              <a:t> </a:t>
            </a:r>
            <a:r>
              <a:rPr dirty="0" sz="2400" lang="en-US" err="1"/>
              <a:t>tez</a:t>
            </a:r>
            <a:r>
              <a:rPr dirty="0" sz="2400" lang="en-US"/>
              <a:t> </a:t>
            </a:r>
            <a:r>
              <a:rPr dirty="0" sz="2400" lang="en-US" err="1"/>
              <a:t>o'sib</a:t>
            </a:r>
            <a:r>
              <a:rPr dirty="0" sz="2400" lang="en-US"/>
              <a:t> </a:t>
            </a:r>
            <a:r>
              <a:rPr dirty="0" sz="2400" lang="en-US" err="1"/>
              <a:t>boruvchi</a:t>
            </a:r>
            <a:r>
              <a:rPr dirty="0" sz="2400" lang="en-US"/>
              <a:t> </a:t>
            </a:r>
            <a:r>
              <a:rPr dirty="0" sz="2400" lang="en-US" err="1"/>
              <a:t>guruhi</a:t>
            </a:r>
            <a:r>
              <a:rPr dirty="0" sz="2400" lang="en-US"/>
              <a:t>. </a:t>
            </a:r>
            <a:r>
              <a:rPr dirty="0" sz="2400" lang="en-US" err="1">
                <a:hlinkClick r:id="rId1"/>
              </a:rPr>
              <a:t>Tarkibiga</a:t>
            </a:r>
            <a:r>
              <a:rPr dirty="0" sz="2400" lang="en-US">
                <a:hlinkClick r:id="rId1"/>
              </a:rPr>
              <a:t> </a:t>
            </a:r>
            <a:r>
              <a:rPr dirty="0" sz="2400" lang="en-US" err="1">
                <a:hlinkClick r:id="rId1"/>
              </a:rPr>
              <a:t>qarab</a:t>
            </a:r>
            <a:r>
              <a:rPr dirty="0" sz="2400" lang="en-US"/>
              <a:t>, </a:t>
            </a:r>
            <a:r>
              <a:rPr dirty="0" sz="2400" lang="en-US" err="1"/>
              <a:t>bunday</a:t>
            </a:r>
            <a:r>
              <a:rPr dirty="0" sz="2400" lang="en-US"/>
              <a:t> </a:t>
            </a:r>
            <a:r>
              <a:rPr dirty="0" sz="2400" lang="en-US" err="1"/>
              <a:t>sementlar</a:t>
            </a:r>
            <a:r>
              <a:rPr dirty="0" sz="2400" lang="en-US"/>
              <a:t> </a:t>
            </a:r>
            <a:r>
              <a:rPr dirty="0" sz="2400" lang="en-US" err="1"/>
              <a:t>turli</a:t>
            </a:r>
            <a:r>
              <a:rPr dirty="0" sz="2400" lang="en-US"/>
              <a:t> </a:t>
            </a:r>
            <a:r>
              <a:rPr dirty="0" sz="2400" lang="en-US" err="1"/>
              <a:t>maqsadlarda</a:t>
            </a:r>
            <a:r>
              <a:rPr dirty="0" sz="2400" lang="en-US"/>
              <a:t> – </a:t>
            </a:r>
            <a:r>
              <a:rPr dirty="0" sz="2400" lang="en-US" err="1"/>
              <a:t>fissuralarni</a:t>
            </a:r>
            <a:r>
              <a:rPr dirty="0" sz="2400" lang="en-US"/>
              <a:t> </a:t>
            </a:r>
            <a:r>
              <a:rPr dirty="0" sz="2400" lang="en-US" err="1">
                <a:hlinkClick r:id="rId2"/>
              </a:rPr>
              <a:t>germitiklashdan</a:t>
            </a:r>
            <a:r>
              <a:rPr dirty="0" sz="2400" lang="en-US">
                <a:hlinkClick r:id="rId2"/>
              </a:rPr>
              <a:t> </a:t>
            </a:r>
            <a:r>
              <a:rPr dirty="0" sz="2400" lang="en-US" err="1">
                <a:hlinkClick r:id="rId2"/>
              </a:rPr>
              <a:t>tortib</a:t>
            </a:r>
            <a:r>
              <a:rPr dirty="0" sz="2400" lang="en-US"/>
              <a:t>, </a:t>
            </a:r>
            <a:r>
              <a:rPr dirty="0" sz="2400" lang="en-US" err="1"/>
              <a:t>ortopedik</a:t>
            </a:r>
            <a:r>
              <a:rPr dirty="0" sz="2400" lang="en-US"/>
              <a:t> </a:t>
            </a:r>
            <a:r>
              <a:rPr dirty="0" sz="2400" lang="en-US" err="1"/>
              <a:t>konstruksiyalarni</a:t>
            </a:r>
            <a:r>
              <a:rPr dirty="0" sz="2400" lang="en-US"/>
              <a:t> </a:t>
            </a:r>
            <a:r>
              <a:rPr dirty="0" sz="2400" lang="en-US" err="1"/>
              <a:t>mahkamlashgacha</a:t>
            </a:r>
            <a:r>
              <a:rPr dirty="0" sz="2400" lang="en-US"/>
              <a:t> </a:t>
            </a:r>
            <a:r>
              <a:rPr dirty="0" sz="2400" lang="en-US" err="1"/>
              <a:t>ishlatiladi</a:t>
            </a:r>
            <a:r>
              <a:rPr dirty="0" sz="2400" lang="en-US"/>
              <a:t>.</a:t>
            </a:r>
          </a:p>
          <a:p>
            <a:r>
              <a:rPr dirty="0" sz="2400" lang="en-US"/>
              <a:t>Shisha </a:t>
            </a:r>
            <a:r>
              <a:rPr dirty="0" sz="2400" lang="en-US" err="1"/>
              <a:t>polialkinatlarning</a:t>
            </a:r>
            <a:r>
              <a:rPr dirty="0" sz="2400" lang="en-US"/>
              <a:t> </a:t>
            </a:r>
            <a:r>
              <a:rPr dirty="0" sz="2400" lang="en-US" err="1"/>
              <a:t>turlari</a:t>
            </a:r>
            <a:endParaRPr dirty="0" sz="2400" lang="en-US"/>
          </a:p>
          <a:p>
            <a:r>
              <a:rPr dirty="0" sz="2400" lang="en-US" err="1"/>
              <a:t>Stomatologiya</a:t>
            </a:r>
            <a:r>
              <a:rPr dirty="0" sz="2400" lang="en-US"/>
              <a:t> </a:t>
            </a:r>
            <a:r>
              <a:rPr dirty="0" sz="2400" lang="en-US" err="1"/>
              <a:t>tibbiyotning</a:t>
            </a:r>
            <a:r>
              <a:rPr dirty="0" sz="2400" lang="en-US"/>
              <a:t> </a:t>
            </a:r>
            <a:r>
              <a:rPr dirty="0" sz="2400" lang="en-US" err="1"/>
              <a:t>eng</a:t>
            </a:r>
            <a:r>
              <a:rPr dirty="0" sz="2400" lang="en-US"/>
              <a:t> </a:t>
            </a:r>
            <a:r>
              <a:rPr dirty="0" sz="2400" lang="en-US" err="1"/>
              <a:t>jadal</a:t>
            </a:r>
            <a:r>
              <a:rPr dirty="0" sz="2400" lang="en-US"/>
              <a:t> </a:t>
            </a:r>
            <a:r>
              <a:rPr dirty="0" sz="2400" lang="en-US" err="1"/>
              <a:t>rivojlanayotgan</a:t>
            </a:r>
            <a:r>
              <a:rPr dirty="0" sz="2400" lang="en-US"/>
              <a:t> </a:t>
            </a:r>
            <a:r>
              <a:rPr dirty="0" sz="2400" lang="en-US" err="1"/>
              <a:t>tarmoqlaridan</a:t>
            </a:r>
            <a:r>
              <a:rPr dirty="0" sz="2400" lang="en-US"/>
              <a:t> </a:t>
            </a:r>
            <a:r>
              <a:rPr dirty="0" sz="2400" lang="en-US" err="1"/>
              <a:t>biri</a:t>
            </a:r>
            <a:r>
              <a:rPr dirty="0" sz="2400" lang="en-US"/>
              <a:t> </a:t>
            </a:r>
            <a:r>
              <a:rPr dirty="0" sz="2400" lang="en-US" err="1"/>
              <a:t>bo'lib</a:t>
            </a:r>
            <a:r>
              <a:rPr dirty="0" sz="2400" lang="en-US"/>
              <a:t>, </a:t>
            </a:r>
            <a:r>
              <a:rPr dirty="0" sz="2400" lang="en-US" err="1"/>
              <a:t>unda</a:t>
            </a:r>
            <a:r>
              <a:rPr dirty="0" sz="2400" lang="en-US"/>
              <a:t> </a:t>
            </a:r>
            <a:r>
              <a:rPr dirty="0" sz="2400" lang="en-US" err="1"/>
              <a:t>turli</a:t>
            </a:r>
            <a:r>
              <a:rPr dirty="0" sz="2400" lang="en-US"/>
              <a:t> </a:t>
            </a:r>
            <a:r>
              <a:rPr dirty="0" sz="2400" lang="en-US" err="1"/>
              <a:t>xil</a:t>
            </a:r>
            <a:r>
              <a:rPr dirty="0" sz="2400" lang="en-US"/>
              <a:t> </a:t>
            </a:r>
            <a:r>
              <a:rPr dirty="0" sz="2400" lang="en-US" err="1"/>
              <a:t>tarkibiy</a:t>
            </a:r>
            <a:r>
              <a:rPr dirty="0" sz="2400" lang="en-US"/>
              <a:t> </a:t>
            </a:r>
            <a:r>
              <a:rPr dirty="0" sz="2400" lang="en-US" err="1"/>
              <a:t>qismlar</a:t>
            </a:r>
            <a:r>
              <a:rPr dirty="0" sz="2400" lang="en-US"/>
              <a:t> </a:t>
            </a:r>
            <a:r>
              <a:rPr dirty="0" sz="2400" lang="en-US" err="1"/>
              <a:t>asosida</a:t>
            </a:r>
            <a:r>
              <a:rPr dirty="0" sz="2400" lang="en-US"/>
              <a:t> </a:t>
            </a:r>
            <a:r>
              <a:rPr dirty="0" sz="2400" lang="en-US" err="1"/>
              <a:t>doimiy</a:t>
            </a:r>
            <a:r>
              <a:rPr dirty="0" sz="2400" lang="en-US"/>
              <a:t> </a:t>
            </a:r>
            <a:r>
              <a:rPr dirty="0" sz="2400" lang="en-US" err="1"/>
              <a:t>ravishda</a:t>
            </a:r>
            <a:r>
              <a:rPr dirty="0" sz="2400" lang="en-US"/>
              <a:t> </a:t>
            </a:r>
            <a:r>
              <a:rPr dirty="0" sz="2400" lang="en-US" err="1"/>
              <a:t>yangi</a:t>
            </a:r>
            <a:r>
              <a:rPr dirty="0" sz="2400" lang="en-US"/>
              <a:t> </a:t>
            </a:r>
            <a:r>
              <a:rPr dirty="0" sz="2400" lang="en-US" err="1"/>
              <a:t>materiallar</a:t>
            </a:r>
            <a:r>
              <a:rPr dirty="0" sz="2400" lang="en-US"/>
              <a:t> </a:t>
            </a:r>
            <a:r>
              <a:rPr dirty="0" sz="2400" lang="en-US" err="1"/>
              <a:t>yaratilmoqda</a:t>
            </a:r>
            <a:r>
              <a:rPr dirty="0" sz="2400" lang="en-US"/>
              <a:t>. </a:t>
            </a:r>
            <a:r>
              <a:rPr dirty="0" sz="2400" lang="en-US" err="1"/>
              <a:t>Ushbu</a:t>
            </a:r>
            <a:r>
              <a:rPr dirty="0" sz="2400" lang="en-US"/>
              <a:t> </a:t>
            </a:r>
            <a:r>
              <a:rPr dirty="0" sz="2400" lang="en-US" err="1"/>
              <a:t>jarayon</a:t>
            </a:r>
            <a:r>
              <a:rPr dirty="0" sz="2400" lang="en-US"/>
              <a:t> </a:t>
            </a:r>
            <a:r>
              <a:rPr dirty="0" sz="2400" lang="en-US" err="1"/>
              <a:t>shishaionomer</a:t>
            </a:r>
            <a:r>
              <a:rPr dirty="0" sz="2400" lang="en-US"/>
              <a:t> </a:t>
            </a:r>
            <a:r>
              <a:rPr dirty="0" sz="2400" lang="en-US" err="1"/>
              <a:t>sementlarining</a:t>
            </a:r>
            <a:r>
              <a:rPr dirty="0" sz="2400" lang="en-US"/>
              <a:t> </a:t>
            </a:r>
            <a:r>
              <a:rPr dirty="0" sz="2400" lang="en-US" err="1"/>
              <a:t>xilma-xilligida</a:t>
            </a:r>
            <a:r>
              <a:rPr dirty="0" sz="2400" lang="en-US"/>
              <a:t> </a:t>
            </a:r>
            <a:r>
              <a:rPr dirty="0" sz="2400" lang="en-US" err="1"/>
              <a:t>aks</a:t>
            </a:r>
            <a:r>
              <a:rPr dirty="0" sz="2400" lang="en-US"/>
              <a:t> </a:t>
            </a:r>
            <a:r>
              <a:rPr dirty="0" sz="2400" lang="en-US" err="1"/>
              <a:t>etadi</a:t>
            </a:r>
            <a:r>
              <a:rPr dirty="0" sz="2400" lang="en-US"/>
              <a:t>.</a:t>
            </a:r>
          </a:p>
          <a:p>
            <a:r>
              <a:rPr dirty="0" sz="2400" lang="en-US"/>
              <a:t>*</a:t>
            </a:r>
            <a:r>
              <a:rPr dirty="0" sz="2400" lang="en-US" err="1"/>
              <a:t>Klassik</a:t>
            </a:r>
            <a:r>
              <a:rPr dirty="0" sz="2400" lang="en-US"/>
              <a:t> </a:t>
            </a:r>
            <a:r>
              <a:rPr dirty="0" sz="2400" lang="en-US" err="1"/>
              <a:t>shishaionomer</a:t>
            </a:r>
            <a:r>
              <a:rPr dirty="0" sz="2400" lang="en-US"/>
              <a:t> </a:t>
            </a:r>
            <a:r>
              <a:rPr dirty="0" sz="2400" lang="en-US" err="1"/>
              <a:t>sementlar</a:t>
            </a:r>
            <a:r>
              <a:rPr dirty="0" sz="2400" lang="en-US"/>
              <a:t>. U </a:t>
            </a:r>
            <a:r>
              <a:rPr dirty="0" sz="2400" lang="en-US" err="1"/>
              <a:t>kukun</a:t>
            </a:r>
            <a:r>
              <a:rPr dirty="0" sz="2400" lang="en-US"/>
              <a:t> </a:t>
            </a:r>
            <a:r>
              <a:rPr dirty="0" sz="2400" lang="en-US" err="1"/>
              <a:t>shaklida</a:t>
            </a:r>
            <a:r>
              <a:rPr dirty="0" sz="2400" lang="en-US"/>
              <a:t> </a:t>
            </a:r>
            <a:r>
              <a:rPr dirty="0" sz="2400" lang="en-US" err="1"/>
              <a:t>ishlab</a:t>
            </a:r>
            <a:r>
              <a:rPr dirty="0" sz="2400" lang="en-US"/>
              <a:t> </a:t>
            </a:r>
            <a:r>
              <a:rPr dirty="0" sz="2400" lang="en-US" err="1"/>
              <a:t>chiqariladi</a:t>
            </a:r>
            <a:r>
              <a:rPr dirty="0" sz="2400" lang="en-US"/>
              <a:t> </a:t>
            </a:r>
            <a:r>
              <a:rPr dirty="0" sz="2400" lang="en-US" err="1"/>
              <a:t>va</a:t>
            </a:r>
            <a:r>
              <a:rPr dirty="0" sz="2400" lang="en-US"/>
              <a:t> </a:t>
            </a:r>
            <a:r>
              <a:rPr dirty="0" sz="2400" lang="en-US" err="1"/>
              <a:t>tarkibida</a:t>
            </a:r>
            <a:r>
              <a:rPr dirty="0" sz="2400" lang="en-US"/>
              <a:t> </a:t>
            </a:r>
            <a:r>
              <a:rPr dirty="0" sz="2400" lang="en-US" err="1"/>
              <a:t>alyumoftorosilikat</a:t>
            </a:r>
            <a:r>
              <a:rPr dirty="0" sz="2400" lang="en-US"/>
              <a:t> </a:t>
            </a:r>
            <a:r>
              <a:rPr dirty="0" sz="2400" lang="en-US" err="1"/>
              <a:t>shishaning</a:t>
            </a:r>
            <a:r>
              <a:rPr dirty="0" sz="2400" lang="en-US"/>
              <a:t>, </a:t>
            </a:r>
            <a:r>
              <a:rPr dirty="0" sz="2400" lang="en-US" err="1"/>
              <a:t>kremniy</a:t>
            </a:r>
            <a:r>
              <a:rPr dirty="0" sz="2400" lang="en-US"/>
              <a:t> </a:t>
            </a:r>
            <a:r>
              <a:rPr dirty="0" sz="2400" lang="en-US" err="1"/>
              <a:t>dioksidning</a:t>
            </a:r>
            <a:r>
              <a:rPr dirty="0" sz="2400" lang="en-US"/>
              <a:t>, </a:t>
            </a:r>
            <a:r>
              <a:rPr dirty="0" sz="2400" lang="en-US" err="1"/>
              <a:t>alyuminiy</a:t>
            </a:r>
            <a:r>
              <a:rPr dirty="0" sz="2400" lang="en-US"/>
              <a:t> </a:t>
            </a:r>
            <a:r>
              <a:rPr dirty="0" sz="2400" lang="en-US" err="1"/>
              <a:t>oksidining</a:t>
            </a:r>
            <a:r>
              <a:rPr dirty="0" sz="2400" lang="en-US"/>
              <a:t> </a:t>
            </a:r>
            <a:r>
              <a:rPr dirty="0" sz="2400" lang="en-US" err="1"/>
              <a:t>va</a:t>
            </a:r>
            <a:r>
              <a:rPr dirty="0" sz="2400" lang="en-US"/>
              <a:t> </a:t>
            </a:r>
            <a:r>
              <a:rPr dirty="0" sz="2400" lang="en-US" err="1"/>
              <a:t>kaltsiy</a:t>
            </a:r>
            <a:r>
              <a:rPr dirty="0" sz="2400" lang="en-US"/>
              <a:t> </a:t>
            </a:r>
            <a:r>
              <a:rPr dirty="0" sz="2400" lang="en-US" err="1"/>
              <a:t>fosfatlarning</a:t>
            </a:r>
            <a:r>
              <a:rPr dirty="0" sz="2400" lang="en-US"/>
              <a:t> </a:t>
            </a:r>
            <a:r>
              <a:rPr dirty="0" sz="2400" lang="en-US" err="1"/>
              <a:t>eng</a:t>
            </a:r>
            <a:r>
              <a:rPr dirty="0" sz="2400" lang="en-US"/>
              <a:t> </a:t>
            </a:r>
            <a:r>
              <a:rPr dirty="0" sz="2400" lang="en-US" err="1"/>
              <a:t>kichik</a:t>
            </a:r>
            <a:r>
              <a:rPr dirty="0" sz="2400" lang="en-US"/>
              <a:t> </a:t>
            </a:r>
            <a:r>
              <a:rPr dirty="0" sz="2400" lang="en-US" err="1"/>
              <a:t>zarralari</a:t>
            </a:r>
            <a:r>
              <a:rPr dirty="0" sz="2400" lang="en-US"/>
              <a:t> (</a:t>
            </a:r>
            <a:r>
              <a:rPr dirty="0" sz="2400" lang="en-US" err="1"/>
              <a:t>bu</a:t>
            </a:r>
            <a:r>
              <a:rPr dirty="0" sz="2400" lang="en-US"/>
              <a:t> </a:t>
            </a:r>
            <a:r>
              <a:rPr dirty="0" sz="2400" lang="en-US" err="1"/>
              <a:t>kariesning</a:t>
            </a:r>
            <a:r>
              <a:rPr dirty="0" sz="2400" lang="en-US"/>
              <a:t> </a:t>
            </a:r>
            <a:r>
              <a:rPr dirty="0" sz="2400" lang="en-US" err="1"/>
              <a:t>oldini</a:t>
            </a:r>
            <a:r>
              <a:rPr dirty="0" sz="2400" lang="en-US"/>
              <a:t> </a:t>
            </a:r>
            <a:r>
              <a:rPr dirty="0" sz="2400" lang="en-US" err="1"/>
              <a:t>olishga</a:t>
            </a:r>
            <a:r>
              <a:rPr dirty="0" sz="2400" lang="en-US"/>
              <a:t> </a:t>
            </a:r>
            <a:r>
              <a:rPr dirty="0" sz="2400" lang="en-US" err="1"/>
              <a:t>imkon</a:t>
            </a:r>
            <a:r>
              <a:rPr dirty="0" sz="2400" lang="en-US"/>
              <a:t> </a:t>
            </a:r>
            <a:r>
              <a:rPr dirty="0" sz="2400" lang="en-US" err="1"/>
              <a:t>beradi</a:t>
            </a:r>
            <a:r>
              <a:rPr dirty="0" sz="2400" lang="en-US"/>
              <a:t>), </a:t>
            </a:r>
            <a:r>
              <a:rPr dirty="0" sz="2400" lang="en-US" err="1"/>
              <a:t>shuningdek</a:t>
            </a:r>
            <a:r>
              <a:rPr dirty="0" sz="2400" lang="en-US"/>
              <a:t> </a:t>
            </a:r>
            <a:r>
              <a:rPr dirty="0" sz="2400" lang="en-US" err="1"/>
              <a:t>rentgen</a:t>
            </a:r>
            <a:r>
              <a:rPr dirty="0" sz="2400" lang="en-US"/>
              <a:t> </a:t>
            </a:r>
            <a:r>
              <a:rPr dirty="0" sz="2400" lang="en-US" err="1"/>
              <a:t>kontrasti</a:t>
            </a:r>
            <a:r>
              <a:rPr dirty="0" sz="2400" lang="en-US"/>
              <a:t> </a:t>
            </a:r>
            <a:r>
              <a:rPr dirty="0" sz="2400" lang="en-US" err="1"/>
              <a:t>uchun</a:t>
            </a:r>
            <a:r>
              <a:rPr dirty="0" sz="2400" lang="en-US"/>
              <a:t> </a:t>
            </a:r>
            <a:r>
              <a:rPr dirty="0" sz="2400" lang="en-US" err="1"/>
              <a:t>rux</a:t>
            </a:r>
            <a:r>
              <a:rPr dirty="0" sz="2400" lang="en-US"/>
              <a:t> </a:t>
            </a:r>
            <a:r>
              <a:rPr dirty="0" sz="2400" lang="en-US" err="1"/>
              <a:t>va</a:t>
            </a:r>
            <a:r>
              <a:rPr dirty="0" sz="2400" lang="en-US"/>
              <a:t> </a:t>
            </a:r>
            <a:r>
              <a:rPr dirty="0" sz="2400" lang="en-US" err="1"/>
              <a:t>bariy</a:t>
            </a:r>
            <a:r>
              <a:rPr dirty="0" sz="2400" lang="en-US"/>
              <a:t> </a:t>
            </a:r>
            <a:r>
              <a:rPr dirty="0" sz="2400" lang="en-US" err="1"/>
              <a:t>yoki</a:t>
            </a:r>
            <a:r>
              <a:rPr dirty="0" sz="2400" lang="en-US"/>
              <a:t> </a:t>
            </a:r>
            <a:r>
              <a:rPr dirty="0" sz="2400" lang="en-US" err="1"/>
              <a:t>stronsiy</a:t>
            </a:r>
            <a:r>
              <a:rPr dirty="0" sz="2400" lang="en-US"/>
              <a:t> </a:t>
            </a:r>
            <a:r>
              <a:rPr dirty="0" sz="2400" lang="en-US" err="1"/>
              <a:t>tuzlarini</a:t>
            </a:r>
            <a:r>
              <a:rPr dirty="0" sz="2400" lang="en-US"/>
              <a:t> </a:t>
            </a:r>
            <a:r>
              <a:rPr dirty="0" sz="2400" lang="en-US" err="1"/>
              <a:t>o'z</a:t>
            </a:r>
            <a:r>
              <a:rPr dirty="0" sz="2400" lang="en-US"/>
              <a:t> </a:t>
            </a:r>
            <a:r>
              <a:rPr dirty="0" sz="2400" lang="en-US" err="1"/>
              <a:t>ichiga</a:t>
            </a:r>
            <a:r>
              <a:rPr dirty="0" sz="2400" lang="en-US"/>
              <a:t> </a:t>
            </a:r>
            <a:r>
              <a:rPr dirty="0" sz="2400" lang="en-US" err="1"/>
              <a:t>oladi</a:t>
            </a:r>
            <a:r>
              <a:rPr dirty="0" sz="2400" lang="en-US"/>
              <a:t>.</a:t>
            </a:r>
          </a:p>
          <a:p>
            <a:endParaRPr dirty="0"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/>
          </a:p>
        </p:txBody>
      </p:sp>
      <p:sp>
        <p:nvSpPr>
          <p:cNvPr id="1048604" name="Объект 2"/>
          <p:cNvSpPr>
            <a:spLocks noGrp="1"/>
          </p:cNvSpPr>
          <p:nvPr>
            <p:ph idx="1"/>
          </p:nvPr>
        </p:nvSpPr>
        <p:spPr>
          <a:xfrm>
            <a:off x="0" y="2052918"/>
            <a:ext cx="12192000" cy="4805082"/>
          </a:xfrm>
        </p:spPr>
        <p:txBody>
          <a:bodyPr/>
          <a:p>
            <a:r>
              <a:rPr dirty="0" lang="en-US"/>
              <a:t>*</a:t>
            </a:r>
            <a:r>
              <a:rPr dirty="0" sz="2400" lang="en-US" err="1"/>
              <a:t>Gibrid</a:t>
            </a:r>
            <a:r>
              <a:rPr dirty="0" sz="2400" lang="en-US"/>
              <a:t> </a:t>
            </a:r>
            <a:r>
              <a:rPr dirty="0" sz="2400" lang="en-US" err="1"/>
              <a:t>shishaionomeri</a:t>
            </a:r>
            <a:r>
              <a:rPr dirty="0" sz="2400" lang="en-US"/>
              <a:t>. </a:t>
            </a:r>
            <a:r>
              <a:rPr dirty="0" sz="2400" lang="en-US" err="1"/>
              <a:t>Davolashning</a:t>
            </a:r>
            <a:r>
              <a:rPr dirty="0" sz="2400" lang="en-US"/>
              <a:t> </a:t>
            </a:r>
            <a:r>
              <a:rPr dirty="0" sz="2400" lang="en-US" err="1"/>
              <a:t>bir</a:t>
            </a:r>
            <a:r>
              <a:rPr dirty="0" sz="2400" lang="en-US"/>
              <a:t> </a:t>
            </a:r>
            <a:r>
              <a:rPr dirty="0" sz="2400" lang="en-US" err="1"/>
              <a:t>necha</a:t>
            </a:r>
            <a:r>
              <a:rPr dirty="0" sz="2400" lang="en-US"/>
              <a:t> </a:t>
            </a:r>
            <a:r>
              <a:rPr dirty="0" sz="2400" lang="en-US" err="1"/>
              <a:t>bosqichlari</a:t>
            </a:r>
            <a:r>
              <a:rPr dirty="0" sz="2400" lang="en-US"/>
              <a:t> </a:t>
            </a:r>
            <a:r>
              <a:rPr dirty="0" sz="2400" lang="en-US" err="1"/>
              <a:t>mavjud</a:t>
            </a:r>
            <a:r>
              <a:rPr dirty="0" sz="2400" lang="en-US"/>
              <a:t>. U </a:t>
            </a:r>
            <a:r>
              <a:rPr dirty="0" sz="2400" lang="en-US" err="1"/>
              <a:t>kukun</a:t>
            </a:r>
            <a:r>
              <a:rPr dirty="0" sz="2400" lang="en-US"/>
              <a:t> </a:t>
            </a:r>
            <a:r>
              <a:rPr dirty="0" sz="2400" lang="en-US" err="1"/>
              <a:t>shaklida</a:t>
            </a:r>
            <a:r>
              <a:rPr dirty="0" sz="2400" lang="en-US"/>
              <a:t> </a:t>
            </a:r>
            <a:r>
              <a:rPr dirty="0" sz="2400" lang="en-US" err="1"/>
              <a:t>ishlab</a:t>
            </a:r>
            <a:r>
              <a:rPr dirty="0" sz="2400" lang="en-US"/>
              <a:t> </a:t>
            </a:r>
            <a:r>
              <a:rPr dirty="0" sz="2400" lang="en-US" err="1"/>
              <a:t>chiqariladi</a:t>
            </a:r>
            <a:r>
              <a:rPr dirty="0" sz="2400" lang="en-US"/>
              <a:t>, ammo </a:t>
            </a:r>
            <a:r>
              <a:rPr dirty="0" sz="2400" lang="en-US" err="1"/>
              <a:t>klassikdan</a:t>
            </a:r>
            <a:r>
              <a:rPr dirty="0" sz="2400" lang="en-US"/>
              <a:t> </a:t>
            </a:r>
            <a:r>
              <a:rPr dirty="0" sz="2400" lang="en-US" err="1"/>
              <a:t>farqli</a:t>
            </a:r>
            <a:r>
              <a:rPr dirty="0" sz="2400" lang="en-US"/>
              <a:t> </a:t>
            </a:r>
            <a:r>
              <a:rPr dirty="0" sz="2400" lang="en-US" err="1"/>
              <a:t>o'laroq</a:t>
            </a:r>
            <a:r>
              <a:rPr dirty="0" sz="2400" lang="en-US"/>
              <a:t>, u </a:t>
            </a:r>
            <a:r>
              <a:rPr dirty="0" sz="2400" lang="en-US" err="1"/>
              <a:t>suvda</a:t>
            </a:r>
            <a:r>
              <a:rPr dirty="0" sz="2400" lang="en-US"/>
              <a:t> </a:t>
            </a:r>
            <a:r>
              <a:rPr dirty="0" sz="2400" lang="en-US" err="1"/>
              <a:t>emas</a:t>
            </a:r>
            <a:r>
              <a:rPr dirty="0" sz="2400" lang="en-US"/>
              <a:t>, </a:t>
            </a:r>
            <a:r>
              <a:rPr dirty="0" sz="2400" lang="en-US" err="1"/>
              <a:t>balki</a:t>
            </a:r>
            <a:r>
              <a:rPr dirty="0" sz="2400" lang="en-US"/>
              <a:t> </a:t>
            </a:r>
            <a:r>
              <a:rPr dirty="0" sz="2400" lang="en-US" err="1"/>
              <a:t>akril</a:t>
            </a:r>
            <a:r>
              <a:rPr dirty="0" sz="2400" lang="en-US"/>
              <a:t> </a:t>
            </a:r>
            <a:r>
              <a:rPr dirty="0" sz="2400" lang="en-US" err="1"/>
              <a:t>yoki</a:t>
            </a:r>
            <a:r>
              <a:rPr dirty="0" sz="2400" lang="en-US"/>
              <a:t> </a:t>
            </a:r>
            <a:r>
              <a:rPr dirty="0" sz="2400" lang="en-US" err="1"/>
              <a:t>malein</a:t>
            </a:r>
            <a:r>
              <a:rPr dirty="0" sz="2400" lang="en-US"/>
              <a:t> </a:t>
            </a:r>
            <a:r>
              <a:rPr dirty="0" sz="2400" lang="en-US" err="1"/>
              <a:t>kislotasi</a:t>
            </a:r>
            <a:r>
              <a:rPr dirty="0" sz="2400" lang="en-US"/>
              <a:t> </a:t>
            </a:r>
            <a:r>
              <a:rPr dirty="0" sz="2400" lang="en-US" err="1"/>
              <a:t>sopolimerining</a:t>
            </a:r>
            <a:r>
              <a:rPr dirty="0" sz="2400" lang="en-US"/>
              <a:t> </a:t>
            </a:r>
            <a:r>
              <a:rPr dirty="0" sz="2400" lang="en-US" err="1"/>
              <a:t>suvli</a:t>
            </a:r>
            <a:r>
              <a:rPr dirty="0" sz="2400" lang="en-US"/>
              <a:t> </a:t>
            </a:r>
            <a:r>
              <a:rPr dirty="0" sz="2400" lang="en-US" err="1"/>
              <a:t>eritmasida</a:t>
            </a:r>
            <a:r>
              <a:rPr dirty="0" sz="2400" lang="en-US"/>
              <a:t> </a:t>
            </a:r>
            <a:r>
              <a:rPr dirty="0" sz="2400" lang="en-US" err="1"/>
              <a:t>aralashtiriladi</a:t>
            </a:r>
            <a:r>
              <a:rPr dirty="0" sz="2400" lang="en-US"/>
              <a:t>. </a:t>
            </a:r>
            <a:r>
              <a:rPr dirty="0" sz="2400" lang="en-US" err="1"/>
              <a:t>Bunday</a:t>
            </a:r>
            <a:r>
              <a:rPr dirty="0" sz="2400" lang="en-US"/>
              <a:t> </a:t>
            </a:r>
            <a:r>
              <a:rPr dirty="0" sz="2400" lang="en-US" err="1"/>
              <a:t>sement</a:t>
            </a:r>
            <a:r>
              <a:rPr dirty="0" sz="2400" lang="en-US"/>
              <a:t> </a:t>
            </a:r>
            <a:r>
              <a:rPr dirty="0" sz="2400" lang="en-US" err="1"/>
              <a:t>yorug'lik</a:t>
            </a:r>
            <a:r>
              <a:rPr dirty="0" sz="2400" lang="en-US"/>
              <a:t> </a:t>
            </a:r>
            <a:r>
              <a:rPr dirty="0" sz="2400" lang="en-US" err="1"/>
              <a:t>bilan</a:t>
            </a:r>
            <a:r>
              <a:rPr dirty="0" sz="2400" lang="en-US"/>
              <a:t> </a:t>
            </a:r>
            <a:r>
              <a:rPr dirty="0" sz="2400" lang="en-US" err="1"/>
              <a:t>ishlov</a:t>
            </a:r>
            <a:r>
              <a:rPr dirty="0" sz="2400" lang="en-US"/>
              <a:t> </a:t>
            </a:r>
            <a:r>
              <a:rPr dirty="0" sz="2400" lang="en-US" err="1"/>
              <a:t>beriladigan</a:t>
            </a:r>
            <a:r>
              <a:rPr dirty="0" sz="2400" lang="en-US"/>
              <a:t> </a:t>
            </a:r>
            <a:r>
              <a:rPr dirty="0" sz="2400" lang="en-US" err="1"/>
              <a:t>plombalarni</a:t>
            </a:r>
            <a:r>
              <a:rPr dirty="0" sz="2400" lang="en-US"/>
              <a:t> </a:t>
            </a:r>
            <a:r>
              <a:rPr dirty="0" sz="2400" lang="en-US" err="1"/>
              <a:t>o'rnatishida</a:t>
            </a:r>
            <a:r>
              <a:rPr dirty="0" sz="2400" lang="en-US"/>
              <a:t> </a:t>
            </a:r>
            <a:r>
              <a:rPr dirty="0" sz="2400" lang="en-US" err="1"/>
              <a:t>ishlatiladi</a:t>
            </a:r>
            <a:r>
              <a:rPr dirty="0" sz="2400" lang="en-US"/>
              <a:t>: </a:t>
            </a:r>
            <a:r>
              <a:rPr dirty="0" sz="2400" lang="en-US" err="1"/>
              <a:t>birinchi</a:t>
            </a:r>
            <a:r>
              <a:rPr dirty="0" sz="2400" lang="en-US"/>
              <a:t> </a:t>
            </a:r>
            <a:r>
              <a:rPr dirty="0" sz="2400" lang="en-US" err="1"/>
              <a:t>navbatda,qattiqlashtiradigan</a:t>
            </a:r>
            <a:r>
              <a:rPr dirty="0" sz="2400" lang="en-US"/>
              <a:t> </a:t>
            </a:r>
            <a:r>
              <a:rPr dirty="0" sz="2400" lang="en-US" err="1"/>
              <a:t>chiroq</a:t>
            </a:r>
            <a:r>
              <a:rPr dirty="0" sz="2400" lang="en-US"/>
              <a:t> </a:t>
            </a:r>
            <a:r>
              <a:rPr dirty="0" sz="2400" lang="en-US" err="1"/>
              <a:t>nuriga</a:t>
            </a:r>
            <a:r>
              <a:rPr dirty="0" sz="2400" lang="en-US"/>
              <a:t> </a:t>
            </a:r>
            <a:r>
              <a:rPr dirty="0" sz="2400" lang="en-US" err="1"/>
              <a:t>ta'sir</a:t>
            </a:r>
            <a:r>
              <a:rPr dirty="0" sz="2400" lang="en-US"/>
              <a:t> </a:t>
            </a:r>
            <a:r>
              <a:rPr dirty="0" sz="2400" lang="en-US" err="1"/>
              <a:t>qiladigan</a:t>
            </a:r>
            <a:r>
              <a:rPr dirty="0" sz="2400" lang="en-US"/>
              <a:t> material </a:t>
            </a:r>
            <a:r>
              <a:rPr dirty="0" sz="2400" lang="en-US" err="1"/>
              <a:t>qismi</a:t>
            </a:r>
            <a:r>
              <a:rPr dirty="0" sz="2400" lang="en-US"/>
              <a:t> </a:t>
            </a:r>
            <a:r>
              <a:rPr dirty="0" sz="2400" lang="en-US" err="1"/>
              <a:t>qattiqlashadi</a:t>
            </a:r>
            <a:r>
              <a:rPr dirty="0" sz="2400" lang="en-US"/>
              <a:t> </a:t>
            </a:r>
            <a:r>
              <a:rPr dirty="0" sz="2400" lang="en-US" err="1"/>
              <a:t>va</a:t>
            </a:r>
            <a:r>
              <a:rPr dirty="0" sz="2400" lang="en-US"/>
              <a:t> </a:t>
            </a:r>
            <a:r>
              <a:rPr dirty="0" sz="2400" lang="en-US" err="1"/>
              <a:t>yorug'lik</a:t>
            </a:r>
            <a:r>
              <a:rPr dirty="0" sz="2400" lang="en-US"/>
              <a:t> </a:t>
            </a:r>
            <a:r>
              <a:rPr dirty="0" sz="2400" lang="en-US" err="1"/>
              <a:t>kirmaydigan</a:t>
            </a:r>
            <a:r>
              <a:rPr dirty="0" sz="2400" lang="en-US"/>
              <a:t> </a:t>
            </a:r>
            <a:r>
              <a:rPr dirty="0" sz="2400" lang="en-US" err="1"/>
              <a:t>joylar</a:t>
            </a:r>
            <a:r>
              <a:rPr dirty="0" sz="2400" lang="en-US"/>
              <a:t> </a:t>
            </a:r>
            <a:r>
              <a:rPr dirty="0" sz="2400" lang="en-US" err="1"/>
              <a:t>klassik</a:t>
            </a:r>
            <a:r>
              <a:rPr dirty="0" sz="2400" lang="en-US"/>
              <a:t> </a:t>
            </a:r>
            <a:r>
              <a:rPr dirty="0" sz="2400" lang="en-US" err="1"/>
              <a:t>sxema</a:t>
            </a:r>
            <a:r>
              <a:rPr dirty="0" sz="2400" lang="en-US"/>
              <a:t> </a:t>
            </a:r>
            <a:r>
              <a:rPr dirty="0" sz="2400" lang="en-US" err="1"/>
              <a:t>bo'yicha</a:t>
            </a:r>
            <a:r>
              <a:rPr dirty="0" sz="2400" lang="en-US"/>
              <a:t> </a:t>
            </a:r>
            <a:r>
              <a:rPr dirty="0" sz="2400" lang="en-US" err="1"/>
              <a:t>qattiqlashadi</a:t>
            </a:r>
            <a:r>
              <a:rPr dirty="0" sz="2400" lang="en-US"/>
              <a:t>.</a:t>
            </a:r>
          </a:p>
          <a:p>
            <a:r>
              <a:rPr dirty="0" sz="2400" lang="en-US"/>
              <a:t>*</a:t>
            </a:r>
            <a:r>
              <a:rPr dirty="0" sz="2400" lang="en-US" err="1"/>
              <a:t>O'zgartirilgan</a:t>
            </a:r>
            <a:r>
              <a:rPr dirty="0" sz="2400" lang="en-US"/>
              <a:t> </a:t>
            </a:r>
            <a:r>
              <a:rPr dirty="0" sz="2400" lang="en-US" err="1"/>
              <a:t>shishaionomeri</a:t>
            </a:r>
            <a:r>
              <a:rPr dirty="0" sz="2400" lang="en-US"/>
              <a:t>. Har </a:t>
            </a:r>
            <a:r>
              <a:rPr dirty="0" sz="2400" lang="en-US" err="1"/>
              <a:t>yili</a:t>
            </a:r>
            <a:r>
              <a:rPr dirty="0" sz="2400" lang="en-US"/>
              <a:t> </a:t>
            </a:r>
            <a:r>
              <a:rPr dirty="0" sz="2400" lang="en-US" err="1"/>
              <a:t>turli</a:t>
            </a:r>
            <a:r>
              <a:rPr dirty="0" sz="2400" lang="en-US"/>
              <a:t> </a:t>
            </a:r>
            <a:r>
              <a:rPr dirty="0" sz="2400" lang="en-US" err="1"/>
              <a:t>xil</a:t>
            </a:r>
            <a:r>
              <a:rPr dirty="0" sz="2400" lang="en-US"/>
              <a:t> </a:t>
            </a:r>
            <a:r>
              <a:rPr dirty="0" sz="2400" lang="en-US" err="1"/>
              <a:t>polimer</a:t>
            </a:r>
            <a:r>
              <a:rPr dirty="0" sz="2400" lang="en-US"/>
              <a:t> </a:t>
            </a:r>
            <a:r>
              <a:rPr dirty="0" sz="2400" lang="en-US" err="1"/>
              <a:t>smolalar</a:t>
            </a:r>
            <a:r>
              <a:rPr dirty="0" sz="2400" lang="en-US"/>
              <a:t> </a:t>
            </a:r>
            <a:r>
              <a:rPr dirty="0" sz="2400" lang="en-US" err="1"/>
              <a:t>yoki</a:t>
            </a:r>
            <a:r>
              <a:rPr dirty="0" sz="2400" lang="en-US"/>
              <a:t> </a:t>
            </a:r>
            <a:r>
              <a:rPr dirty="0" sz="2400" lang="en-US" err="1"/>
              <a:t>kimyoviy</a:t>
            </a:r>
            <a:r>
              <a:rPr dirty="0" sz="2400" lang="en-US"/>
              <a:t> </a:t>
            </a:r>
            <a:r>
              <a:rPr dirty="0" sz="2400" lang="en-US" err="1"/>
              <a:t>ishlov</a:t>
            </a:r>
            <a:r>
              <a:rPr dirty="0" sz="2400" lang="en-US"/>
              <a:t> </a:t>
            </a:r>
            <a:r>
              <a:rPr dirty="0" sz="2400" lang="en-US" err="1"/>
              <a:t>berilgan</a:t>
            </a:r>
            <a:r>
              <a:rPr dirty="0" sz="2400" lang="en-US"/>
              <a:t> </a:t>
            </a:r>
            <a:r>
              <a:rPr dirty="0" sz="2400" lang="en-US" err="1"/>
              <a:t>changli</a:t>
            </a:r>
            <a:r>
              <a:rPr dirty="0" sz="2400" lang="en-US"/>
              <a:t> shisha </a:t>
            </a:r>
            <a:r>
              <a:rPr dirty="0" sz="2400" lang="en-US" err="1"/>
              <a:t>zarralari</a:t>
            </a:r>
            <a:r>
              <a:rPr dirty="0" sz="2400" lang="en-US"/>
              <a:t> </a:t>
            </a:r>
            <a:r>
              <a:rPr dirty="0" sz="2400" lang="en-US" err="1"/>
              <a:t>qo'shilishi</a:t>
            </a:r>
            <a:r>
              <a:rPr dirty="0" sz="2400" lang="en-US"/>
              <a:t> </a:t>
            </a:r>
            <a:r>
              <a:rPr dirty="0" sz="2400" lang="en-US" err="1"/>
              <a:t>bilan</a:t>
            </a:r>
            <a:r>
              <a:rPr dirty="0" sz="2400" lang="en-US"/>
              <a:t> </a:t>
            </a:r>
            <a:r>
              <a:rPr dirty="0" sz="2400" lang="en-US" err="1"/>
              <a:t>tobora</a:t>
            </a:r>
            <a:r>
              <a:rPr dirty="0" sz="2400" lang="en-US"/>
              <a:t> </a:t>
            </a:r>
            <a:r>
              <a:rPr dirty="0" sz="2400" lang="en-US" err="1"/>
              <a:t>ko'proq</a:t>
            </a:r>
            <a:r>
              <a:rPr dirty="0" sz="2400" lang="en-US"/>
              <a:t> </a:t>
            </a:r>
            <a:r>
              <a:rPr dirty="0" sz="2400" lang="en-US" err="1"/>
              <a:t>yangi</a:t>
            </a:r>
            <a:r>
              <a:rPr dirty="0" sz="2400" lang="en-US"/>
              <a:t> </a:t>
            </a:r>
            <a:r>
              <a:rPr dirty="0" sz="2400" lang="en-US" err="1"/>
              <a:t>materiallar</a:t>
            </a:r>
            <a:r>
              <a:rPr dirty="0" sz="2400" lang="en-US"/>
              <a:t> </a:t>
            </a:r>
            <a:r>
              <a:rPr dirty="0" sz="2400" lang="en-US" err="1"/>
              <a:t>paydo</a:t>
            </a:r>
            <a:r>
              <a:rPr dirty="0" sz="2400" lang="en-US"/>
              <a:t> </a:t>
            </a:r>
            <a:r>
              <a:rPr dirty="0" sz="2400" lang="en-US" err="1"/>
              <a:t>bo'ladigan</a:t>
            </a:r>
            <a:r>
              <a:rPr dirty="0" sz="2400" lang="en-US"/>
              <a:t> </a:t>
            </a:r>
            <a:r>
              <a:rPr dirty="0" sz="2400" lang="ru-RU"/>
              <a:t>ШИЦ </a:t>
            </a:r>
            <a:r>
              <a:rPr dirty="0" sz="2400" lang="en-US" err="1"/>
              <a:t>ning</a:t>
            </a:r>
            <a:r>
              <a:rPr dirty="0" sz="2400" lang="en-US"/>
              <a:t> </a:t>
            </a:r>
            <a:r>
              <a:rPr dirty="0" sz="2400" lang="en-US" err="1"/>
              <a:t>eng</a:t>
            </a:r>
            <a:r>
              <a:rPr dirty="0" sz="2400" lang="en-US"/>
              <a:t> </a:t>
            </a:r>
            <a:r>
              <a:rPr dirty="0" sz="2400" lang="en-US" err="1"/>
              <a:t>tez</a:t>
            </a:r>
            <a:r>
              <a:rPr dirty="0" sz="2400" lang="en-US"/>
              <a:t> </a:t>
            </a:r>
            <a:r>
              <a:rPr dirty="0" sz="2400" lang="en-US" err="1"/>
              <a:t>o'sib</a:t>
            </a:r>
            <a:r>
              <a:rPr dirty="0" sz="2400" lang="en-US"/>
              <a:t> </a:t>
            </a:r>
            <a:r>
              <a:rPr dirty="0" sz="2400" lang="en-US" err="1"/>
              <a:t>boruvchi</a:t>
            </a:r>
            <a:r>
              <a:rPr dirty="0" sz="2400" lang="en-US"/>
              <a:t> </a:t>
            </a:r>
            <a:r>
              <a:rPr dirty="0" sz="2400" lang="en-US" err="1"/>
              <a:t>guruhi</a:t>
            </a:r>
            <a:r>
              <a:rPr dirty="0" sz="2400" lang="en-US"/>
              <a:t>. </a:t>
            </a:r>
            <a:r>
              <a:rPr dirty="0" sz="2400" lang="en-US" err="1"/>
              <a:t>Tarkibiga</a:t>
            </a:r>
            <a:r>
              <a:rPr dirty="0" sz="2400" lang="en-US"/>
              <a:t> </a:t>
            </a:r>
            <a:r>
              <a:rPr dirty="0" sz="2400" lang="en-US" err="1"/>
              <a:t>qarab</a:t>
            </a:r>
            <a:r>
              <a:rPr dirty="0" sz="2400" lang="en-US"/>
              <a:t>, </a:t>
            </a:r>
            <a:r>
              <a:rPr dirty="0" sz="2400" lang="en-US" err="1"/>
              <a:t>bunday</a:t>
            </a:r>
            <a:r>
              <a:rPr dirty="0" sz="2400" lang="en-US"/>
              <a:t> </a:t>
            </a:r>
            <a:r>
              <a:rPr dirty="0" sz="2400" lang="en-US" err="1"/>
              <a:t>sementlar</a:t>
            </a:r>
            <a:r>
              <a:rPr dirty="0" sz="2400" lang="en-US"/>
              <a:t> </a:t>
            </a:r>
            <a:r>
              <a:rPr dirty="0" sz="2400" lang="en-US" err="1"/>
              <a:t>turli</a:t>
            </a:r>
            <a:r>
              <a:rPr dirty="0" sz="2400" lang="en-US"/>
              <a:t> </a:t>
            </a:r>
            <a:r>
              <a:rPr dirty="0" sz="2400" lang="en-US" err="1"/>
              <a:t>maqsadlarda</a:t>
            </a:r>
            <a:r>
              <a:rPr dirty="0" sz="2400" lang="en-US"/>
              <a:t> – </a:t>
            </a:r>
            <a:r>
              <a:rPr dirty="0" sz="2400" lang="en-US" err="1"/>
              <a:t>fissuralarni</a:t>
            </a:r>
            <a:r>
              <a:rPr dirty="0" sz="2400" lang="en-US"/>
              <a:t> </a:t>
            </a:r>
            <a:r>
              <a:rPr dirty="0" sz="2400" lang="en-US" err="1"/>
              <a:t>germitiklashdan</a:t>
            </a:r>
            <a:r>
              <a:rPr dirty="0" sz="2400" lang="en-US"/>
              <a:t> </a:t>
            </a:r>
            <a:r>
              <a:rPr dirty="0" sz="2400" lang="en-US" err="1"/>
              <a:t>tortib</a:t>
            </a:r>
            <a:r>
              <a:rPr dirty="0" sz="2400" lang="en-US"/>
              <a:t>, </a:t>
            </a:r>
            <a:r>
              <a:rPr dirty="0" sz="2400" lang="en-US" err="1"/>
              <a:t>ortopedik</a:t>
            </a:r>
            <a:r>
              <a:rPr dirty="0" sz="2400" lang="en-US"/>
              <a:t> </a:t>
            </a:r>
            <a:r>
              <a:rPr dirty="0" sz="2400" lang="en-US" err="1"/>
              <a:t>konstruksiyalarni</a:t>
            </a:r>
            <a:r>
              <a:rPr dirty="0" sz="2400" lang="en-US"/>
              <a:t> </a:t>
            </a:r>
            <a:r>
              <a:rPr dirty="0" sz="2400" lang="en-US" err="1"/>
              <a:t>mahkamlashgacha</a:t>
            </a:r>
            <a:r>
              <a:rPr dirty="0" sz="2400" lang="en-US"/>
              <a:t> </a:t>
            </a:r>
            <a:r>
              <a:rPr dirty="0" sz="2400" lang="en-US" err="1"/>
              <a:t>ishlatiladi</a:t>
            </a:r>
            <a:endParaRPr dirty="0" sz="2400" lang="en-US"/>
          </a:p>
          <a:p>
            <a:endParaRPr dirty="0"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/>
          </a:p>
        </p:txBody>
      </p:sp>
      <p:sp>
        <p:nvSpPr>
          <p:cNvPr id="1048606" name="Объект 2"/>
          <p:cNvSpPr>
            <a:spLocks noGrp="1"/>
          </p:cNvSpPr>
          <p:nvPr>
            <p:ph idx="1"/>
          </p:nvPr>
        </p:nvSpPr>
        <p:spPr>
          <a:xfrm>
            <a:off x="0" y="2052918"/>
            <a:ext cx="12192000" cy="4805082"/>
          </a:xfrm>
        </p:spPr>
        <p:txBody>
          <a:bodyPr>
            <a:normAutofit lnSpcReduction="10000"/>
          </a:bodyPr>
          <a:p>
            <a:r>
              <a:rPr dirty="0" sz="2200" lang="en-US" err="1"/>
              <a:t>Qo'llash</a:t>
            </a:r>
            <a:r>
              <a:rPr dirty="0" sz="2200" lang="en-US"/>
              <a:t> </a:t>
            </a:r>
            <a:r>
              <a:rPr dirty="0" sz="2200" lang="en-US" err="1"/>
              <a:t>sohasiShifokor</a:t>
            </a:r>
            <a:r>
              <a:rPr dirty="0" sz="2200" lang="en-US"/>
              <a:t> </a:t>
            </a:r>
            <a:r>
              <a:rPr dirty="0" sz="2200" lang="ru-RU"/>
              <a:t>ШИЦ</a:t>
            </a:r>
            <a:r>
              <a:rPr dirty="0" sz="2200" lang="en-US"/>
              <a:t>dan </a:t>
            </a:r>
            <a:r>
              <a:rPr dirty="0" sz="2200" lang="en-US" err="1"/>
              <a:t>foydalanishi</a:t>
            </a:r>
            <a:r>
              <a:rPr dirty="0" sz="2200" lang="en-US"/>
              <a:t> </a:t>
            </a:r>
            <a:r>
              <a:rPr dirty="0" sz="2200" lang="en-US" err="1"/>
              <a:t>mumkin</a:t>
            </a:r>
            <a:r>
              <a:rPr dirty="0" sz="2200" lang="en-US"/>
              <a:t> </a:t>
            </a:r>
            <a:r>
              <a:rPr dirty="0" sz="2200" lang="en-US" err="1"/>
              <a:t>bo'lgan</a:t>
            </a:r>
            <a:r>
              <a:rPr dirty="0" sz="2200" lang="en-US"/>
              <a:t> </a:t>
            </a:r>
            <a:r>
              <a:rPr dirty="0" sz="2200" lang="en-US" err="1"/>
              <a:t>ko'plab</a:t>
            </a:r>
            <a:r>
              <a:rPr dirty="0" sz="2200" lang="en-US"/>
              <a:t> </a:t>
            </a:r>
            <a:r>
              <a:rPr dirty="0" sz="2200" lang="en-US" err="1"/>
              <a:t>davolash</a:t>
            </a:r>
            <a:r>
              <a:rPr dirty="0" sz="2200" lang="en-US"/>
              <a:t> </a:t>
            </a:r>
            <a:r>
              <a:rPr dirty="0" sz="2200" lang="en-US" err="1"/>
              <a:t>turlari</a:t>
            </a:r>
            <a:r>
              <a:rPr dirty="0" sz="2200" lang="en-US"/>
              <a:t> </a:t>
            </a:r>
            <a:r>
              <a:rPr dirty="0" sz="2200" lang="en-US" err="1"/>
              <a:t>mavjud</a:t>
            </a:r>
            <a:r>
              <a:rPr dirty="0" sz="2200" lang="en-US"/>
              <a:t> </a:t>
            </a:r>
            <a:r>
              <a:rPr dirty="0" sz="2200" lang="en-US" err="1"/>
              <a:t>va</a:t>
            </a:r>
            <a:r>
              <a:rPr dirty="0" sz="2200" lang="en-US"/>
              <a:t> </a:t>
            </a:r>
            <a:r>
              <a:rPr dirty="0" sz="2200" lang="en-US" err="1"/>
              <a:t>bu</a:t>
            </a:r>
            <a:r>
              <a:rPr dirty="0" sz="2200" lang="en-US"/>
              <a:t> </a:t>
            </a:r>
            <a:r>
              <a:rPr dirty="0" sz="2200" lang="en-US" err="1"/>
              <a:t>shu</a:t>
            </a:r>
            <a:r>
              <a:rPr dirty="0" sz="2200" lang="en-US"/>
              <a:t> </a:t>
            </a:r>
            <a:r>
              <a:rPr dirty="0" sz="2200" lang="en-US" err="1"/>
              <a:t>turdagi</a:t>
            </a:r>
            <a:r>
              <a:rPr dirty="0" sz="2200" lang="en-US"/>
              <a:t> </a:t>
            </a:r>
            <a:r>
              <a:rPr dirty="0" sz="2200" lang="en-US" err="1"/>
              <a:t>yoki</a:t>
            </a:r>
            <a:r>
              <a:rPr dirty="0" sz="2200" lang="en-US"/>
              <a:t> </a:t>
            </a:r>
            <a:r>
              <a:rPr dirty="0" sz="2200" lang="en-US" err="1"/>
              <a:t>boshqa</a:t>
            </a:r>
            <a:r>
              <a:rPr dirty="0" sz="2200" lang="en-US"/>
              <a:t> </a:t>
            </a:r>
            <a:r>
              <a:rPr dirty="0" sz="2200" lang="en-US" err="1"/>
              <a:t>turdagi</a:t>
            </a:r>
            <a:r>
              <a:rPr dirty="0" sz="2200" lang="en-US"/>
              <a:t> shisha </a:t>
            </a:r>
            <a:r>
              <a:rPr dirty="0" sz="2200" lang="en-US" err="1"/>
              <a:t>polialkinatlar</a:t>
            </a:r>
            <a:r>
              <a:rPr dirty="0" sz="2200" lang="en-US"/>
              <a:t> </a:t>
            </a:r>
            <a:r>
              <a:rPr dirty="0" sz="2200" lang="en-US" err="1"/>
              <a:t>uchun</a:t>
            </a:r>
            <a:r>
              <a:rPr dirty="0" sz="2200" lang="en-US"/>
              <a:t> </a:t>
            </a:r>
            <a:r>
              <a:rPr dirty="0" sz="2200" lang="en-US" err="1"/>
              <a:t>mos</a:t>
            </a:r>
            <a:r>
              <a:rPr dirty="0" sz="2200" lang="en-US"/>
              <a:t> </a:t>
            </a:r>
            <a:r>
              <a:rPr dirty="0" sz="2200" lang="en-US" err="1"/>
              <a:t>keladi</a:t>
            </a:r>
            <a:r>
              <a:rPr dirty="0" sz="2200" lang="en-US"/>
              <a:t>:</a:t>
            </a:r>
          </a:p>
          <a:p>
            <a:r>
              <a:rPr dirty="0" sz="2200" lang="en-US"/>
              <a:t>*</a:t>
            </a:r>
            <a:r>
              <a:rPr dirty="0" sz="2200" lang="en-US" err="1"/>
              <a:t>Davolangan</a:t>
            </a:r>
            <a:r>
              <a:rPr dirty="0" sz="2200" lang="en-US"/>
              <a:t> </a:t>
            </a:r>
            <a:r>
              <a:rPr dirty="0" sz="2200" lang="en-US" err="1"/>
              <a:t>kariesli</a:t>
            </a:r>
            <a:r>
              <a:rPr dirty="0" sz="2200" lang="en-US"/>
              <a:t> </a:t>
            </a:r>
            <a:r>
              <a:rPr dirty="0" sz="2200" lang="en-US" err="1"/>
              <a:t>tishlarni</a:t>
            </a:r>
            <a:r>
              <a:rPr dirty="0" sz="2200" lang="en-US"/>
              <a:t> </a:t>
            </a:r>
            <a:r>
              <a:rPr dirty="0" sz="2200" lang="en-US" err="1"/>
              <a:t>to'ldirish</a:t>
            </a:r>
            <a:r>
              <a:rPr dirty="0" sz="2200" lang="en-US"/>
              <a:t> </a:t>
            </a:r>
            <a:r>
              <a:rPr dirty="0" sz="2200" lang="en-US" err="1"/>
              <a:t>uchun</a:t>
            </a:r>
            <a:r>
              <a:rPr dirty="0" sz="2200" lang="en-US"/>
              <a:t>: </a:t>
            </a:r>
            <a:r>
              <a:rPr dirty="0" sz="2200" lang="en-US" err="1"/>
              <a:t>asosan</a:t>
            </a:r>
            <a:r>
              <a:rPr dirty="0" sz="2200" lang="en-US"/>
              <a:t> </a:t>
            </a:r>
            <a:r>
              <a:rPr dirty="0" sz="2200" lang="en-US" err="1"/>
              <a:t>chaynash</a:t>
            </a:r>
            <a:r>
              <a:rPr dirty="0" sz="2200" lang="en-US"/>
              <a:t> </a:t>
            </a:r>
            <a:r>
              <a:rPr dirty="0" sz="2200" lang="en-US" err="1"/>
              <a:t>yukini</a:t>
            </a:r>
            <a:r>
              <a:rPr dirty="0" sz="2200" lang="en-US"/>
              <a:t> </a:t>
            </a:r>
            <a:r>
              <a:rPr dirty="0" sz="2200" lang="en-US" err="1"/>
              <a:t>sezmaydigan</a:t>
            </a:r>
            <a:r>
              <a:rPr dirty="0" sz="2200" lang="en-US"/>
              <a:t> </a:t>
            </a:r>
            <a:r>
              <a:rPr dirty="0" sz="2200" lang="en-US" err="1"/>
              <a:t>tishlarga</a:t>
            </a:r>
            <a:r>
              <a:rPr dirty="0" sz="2200" lang="en-US"/>
              <a:t> </a:t>
            </a:r>
            <a:r>
              <a:rPr dirty="0" sz="2200" lang="en-US" err="1"/>
              <a:t>ishlatiladi</a:t>
            </a:r>
            <a:r>
              <a:rPr dirty="0" sz="2200" lang="en-US"/>
              <a:t>. Ammo </a:t>
            </a:r>
            <a:r>
              <a:rPr dirty="0" sz="2200" lang="en-US" err="1"/>
              <a:t>zamonaviy</a:t>
            </a:r>
            <a:r>
              <a:rPr dirty="0" sz="2200" lang="en-US"/>
              <a:t> </a:t>
            </a:r>
            <a:r>
              <a:rPr dirty="0" sz="2200" lang="en-US" err="1"/>
              <a:t>stomatologiyada</a:t>
            </a:r>
            <a:r>
              <a:rPr dirty="0" sz="2200" lang="en-US"/>
              <a:t> shisha ionomer </a:t>
            </a:r>
            <a:r>
              <a:rPr dirty="0" sz="2200" lang="en-US" err="1"/>
              <a:t>tsementning</a:t>
            </a:r>
            <a:r>
              <a:rPr dirty="0" sz="2200" lang="en-US"/>
              <a:t> </a:t>
            </a:r>
            <a:r>
              <a:rPr dirty="0" sz="2200" lang="en-US" err="1"/>
              <a:t>turlari</a:t>
            </a:r>
            <a:r>
              <a:rPr dirty="0" sz="2200" lang="en-US"/>
              <a:t> </a:t>
            </a:r>
            <a:r>
              <a:rPr dirty="0" sz="2200" lang="en-US" err="1"/>
              <a:t>allaqachon</a:t>
            </a:r>
            <a:r>
              <a:rPr dirty="0" sz="2200" lang="en-US"/>
              <a:t> </a:t>
            </a:r>
            <a:r>
              <a:rPr dirty="0" sz="2200" lang="en-US" err="1"/>
              <a:t>kompozit</a:t>
            </a:r>
            <a:r>
              <a:rPr dirty="0" sz="2200" lang="en-US"/>
              <a:t> </a:t>
            </a:r>
            <a:r>
              <a:rPr dirty="0" sz="2200" lang="en-US" err="1"/>
              <a:t>plomba</a:t>
            </a:r>
            <a:r>
              <a:rPr dirty="0" sz="2200" lang="en-US"/>
              <a:t> </a:t>
            </a:r>
            <a:r>
              <a:rPr dirty="0" sz="2200" lang="en-US" err="1"/>
              <a:t>moddalariga</a:t>
            </a:r>
            <a:r>
              <a:rPr dirty="0" sz="2200" lang="en-US"/>
              <a:t> </a:t>
            </a:r>
            <a:r>
              <a:rPr dirty="0" sz="2200" lang="en-US" err="1"/>
              <a:t>yaqin</a:t>
            </a:r>
            <a:r>
              <a:rPr dirty="0" sz="2200" lang="en-US"/>
              <a:t> </a:t>
            </a:r>
            <a:r>
              <a:rPr dirty="0" sz="2200" lang="en-US" err="1"/>
              <a:t>turlari</a:t>
            </a:r>
            <a:r>
              <a:rPr dirty="0" sz="2200" lang="en-US"/>
              <a:t> </a:t>
            </a:r>
            <a:r>
              <a:rPr dirty="0" sz="2200" lang="en-US" err="1"/>
              <a:t>paydo</a:t>
            </a:r>
            <a:r>
              <a:rPr dirty="0" sz="2200" lang="en-US"/>
              <a:t> </a:t>
            </a:r>
            <a:r>
              <a:rPr dirty="0" sz="2200" lang="en-US" err="1"/>
              <a:t>bo'lgan</a:t>
            </a:r>
            <a:r>
              <a:rPr dirty="0" sz="2200" lang="en-US"/>
              <a:t>.</a:t>
            </a:r>
          </a:p>
          <a:p>
            <a:r>
              <a:rPr dirty="0" sz="2200" lang="en-US"/>
              <a:t>*</a:t>
            </a:r>
            <a:r>
              <a:rPr dirty="0" sz="2200" lang="en-US" err="1"/>
              <a:t>Koronkalarni</a:t>
            </a:r>
            <a:r>
              <a:rPr dirty="0" sz="2200" lang="en-US"/>
              <a:t>, </a:t>
            </a:r>
            <a:r>
              <a:rPr dirty="0" sz="2200" lang="en-US" err="1"/>
              <a:t>ko'priklarni</a:t>
            </a:r>
            <a:r>
              <a:rPr dirty="0" sz="2200" lang="en-US"/>
              <a:t>, </a:t>
            </a:r>
            <a:r>
              <a:rPr dirty="0" sz="2200" lang="en-US" err="1"/>
              <a:t>protezlarni</a:t>
            </a:r>
            <a:r>
              <a:rPr dirty="0" sz="2200" lang="en-US"/>
              <a:t> </a:t>
            </a:r>
            <a:r>
              <a:rPr dirty="0" sz="2200" lang="en-US" err="1"/>
              <a:t>va</a:t>
            </a:r>
            <a:r>
              <a:rPr dirty="0" sz="2200" lang="en-US"/>
              <a:t> </a:t>
            </a:r>
            <a:r>
              <a:rPr dirty="0" sz="2200" lang="en-US" err="1"/>
              <a:t>boshqa</a:t>
            </a:r>
            <a:r>
              <a:rPr dirty="0" sz="2200" lang="en-US"/>
              <a:t> </a:t>
            </a:r>
            <a:r>
              <a:rPr dirty="0" sz="2200" lang="en-US" err="1"/>
              <a:t>ortopedik</a:t>
            </a:r>
            <a:r>
              <a:rPr dirty="0" sz="2200" lang="en-US"/>
              <a:t> </a:t>
            </a:r>
            <a:r>
              <a:rPr dirty="0" sz="2200" lang="en-US" err="1"/>
              <a:t>tuzilmalarni</a:t>
            </a:r>
            <a:r>
              <a:rPr dirty="0" sz="2200" lang="en-US"/>
              <a:t> </a:t>
            </a:r>
            <a:r>
              <a:rPr dirty="0" sz="2200" lang="en-US" err="1"/>
              <a:t>o'rnatish</a:t>
            </a:r>
            <a:r>
              <a:rPr dirty="0" sz="2200" lang="en-US"/>
              <a:t> </a:t>
            </a:r>
            <a:r>
              <a:rPr dirty="0" sz="2200" lang="en-US" err="1"/>
              <a:t>uchun</a:t>
            </a:r>
            <a:r>
              <a:rPr dirty="0" sz="2200" lang="en-US"/>
              <a:t>: </a:t>
            </a:r>
            <a:r>
              <a:rPr dirty="0" sz="2200" lang="en-US" err="1"/>
              <a:t>bu</a:t>
            </a:r>
            <a:r>
              <a:rPr dirty="0" sz="2200" lang="en-US"/>
              <a:t> </a:t>
            </a:r>
            <a:r>
              <a:rPr dirty="0" sz="2200" lang="en-US" err="1"/>
              <a:t>sohada</a:t>
            </a:r>
            <a:r>
              <a:rPr dirty="0" sz="2200" lang="en-US"/>
              <a:t> </a:t>
            </a:r>
            <a:r>
              <a:rPr dirty="0" sz="2200" lang="en-US" err="1"/>
              <a:t>klassik</a:t>
            </a:r>
            <a:r>
              <a:rPr dirty="0" sz="2200" lang="en-US"/>
              <a:t> </a:t>
            </a:r>
            <a:r>
              <a:rPr dirty="0" sz="2200" lang="en-US" err="1"/>
              <a:t>shishaionomerlarga</a:t>
            </a:r>
            <a:r>
              <a:rPr dirty="0" sz="2200" lang="en-US"/>
              <a:t> </a:t>
            </a:r>
            <a:r>
              <a:rPr dirty="0" sz="2200" lang="en-US" err="1"/>
              <a:t>qaraganda</a:t>
            </a:r>
            <a:r>
              <a:rPr dirty="0" sz="2200" lang="en-US"/>
              <a:t> </a:t>
            </a:r>
            <a:r>
              <a:rPr dirty="0" sz="2200" lang="en-US" err="1"/>
              <a:t>tezroq</a:t>
            </a:r>
            <a:r>
              <a:rPr dirty="0" sz="2200" lang="en-US"/>
              <a:t> </a:t>
            </a:r>
            <a:r>
              <a:rPr dirty="0" sz="2200" lang="en-US" err="1"/>
              <a:t>qattiqlashadigan</a:t>
            </a:r>
            <a:r>
              <a:rPr dirty="0" sz="2200" lang="en-US"/>
              <a:t> </a:t>
            </a:r>
            <a:r>
              <a:rPr dirty="0" sz="2200" lang="ru-RU"/>
              <a:t>ШИЦ </a:t>
            </a:r>
            <a:r>
              <a:rPr dirty="0" sz="2200" lang="en-US" err="1"/>
              <a:t>ishlatiladi</a:t>
            </a:r>
            <a:r>
              <a:rPr dirty="0" sz="2200" lang="en-US"/>
              <a:t>.</a:t>
            </a:r>
          </a:p>
          <a:p>
            <a:r>
              <a:rPr dirty="0" sz="2200" lang="en-US"/>
              <a:t>*</a:t>
            </a:r>
            <a:r>
              <a:rPr dirty="0" sz="2200" lang="en-US" err="1"/>
              <a:t>Kompozitsion</a:t>
            </a:r>
            <a:r>
              <a:rPr dirty="0" sz="2200" lang="en-US"/>
              <a:t> </a:t>
            </a:r>
            <a:r>
              <a:rPr dirty="0" sz="2200" lang="en-US" err="1"/>
              <a:t>plombalarning</a:t>
            </a:r>
            <a:r>
              <a:rPr dirty="0" sz="2200" lang="en-US"/>
              <a:t> </a:t>
            </a:r>
            <a:r>
              <a:rPr dirty="0" sz="2200" lang="en-US" err="1"/>
              <a:t>o'rnatilishida</a:t>
            </a:r>
            <a:r>
              <a:rPr dirty="0" sz="2200" lang="en-US"/>
              <a:t> </a:t>
            </a:r>
            <a:r>
              <a:rPr dirty="0" sz="2200" lang="en-US" err="1"/>
              <a:t>qoplovchi</a:t>
            </a:r>
            <a:r>
              <a:rPr dirty="0" sz="2200" lang="en-US"/>
              <a:t> (</a:t>
            </a:r>
            <a:r>
              <a:rPr dirty="0" sz="2200" lang="en-US" err="1"/>
              <a:t>izolyatsion</a:t>
            </a:r>
            <a:r>
              <a:rPr dirty="0" sz="2200" lang="en-US"/>
              <a:t>) material </a:t>
            </a:r>
            <a:r>
              <a:rPr dirty="0" sz="2200" lang="en-US" err="1"/>
              <a:t>sifatida</a:t>
            </a:r>
            <a:r>
              <a:rPr dirty="0" sz="2200" lang="en-US"/>
              <a:t>,</a:t>
            </a:r>
          </a:p>
          <a:p>
            <a:r>
              <a:rPr dirty="0" sz="2200" lang="en-US"/>
              <a:t>*</a:t>
            </a:r>
            <a:r>
              <a:rPr dirty="0" sz="2200" lang="en-US" err="1"/>
              <a:t>Tishlarni</a:t>
            </a:r>
            <a:r>
              <a:rPr dirty="0" sz="2200" lang="en-US"/>
              <a:t> </a:t>
            </a:r>
            <a:r>
              <a:rPr dirty="0" sz="2200" lang="en-US" err="1">
                <a:hlinkClick r:id="rId1"/>
              </a:rPr>
              <a:t>tiklash</a:t>
            </a:r>
            <a:r>
              <a:rPr dirty="0" sz="2200" lang="en-US">
                <a:hlinkClick r:id="rId1"/>
              </a:rPr>
              <a:t> </a:t>
            </a:r>
            <a:r>
              <a:rPr dirty="0" sz="2200" lang="en-US" err="1">
                <a:hlinkClick r:id="rId1"/>
              </a:rPr>
              <a:t>uchun</a:t>
            </a:r>
            <a:r>
              <a:rPr dirty="0" sz="2200" lang="en-US"/>
              <a:t>, </a:t>
            </a:r>
            <a:r>
              <a:rPr dirty="0" sz="2200" lang="en-US" err="1"/>
              <a:t>shu</a:t>
            </a:r>
            <a:r>
              <a:rPr dirty="0" sz="2200" lang="en-US"/>
              <a:t> </a:t>
            </a:r>
            <a:r>
              <a:rPr dirty="0" sz="2200" lang="en-US" err="1"/>
              <a:t>jumladan</a:t>
            </a:r>
            <a:r>
              <a:rPr dirty="0" sz="2200" lang="en-US"/>
              <a:t> </a:t>
            </a:r>
            <a:r>
              <a:rPr dirty="0" sz="2200" lang="en-US" err="1">
                <a:hlinkClick r:id="rId2"/>
              </a:rPr>
              <a:t>bolalar</a:t>
            </a:r>
            <a:r>
              <a:rPr dirty="0" sz="2200" lang="en-US">
                <a:hlinkClick r:id="rId2"/>
              </a:rPr>
              <a:t> </a:t>
            </a:r>
            <a:r>
              <a:rPr dirty="0" sz="2200" lang="en-US" err="1">
                <a:hlinkClick r:id="rId2"/>
              </a:rPr>
              <a:t>stomatologiyasida</a:t>
            </a:r>
            <a:r>
              <a:rPr dirty="0" sz="2200" lang="en-US"/>
              <a:t>,</a:t>
            </a:r>
          </a:p>
          <a:p>
            <a:r>
              <a:rPr dirty="0" sz="2200" lang="en-US"/>
              <a:t>*</a:t>
            </a:r>
            <a:r>
              <a:rPr dirty="0" sz="2200" lang="en-US" err="1"/>
              <a:t>Sut</a:t>
            </a:r>
            <a:r>
              <a:rPr dirty="0" sz="2200" lang="en-US"/>
              <a:t> </a:t>
            </a:r>
            <a:r>
              <a:rPr dirty="0" sz="2200" lang="en-US" err="1"/>
              <a:t>tishlarini</a:t>
            </a:r>
            <a:r>
              <a:rPr dirty="0" sz="2200" lang="en-US"/>
              <a:t> </a:t>
            </a:r>
            <a:r>
              <a:rPr dirty="0" sz="2200" lang="en-US" err="1"/>
              <a:t>plombalash</a:t>
            </a:r>
            <a:r>
              <a:rPr dirty="0" sz="2200" lang="en-US"/>
              <a:t> </a:t>
            </a:r>
            <a:r>
              <a:rPr dirty="0" sz="2200" lang="en-US" err="1"/>
              <a:t>uchun</a:t>
            </a:r>
            <a:r>
              <a:rPr dirty="0" sz="2200" lang="en-US"/>
              <a:t>.</a:t>
            </a:r>
          </a:p>
          <a:p>
            <a:r>
              <a:rPr dirty="0" sz="2200" lang="en-US"/>
              <a:t>*</a:t>
            </a:r>
            <a:r>
              <a:rPr dirty="0" sz="2200" lang="en-US" err="1"/>
              <a:t>fissuralarni</a:t>
            </a:r>
            <a:endParaRPr dirty="0" sz="2200" lang="en-US"/>
          </a:p>
          <a:p>
            <a:endParaRPr dirty="0"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/>
          </a:p>
        </p:txBody>
      </p:sp>
      <p:sp>
        <p:nvSpPr>
          <p:cNvPr id="1048608" name="Объект 2"/>
          <p:cNvSpPr>
            <a:spLocks noGrp="1"/>
          </p:cNvSpPr>
          <p:nvPr>
            <p:ph idx="1"/>
          </p:nvPr>
        </p:nvSpPr>
        <p:spPr>
          <a:xfrm>
            <a:off x="1" y="1891597"/>
            <a:ext cx="12192000" cy="4966403"/>
          </a:xfrm>
        </p:spPr>
        <p:txBody>
          <a:bodyPr>
            <a:normAutofit lnSpcReduction="10000"/>
          </a:bodyPr>
          <a:p>
            <a:r>
              <a:rPr dirty="0" i="1" lang="en-US" err="1"/>
              <a:t>Shishaionomer</a:t>
            </a:r>
            <a:r>
              <a:rPr dirty="0" i="1" lang="en-US"/>
              <a:t> </a:t>
            </a:r>
            <a:r>
              <a:rPr dirty="0" i="1" lang="en-US" err="1"/>
              <a:t>sementlarning</a:t>
            </a:r>
            <a:r>
              <a:rPr dirty="0" i="1" lang="en-US"/>
              <a:t> </a:t>
            </a:r>
            <a:r>
              <a:rPr dirty="0" i="1" lang="en-US" err="1"/>
              <a:t>vakillari</a:t>
            </a:r>
            <a:r>
              <a:rPr dirty="0" i="1" lang="en-US"/>
              <a:t>:</a:t>
            </a:r>
            <a:endParaRPr dirty="0" lang="en-US"/>
          </a:p>
          <a:p>
            <a:br>
              <a:rPr dirty="0" lang="en-US"/>
            </a:br>
            <a:br>
              <a:rPr dirty="0" lang="en-US"/>
            </a:br>
            <a:r>
              <a:rPr dirty="0" i="1" lang="en-US"/>
              <a:t>1)Fuji Plus</a:t>
            </a:r>
            <a:br>
              <a:rPr dirty="0" lang="en-US"/>
            </a:br>
            <a:br>
              <a:rPr dirty="0" lang="en-US"/>
            </a:br>
            <a:r>
              <a:rPr dirty="0" i="1" lang="en-US"/>
              <a:t>2)Fuji I</a:t>
            </a:r>
            <a:br>
              <a:rPr dirty="0" lang="en-US"/>
            </a:br>
            <a:br>
              <a:rPr dirty="0" lang="en-US"/>
            </a:br>
            <a:r>
              <a:rPr dirty="0" i="1" lang="en-US"/>
              <a:t>3)Fuji IX</a:t>
            </a:r>
            <a:br>
              <a:rPr dirty="0" lang="en-US"/>
            </a:br>
            <a:br>
              <a:rPr dirty="0" lang="en-US"/>
            </a:br>
            <a:r>
              <a:rPr dirty="0" i="1" lang="en-US"/>
              <a:t>4)Fuji Lining</a:t>
            </a:r>
            <a:br>
              <a:rPr dirty="0" lang="en-US"/>
            </a:br>
            <a:br>
              <a:rPr dirty="0" lang="en-US"/>
            </a:br>
            <a:r>
              <a:rPr dirty="0" i="1" lang="en-US"/>
              <a:t>5)</a:t>
            </a:r>
            <a:r>
              <a:rPr dirty="0" i="1" lang="en-US" err="1"/>
              <a:t>Ionosir</a:t>
            </a:r>
            <a:r>
              <a:rPr dirty="0" i="1" lang="en-US"/>
              <a:t> baseliner</a:t>
            </a:r>
            <a:br>
              <a:rPr dirty="0" lang="en-US"/>
            </a:br>
            <a:br>
              <a:rPr dirty="0" lang="en-US"/>
            </a:br>
            <a:r>
              <a:rPr dirty="0" i="1" lang="en-US"/>
              <a:t>6)Time line</a:t>
            </a:r>
            <a:br>
              <a:rPr dirty="0" lang="en-US"/>
            </a:br>
            <a:br>
              <a:rPr dirty="0" lang="en-US"/>
            </a:br>
            <a:r>
              <a:rPr dirty="0" i="1" lang="en-US"/>
              <a:t>7)Core Max</a:t>
            </a:r>
            <a:br>
              <a:rPr dirty="0" lang="en-US"/>
            </a:br>
            <a:endParaRPr dirty="0" lang="en-US"/>
          </a:p>
          <a:p>
            <a:endParaRPr dirty="0"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Заголовок 1"/>
          <p:cNvSpPr>
            <a:spLocks noGrp="1"/>
          </p:cNvSpPr>
          <p:nvPr>
            <p:ph type="title"/>
          </p:nvPr>
        </p:nvSpPr>
        <p:spPr>
          <a:xfrm>
            <a:off x="2142147" y="2243169"/>
            <a:ext cx="9404723" cy="1400530"/>
          </a:xfrm>
        </p:spPr>
        <p:txBody>
          <a:bodyPr/>
          <a:p>
            <a:r>
              <a:rPr dirty="0" lang="en-US" err="1"/>
              <a:t>E’tiboringiz</a:t>
            </a:r>
            <a:r>
              <a:rPr dirty="0" lang="en-US"/>
              <a:t> </a:t>
            </a:r>
            <a:r>
              <a:rPr dirty="0" lang="en-US" err="1"/>
              <a:t>uchun</a:t>
            </a:r>
            <a:r>
              <a:rPr dirty="0" lang="en-US"/>
              <a:t> </a:t>
            </a:r>
            <a:r>
              <a:rPr dirty="0" lang="en-US" err="1"/>
              <a:t>raxmat</a:t>
            </a:r>
            <a:endParaRPr dirty="0" lang="ru-RU"/>
          </a:p>
        </p:txBody>
      </p:sp>
      <p:sp>
        <p:nvSpPr>
          <p:cNvPr id="1048610" name="Объект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Ион">
  <a:themeElements>
    <a:clrScheme name="Ион">
      <a:dk1>
        <a:sysClr lastClr="000000" val="windowText"/>
      </a:dk1>
      <a:lt1>
        <a:sysClr lastClr="FFFFFF" val="window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r="5400000" dist="254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r="5400000" dist="381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dir="tl" rig="threePt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>
            <a:fillRect/>
          </a:stretch>
        </a:blip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,</dc:title>
  <dc:creator>Mouse</dc:creator>
  <cp:lastModifiedBy>Mouse</cp:lastModifiedBy>
  <dcterms:created xsi:type="dcterms:W3CDTF">2023-12-06T17:42:26Z</dcterms:created>
  <dcterms:modified xsi:type="dcterms:W3CDTF">2026-02-25T02:55:39Z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29d74d54716d4dff9e45fa7311079f20</vt:lpwstr>
  </property>
</Properties>
</file>