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  <a:p>
            <a:pPr algn="ctr">
              <a:defRPr sz="4400"/>
            </a:pPr>
            <a:r>
              <a:t>Biznes Reja 2025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731520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Kirish</a:t>
            </a:r>
          </a:p>
          <a:p>
            <a:r>
              <a:t>Maqsad</a:t>
            </a:r>
          </a:p>
          <a:p>
            <a:r>
              <a:t>Bozor tahlili</a:t>
            </a:r>
          </a:p>
          <a:p>
            <a:r>
              <a:t>Raqobat</a:t>
            </a:r>
          </a:p>
          <a:p>
            <a:r>
              <a:t>Moliyaviy prognoz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731520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Diagramma uchun joy (sotuv o‘sishi grafikasi)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731520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Jamoa a’zolari: </a:t>
            </a:r>
          </a:p>
          <a:p>
            <a:r>
              <a:t>1. Ism Familiya – Lavozim</a:t>
            </a:r>
          </a:p>
          <a:p>
            <a:r>
              <a:t>2. Ism Familiya – Lavozim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731520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Asosiy g‘oya bitta katta jumla ko‘rinishida.</a:t>
            </a:r>
          </a:p>
          <a:p>
            <a:r>
              <a:t>Kontakt: email@example.com | +998 90 123 45 67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