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22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5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4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0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4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6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3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7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3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3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5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4/8/2026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12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60" r:id="rId5"/>
    <p:sldLayoutId id="2147484065" r:id="rId6"/>
    <p:sldLayoutId id="2147484061" r:id="rId7"/>
    <p:sldLayoutId id="2147484062" r:id="rId8"/>
    <p:sldLayoutId id="2147484063" r:id="rId9"/>
    <p:sldLayoutId id="2147484064" r:id="rId10"/>
    <p:sldLayoutId id="2147484066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4600"/>
              <a:t>Sogʻliqni saqlash sohasida korupsiyaga qarshi kurashish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C110CC1A-5355-EE8C-59FF-9CC0F36EEF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Raqamli Texnologiyalar va Axborot Ochiqligini Yordamida Korruptsiyaga Qarshi Kurash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Innovatsion texnologiyalar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texnologiyalar, sun’iy intellekt va blokcheyn kabi yondashuvlar orqali korruptsiyani aniqlash va oldini olish jarayonlarini samarali qilish imkonini yaratadi.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Axborot erkinligi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Elektron ma'lumotlar va onlayn platformalar yordamida xizmatlar shaffofligini ta'minlab, korrupsiyaga imkon beruvchi muhitni kamaytiradi va jamoatchilik nazoratini kuchaytiradi.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Monitoring va nazorat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monitoring vositalari, real vaqt tizimlari va avtomatlashtirilgan tekshiruvlar orqali, korrupsiyaga qarshi kurashda nazoratni mustahkamlash va noqonuniy amallarni aniqlash imkonini beradi.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Ochiqlik va Shaffoflikni Ta'minlash Yordamida Korupsiyaga Qarshi Tashabbuslar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Shaffoflikni oshirish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Ochiqlik va shaffoflikni ta'minlash orqali korruptsiyani aniqlash va oldini olish imkoniyatlari kengayadi, bu esa sogʻliqni saqlash tizimining ishonchliligini mustahkamlaydi.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Axborot texnologiyalari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Raqamli platformalar va axborot texnologiyalari yordamida ma'lumotlarni ochiq e'lon qilish, shaffoflikni oshirish va korrupsiyani kuzatishda samaradorlikni ta'minlaydi.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Jamoatchilik ishtiroki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Fuqarolar va jamoat tashkilotlari faol ishtiroki orqali, ochiqlik va shaffoflikni kuchaytirish, korruptsiyaga qarshi kurashda muhim rol o'ynaydi.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Siyosiy Rivojlanish va Qonunchilik Asoslari: Korruptsiyaga Qarshi Muvofiqlikni Ta'minlash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Siyosiy Rivojlanish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Siyosiy rivojlanish va barqaror qonunchilik korruptsiyaga qarshi kurashda muhim poydevordir. Qonunlar va siyosatlarning shaffofligi muhim, u davlat va jamiyat ishonchini mustahkamlaydi.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Qonunchilik Asoslari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Qonunchilik bazasining mustahkamligi va yozilishining aniqligi korruptsiyani aniqlash va jazolash jarayonlarini samarali qiladi. Qonunlarning amalda qo‘llanilishi muhim ahamiyatga ega.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Muvofiqlik va Nazorat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Korruptsiyaga qarshi muvofiqlikni ta’minlash uchun davlat organlari, jamoat va xususiy sektor o‘rtasida hamkorlik va qat’iy nazorat mexanizmlari joriy etilishi zarur.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Jamiyat va Tashkilotlar Rolini Kuchaytirish: Korruptsiyaga Qarshi Keng Ko‘lamli Hamkorlik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Jamiyatning Rolini Kuchaytirish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Jamiyat va tashkilotlarning korruptsiyaga qarshi kurashda faol ishtiroki muhim. Ular shaffoflikni ta'minlash va nazoratni kuchaytirishda muhim rol o'ynaydi.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Hamkorlik Tizimlari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Davlat, nodavlat va jamoat tashkilotlari o'rtasidagi keng ko'lamli hamkorlik korruptsiyani aniqlash va oldini olishda samarali bo'ladi.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Ochiq Muloqot va Faoliyat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Ommaviy axborot vositalari va fuqarolar ishtiroki orqali ochiq muloqot tashkil etish, korruptsiyani kamaytirishda muhim omil hisoblanadi.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Nazorat va Jarayonlarni Modernizatsiya Yordamida Korruptsiyaga Qarshi Kurashni Mustahkamlash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Innovatsion texnologiyalar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Modern monitoring va nazorat tizimlari korruptsiyani aniqlash va oldini olishda muhim rol o'ynaydi. Raqamli platformalar yordamida jarayonlarni shaffof va nazorat qilish osonlashadi.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Jarayonlarni avtomatlashtirish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Avtomatlashtirilgan tizimlar bilan xatoliklar kamayadi, nazorat samaradorligi oshadi va korrupsiyaga olib keluvchi insoniy xatoliklar minimallashtiriladi.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Ma'lumotlar analitikasi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Katta hajmdagi ma'lumotlarni tahlil qilish orqali noaniqliklarni va noqonuniy faoliyatlarni erta aniqlash mumkin. Bu esa, korrupsiyaga qarshi kurashni kuchaytiradi.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Ochiqlik va shaffoflikni ta'minlashda axborot texnologiyalarining roli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Axborot texnologiyalarining ahamiyati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Axborot texnologiyalari sog‘liqni saqlashda shaffoflikni oshiradi, ma’lumotlarni real vaqtda kuzatish, tahlil qilish va oshkoralikni ta'minlash imkonini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Elektron sog‘liqni saqlash yozuvlari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Elektron yozuvlar orqali bemor ma’lumotlari ochiq va xavfsiz saqlanadi, bu esa korruptsiyani kamaytiradi va nazoratni kuchaytiradi.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Onlayn monitoring va hisobotlar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monitoring tizimlari yordamida korrupsiyaga oid holatlar aniqlanib, tezkor javob choralari ko‘riladi, shaffoflik ta’minlanadi.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Davlat va jamoatchilik o'rtasida ishonchni mustahkamlash uchun shaffoflik choralarining ahamiyati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Ishonchni oshirish muhimligi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Davlat va jamoatchilik o'rtasidagi ishonch, sogʻliqni saqlash tizimining samaradorligini va shaffofligini ta'minlash uchun asosiy omil hisoblanadi.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Shaffoflik va ochiqlik choralari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Ochiq ma'lumotlar va shaffof jarayonlar orqali, aholining xabardorligi va ishonchi mustahkamlanadi, korrupsiyaga qarshi kurash samaradorligi oshadi.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Hamkorlik va ishonchni rivojlantirish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Davlat, jamiyat va xususiy sektor o'rtasidagi doimiy muloqot va hamkorlik, sog'liqni saqlash sohasida barqaror rivojlanishni ta'minlaydi.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Kadrlar madaniyati va axloqiy standartlar orqali korruptsiyaga qarshi kurashish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Axloqiy madaniyat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Kadrlar madaniyati va axloqiy standartlar korruptsiyani kamaytirishda muhim rol o‘ynaydi. Etika va halollik odati tashkilot ichida ishonchni mustahkamlaydi.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Ta’lim va treninglar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Kadrlarni axloqiy qadriyatlar bilan tanishtirish va muntazam ravishda o‘quv kurslari o'tkazish, korruptsiyani oldini olish uchun muhimdir.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Rahbarlik roli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Yetakchi va rahbarlar axloqiy qadriyatlarni namoyish qilishi, shuningdek, shaffoflikni ta’minlab, korruptsiyani jazolash siyosatini qo‘llashlari zarur.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Jamoaviy mas’uliyat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Kadrlar jamoasi ichida axloqiy standartlarga amal qilishni targ‘ib qilish, korruptsiyani aniqlash va unga qarshi kurashda hamkorlik muhimdir.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Ma'lumotlarni ochiq e'lon qilish va korrupsiyani aniqlashda yangi usullar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oshkor qilish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platformalar va ochiq ma'lumotlar bazalari orqali sog'liqni saqlashdagi korrupsiyaga oid ma'lumotlarni jamoatchilikka taqdim etish, shaffoflikni oshiradi va nazoratni mustahkamlaydi.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Yangi texnologiyalar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Sun’iy intellekt va big data usullari yordamida korruptsiyani aniqlashda avtomatlashtirilgan monitoring tizimlari ishlab chiqilmoqda, bu esa xatoliklarni kamaytiradi.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Hamjamiyat ishtiroki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Fuqarolar va jamoatchilik tashkilotlari korrupsiyani aniqlash va ogohlantirish jarayonida muhim rol o'ynaydi, ular orqali nazorat kuchayadi va javobgarlik ta’minlanadi.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Raqamli monitoring va nazorat mexanizmlari bilan shaffoflikni oshirish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to'liq nazorat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monitoring tizimlari yordamida sog'liqni saqlashdagi ma'lumotlar real vaqt rejimida kuzatiladi. Bu jarayon korruptsiya holatlarini tezda aniqlash va oldini olish imkonini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Texnologik yechimlar bilan shaffoflik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Elektron platformalar va mobil ilovalar orqali ochiq ma'lumotlar taqdim etiladi, bu esa sog'liqni saqlash tizimida ishonchni oshiradi.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Nazorat mexanizmlarining samaradorligi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nazorat vositalari yordamida resurslar va xizmatlar taqsimoti nazorat qilinadi, korrupsiya xavfi kamayadi va xizmat sifati yaxshilanadi.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Sogʻliqni saqlash tizimida korupsiyaning taʼsiri va zararli oqibatlari</a:t>
            </a:r>
          </a:p>
          <a:p>
            <a:r>
              <a:rPr sz="2000"/>
              <a:t>Korupsiyaga qarshi samarali kurashish strategiyalari va siyosatlari</a:t>
            </a:r>
          </a:p>
          <a:p>
            <a:r>
              <a:rPr sz="2000"/>
              <a:t>Ochiqlik, shaffoflik va ishonchlilikni taʼminlash uchun chora-tadbirlar</a:t>
            </a:r>
          </a:p>
          <a:p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Ochiqlik va ishonchlilikni ta'minlashda mahalliy hamjamiyatlar va fuqarolarning roli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Qonuniylik va shaffoflik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Mahalliy hamjamiyatlar va fuqarolar qonunlarga rioya qilish va shaffoflikni ta'minlashda muhim rol o'ynaydi, bu korruptsiyani kamaytirishga yordam beradi.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Hamjamiyat faolligi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Jamoat faoliyati va fuqarolik tashkilotlari korruptsiyani aniqlash, nazorat qilish va oldini olishda muhim tashabbuslar olib boradi, ishonchni mustahkamlaydi.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Axborot va ta'lim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Ma'lumotlarni oshkor qilish va ta'lim kampaniyalari orqali fuqarolar ongini oshirish, shaffoflik va hisobdorlikni rivojlantirish mumkin.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Korruptsiyaga qarshi kurashda qonuniy va institutsional chora-tadbirlarning samaradorligi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Qonuniy chora-tadbirlar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Qonunlar va normativ hujjatlar korruptsiyani aniqlash va jazolashda asosiy rol o'ynaydi. Ular orqali xavf-xatarlar kamayib, adolat ta’minlanadi.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Institutsional mexanizmlar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Maxsus idoralar va komissiyalar korruptsiyani oldini olish uchun mustahkam tizim yaratadi. Bu mexanizmlar shaffoflik va nazoratni kuchaytiradi.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Jazo va sanktsiyalar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Qonun buzilishlariga jiddiy jazo va sanktsiyalar belgilash orqali korrupsiyaga qarshi muhit mustahkamlanadi. Bu odil va barqaror muhitni ta’minlaydi.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Monitoring va baholash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Rivojlanishni doimiy nazorat qilish va baholash orqali chora-tadbirlarning samaradorligi oshiriladi. Bu jarayonlar korrupsiyani kamaytiradi.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Sogʻliqni saqlashda korrupsiyaga qarshi kurash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Korrupsiyaga qarshi samarali kurash uchun shaffoflik, zamonaviy texnologiyalar va jamoatchilik ishtiroki muhim rol oʻynaydi, muammo bilan birgalikda yechim topiladi.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/>
              <a:t>Raqamli texnologiyalar va shaffoflik imkoniyatlari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Raqamli platformalar, sun’iy intellekt va axborot erkinligi yordamida korruptsiyani aniqlash, oldini olish va xizmat sifatini oshirish mumkinligi aniq isbotlangan.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Jamiyat va hukumat hamkorligining roli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Jamiyat, davlat va xususiy sektor o‘rtasidagi faol hamkorlik va ochiq ma'lumotlar taqdimoti, korrupsiyani kamaytiradi, ishonchni mustahkamlashda muhim omil hisoblanadi.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Islomov A., Ahmadov S. Sogʻliqni saqlash tizimida korupsiyaning oldini olish va nazorat qilish mexanizmlari. Oʻzbekiston tibbiyot jurnali, 2021.</a:t>
            </a:r>
          </a:p>
          <a:p>
            <a:r>
              <a:rPr sz="1800"/>
              <a:t>2. Qodirov M., Tursunov B. Korupsiyaning sogʻliqni saqlash sohasidagi ijtimoiy-ijtimoiy oqibatlari va kurash strategiyalari. Milliy tibbiyot axborotnomasi, 2020.</a:t>
            </a:r>
          </a:p>
          <a:p>
            <a:r>
              <a:rPr sz="1800"/>
              <a:t>3. Nasriddinov D. Ochiqlik va shaffoflikni taʼminlash orqali sogʻliqni saqlash tizimida ishonchlilikni oshirish. Oʻzbekiston axborot strategiyalari, 2019.</a:t>
            </a:r>
          </a:p>
          <a:p>
            <a:r>
              <a:rPr sz="1800"/>
              <a:t>4. Yusupov S. Sogʻliqni saqlashda korupsiyaga qarshi kurashishda davlat va nodavlat tashkilotlarning roli. Sogʻliqni saqlash muammolari, 2022.</a:t>
            </a:r>
          </a:p>
          <a:p>
            <a:r>
              <a:rPr sz="1800"/>
              <a:t>5. Abdullayeva N., Karimova D. Korupsiyaning salbiy oqibatlari va unga qarshi samarali chora-tadbirlar. Oʻzbekiston tibbiy jurnal, 2023.</a:t>
            </a:r>
          </a:p>
          <a:p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Sogʻliqni saqlash sohasida korupsiyaning iqtisodiy va ijtimoiy taʼsiri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Moliya taʼsiri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Korupsiyaning iqtisodiy taʼsiri, resurslarning noto‘g‘ri boshqarilishi va byudjetdan o‘g‘rilik, mamlakat iqtisodiyotiga jiddiy zarar keltiradi, xizmat sifati pasayadi.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Sogʻliqni saqlashdagi tengsizlik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Korruptsiya, jamiyatda tengsizlikni kuchaytiradi, kam taʼminlangan qatlamlar uchun sifatli xizmatlar cheklangan bo‘lib qoladi, bu sog‘liqni saqlashga salbiy taʼsir ko‘rsatadi.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Xavf va xavfsizlik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Korruptsiya, tibbiyot xavfsizligini kamaytiradi, muhim dori va texnikaning noto‘g‘ri taqsimlanishi, bemorlar uchun xavfli holatlarni yuzaga keltiradi.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Jamiyatdagi taʼsir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Korruptsiya, jamiyatda ishonchni pasaytiradi, tibbiyot tizimiga nisbatan umid va sadoqat kamayadi, bu sog‘liqni saqlash xizmatlarining samaradorligini pasaytiradi.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Korupsiyaning bemorlar va tibbiyot xodimlariga bo‘lgan salbiy taʼsiri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Korupsiyaning Sogʻliqga Taʼsiri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Korruptsiya bemorlarning davolanish sifatini pasaytiradi, resurslarni noto‘g‘ri taqsimlaydi va tibbiyot xizmatlarining ishonchliligini kamaytiradi. Bu esa umumiy sogʻliq holatiga salbiy taʼsir qiladi.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Xavf va Noxolish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Korruptsiya tibbiyotda xavflarni oshiradi, noto‘g‘ri tashxis va muolajalar mumkinligini keltirib chiqaradi, bemorlar salomatligiga jiddiy tahdid tug‘diradi. Bu esa hayot xavfsizligini kamaytiradi.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Tashvish va Ishonchsizlik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Korruptsiya bemorlar va tibbiyot xodimlarida ishonchsizlik muhitini rivojlantiradi, sogʻliqni saqlash tizimiga nisbatan umidni pasaytiradi. Bu esa xizmatlar samaradorligini kamaytiradi.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Sogʻliqni saqlash tizimida korruptsiyani aniqlash va profilaktika usullari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Kuzatish tizimlari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Sogʻliqni saqlashda korruptsiyani aniqlash uchun xavfsiz kuzatuv tizimlari joriy etilishi muhim. Raqamli monitoring va ma'lumotlar tahlili yordamida noqonuniy holatlar tezda aniqlanadi.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Ma'lumotlarni tahlil qilish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Katta hajmdagi tibbiy ma'lumotlarni tahlil qilish orqali korruptsiya alomatlari va noaniqliklar aniqlanadi. Bu usul orqali xavfli vaziyatlar oldindan ko'rish imkoniyati oshadi.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Profilaktika usullari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Ta'lim va treninglar orqali tibbiyot xodimlarining etik qoidalar va qonuniy norma-xarakatlarga rioya qilishini ta'minlash, korruptsiyani oldini olishda muhim omil hisoblanadi.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Hukuki chora-tadbirlar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Qonuniy mexanizmlar va jazolarni kuchaytirish orqali korruptsiyaga qarshi kurashda qat'iy chora-tadbirlar qo'llanadi. Bu, shuningdek, shaffoflikni ta'minlashda muhim ahamiyat kasb etadi.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Korruptsiyaning sogʻliqni saqlashdagi uzoq muddatli oqibatlari va rivojlanishga taʼsiri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Qattiq moliyaviy ta'sir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 sogʻliqni saqlash tizimida resurslarning notoʻgʻri taqsimlanishiga olib keladi, bu esa xizmat sifatining pasayishiga va iqtisodiy samaradorlikning kamayishiga sabab bo‘ladi.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Sogʻliqni saqlash rivojlanishiga to‘sqinlik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 yangi texnologiyalar va muassasalarni rivojlantirish uchun ajratilgan mablag‘larni soxtalashtiradi, bu esa sog‘liqni saqlash sohasining yuksalishini sekinlashtiradi.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Sogʻliqni saqlashda ishonchsizlik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 ishonchni pasaytiradi, aholining tibbiyot xizmatlariga bo‘lgan ishonchi kamayadi, bu esa profilaktika va muolajalarni kechiktirishga olib keladi.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 va barqarorlik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Korruptsiya sogʻliqni saqlash tizimining barqarorligini buzadi, uzoq muddatli rivojlanishga salbiy ta’sir ko‘rsatadi va umumiy jamoat salomatligiga tahdid soladi.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Korupsiyaning sogʻliqni saqlashdagi etika va ishonchlilikka taʼsiri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Etika va ishonchlilik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Sogʻliqni saqlash sohasida etika va ishonchlilik asosiy qadriyatlardir. Korruptsiya bu qadriyatlarga putur yetkazib, xizmat sifatini pasaytiradi va jamoatchilik ishonchini kamaytiradi.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Axloqiy standartlar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Tibbiyot xodimlarining axloqiy standartlarga rioya qilishi, professionallik va adolatni ta'minlaydi. Bu esa bemorlar va jamiyat oldida sogʻliqni saqlash tizimining obroʻsini oshiradi.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Shaffoflik va javobgarlik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Ochiqlik va javobgarlik tamoyillari orqali etika buzilishlari oldini olinadi. Raqamli texnologiyalar yordamida nazorat qilish, korrupsiyaga qarshi kurashda muhim rol oʻynaydi.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Korruptsiyaning davlat va xususiy tibbiyot sektoridagi o‘zaro bog‘liqligi va xavf-xatarlar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Davlat va xususiy sektor o‘rtasidagi bog‘liqlik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Davlat va xususiy tibbiyot sektori bir-biri bilan mustahkam bog‘liq bo‘lib, korruptsiya ularning hamkorligini zaiflashtiradi va xizmat sifatini pasaytiradi.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Xavf-xatarlar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Bu bog‘liqlikda korrupsiyaning rivojlanishi xizmatlar narxining oshishi, resurslar oqilona taqsimlanmasligi va sog‘liqni saqlash tizimining ishonchliligi kamayishiga olib keladi.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Qarshi chora-tadbirlar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Davlat va xususiy sektorning o‘zaro xavflarini kamaytirish uchun shaffoflik, nazorat va qonunchilikni kuchaytirish, hamkorlikni rivojlantirish muhimdir.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Korupsiyaga Qarshi Kurashishda Yangi Strategiyalar va Ularning Samarasini Baholash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Innovatsion Strategiyalar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Yangi texnologiyalar va yondashuvlar korrupsiyani aniqlash va oldini olishda samaradorlikni oshirish uchun muhimdir, ularni joriy qilish hozirgi zamon talabidir.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Raqamli Asboblar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Ma'lumotlarni tahlil qilish va monitoring uchun raqamli platformalar va sun'iy intellekt texnologiyalaridan foydalanish, korruptsiyani aniqlash va oldini olishni tezlashtiradi.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Hamkorlik va Baholash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Xalqaro va mahalliy tashkilotlar bilan hamkorlik, strategiyalarning natijadorligini baholash va takomillashtirish jarayonlarini kuchaytiradi.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0</Words>
  <Application>Microsoft Office PowerPoint</Application>
  <PresentationFormat>Breitbild</PresentationFormat>
  <Paragraphs>0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LuminousVTI</vt:lpstr>
      <vt:lpstr>Sogʻliqni saqlash sohasida korupsiyaga qarshi kurashish</vt:lpstr>
      <vt:lpstr>Reja</vt:lpstr>
      <vt:lpstr>Sogʻliqni saqlash sohasida korupsiyaning iqtisodiy va ijtimoiy taʼsiri</vt:lpstr>
      <vt:lpstr>Korupsiyaning bemorlar va tibbiyot xodimlariga bo‘lgan salbiy taʼsiri</vt:lpstr>
      <vt:lpstr>Sogʻliqni saqlash tizimida korruptsiyani aniqlash va profilaktika usullari</vt:lpstr>
      <vt:lpstr>Korruptsiyaning sogʻliqni saqlashdagi uzoq muddatli oqibatlari va rivojlanishga taʼsiri</vt:lpstr>
      <vt:lpstr>Korupsiyaning sogʻliqni saqlashdagi etika va ishonchlilikka taʼsiri</vt:lpstr>
      <vt:lpstr>Korruptsiyaning davlat va xususiy tibbiyot sektoridagi o‘zaro bog‘liqligi va xavf-xatarlar</vt:lpstr>
      <vt:lpstr>Korupsiyaga Qarshi Kurashishda Yangi Strategiyalar va Ularning Samarasini Baholash</vt:lpstr>
      <vt:lpstr>Raqamli Texnologiyalar va Axborot Ochiqligini Yordamida Korruptsiyaga Qarshi Kurash</vt:lpstr>
      <vt:lpstr>Ochiqlik va Shaffoflikni Ta'minlash Yordamida Korupsiyaga Qarshi Tashabbuslar</vt:lpstr>
      <vt:lpstr>Siyosiy Rivojlanish va Qonunchilik Asoslari: Korruptsiyaga Qarshi Muvofiqlikni Ta'minlash</vt:lpstr>
      <vt:lpstr>Jamiyat va Tashkilotlar Rolini Kuchaytirish: Korruptsiyaga Qarshi Keng Ko‘lamli Hamkorlik</vt:lpstr>
      <vt:lpstr>Nazorat va Jarayonlarni Modernizatsiya Yordamida Korruptsiyaga Qarshi Kurashni Mustahkamlash</vt:lpstr>
      <vt:lpstr>Ochiqlik va shaffoflikni ta'minlashda axborot texnologiyalarining roli</vt:lpstr>
      <vt:lpstr>Davlat va jamoatchilik o'rtasida ishonchni mustahkamlash uchun shaffoflik choralarining ahamiyati</vt:lpstr>
      <vt:lpstr>Kadrlar madaniyati va axloqiy standartlar orqali korruptsiyaga qarshi kurashish</vt:lpstr>
      <vt:lpstr>Ma'lumotlarni ochiq e'lon qilish va korrupsiyani aniqlashda yangi usullar</vt:lpstr>
      <vt:lpstr>Raqamli monitoring va nazorat mexanizmlari bilan shaffoflikni oshirish</vt:lpstr>
      <vt:lpstr>Ochiqlik va ishonchlilikni ta'minlashda mahalliy hamjamiyatlar va fuqarolarning roli</vt:lpstr>
      <vt:lpstr>Korruptsiyaga qarshi kurashda qonuniy va institutsional chora-tadbirlarning samaradorligi</vt:lpstr>
      <vt:lpstr>Xulosa</vt:lpstr>
      <vt:lpstr>Foydalanilgan Adabiyotlar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Sogʻliqni saqlash sohasida korupsiyaga qarshi kurashish</dc:title>
  <dc:creator>쇼흐조드</dc:creator>
  <cp:lastModifiedBy>shaxbozsharifjonov003@outlook.com</cp:lastModifiedBy>
  <cp:revision>5</cp:revision>
  <dcterms:created xsi:type="dcterms:W3CDTF">2023-10-19T02:20:52Z</dcterms:created>
  <dcterms:modified xsi:type="dcterms:W3CDTF">2026-04-08T15:25:35Z</dcterms:modified>
</cp:coreProperties>
</file>