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2" r:id="rId7"/>
    <p:sldId id="263" r:id="rId8"/>
    <p:sldId id="264" r:id="rId9"/>
    <p:sldId id="265" r:id="rId10"/>
    <p:sldId id="266" r:id="rId11"/>
  </p:sldIdLst>
  <p:sldSz type="screen16x9"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snapToGrid="0">
      <p:cViewPr varScale="1">
        <p:scale>
          <a:sx n="101" d="100"/>
          <a:sy n="101" d="100"/>
        </p:scale>
        <p:origin x="126" y="4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tableStyles" Target="tableStyles.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59" name=""/>
        <p:cNvGrpSpPr/>
        <p:nvPr/>
      </p:nvGrpSpPr>
      <p:grpSpPr>
        <a:xfrm>
          <a:off x="0" y="0"/>
          <a:ext cx="0" cy="0"/>
          <a:chOff x="0" y="0"/>
          <a:chExt cx="0" cy="0"/>
        </a:xfrm>
      </p:grpSpPr>
      <p:sp>
        <p:nvSpPr>
          <p:cNvPr id="1048709"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10"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11"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12"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13"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14"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Титульный слайд">
    <p:spTree>
      <p:nvGrpSpPr>
        <p:cNvPr id="29" name=""/>
        <p:cNvGrpSpPr/>
        <p:nvPr/>
      </p:nvGrpSpPr>
      <p:grpSpPr>
        <a:xfrm>
          <a:off x="0" y="0"/>
          <a:ext cx="0" cy="0"/>
          <a:chOff x="0" y="0"/>
          <a:chExt cx="0" cy="0"/>
        </a:xfrm>
      </p:grpSpPr>
      <p:pic>
        <p:nvPicPr>
          <p:cNvPr id="2097153" name="Picture 7" descr="C2-HD-BTM.png"/>
          <p:cNvPicPr>
            <a:picLocks noChangeAspect="1"/>
          </p:cNvPicPr>
          <p:nvPr/>
        </p:nvPicPr>
        <p:blipFill>
          <a:blip xmlns:r="http://schemas.openxmlformats.org/officeDocument/2006/relationships" r:embed="rId1"/>
          <a:stretch>
            <a:fillRect/>
          </a:stretch>
        </p:blipFill>
        <p:spPr>
          <a:xfrm>
            <a:off x="0" y="4375150"/>
            <a:ext cx="12192000" cy="2482850"/>
          </a:xfrm>
          <a:prstGeom prst="rect"/>
        </p:spPr>
      </p:pic>
      <p:sp>
        <p:nvSpPr>
          <p:cNvPr id="1048581" name="Title 1"/>
          <p:cNvSpPr>
            <a:spLocks noGrp="1"/>
          </p:cNvSpPr>
          <p:nvPr>
            <p:ph type="ctrTitle"/>
          </p:nvPr>
        </p:nvSpPr>
        <p:spPr>
          <a:xfrm>
            <a:off x="1371600" y="1803405"/>
            <a:ext cx="9448800" cy="1825096"/>
          </a:xfrm>
        </p:spPr>
        <p:txBody>
          <a:bodyPr anchor="b">
            <a:normAutofit/>
          </a:bodyPr>
          <a:lstStyle>
            <a:lvl1pPr algn="l">
              <a:defRPr sz="6000"/>
            </a:lvl1pPr>
          </a:lstStyle>
          <a:p>
            <a:r>
              <a:rPr lang="ru-RU"/>
              <a:t>Образец заголовка</a:t>
            </a:r>
            <a:endParaRPr dirty="0" lang="en-US"/>
          </a:p>
        </p:txBody>
      </p:sp>
      <p:sp>
        <p:nvSpPr>
          <p:cNvPr id="1048582" name="Subtitle 2"/>
          <p:cNvSpPr>
            <a:spLocks noGrp="1"/>
          </p:cNvSpPr>
          <p:nvPr>
            <p:ph type="subTitle" idx="1"/>
          </p:nvPr>
        </p:nvSpPr>
        <p:spPr>
          <a:xfrm>
            <a:off x="1371600" y="3632201"/>
            <a:ext cx="9448800" cy="685800"/>
          </a:xfrm>
        </p:spPr>
        <p:txBody>
          <a:bodyPr>
            <a:normAutofit/>
          </a:bodyPr>
          <a:lstStyle>
            <a:lvl1pPr algn="l" indent="0" marL="0">
              <a:buNone/>
              <a:defRPr sz="20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ru-RU"/>
              <a:t>Образец подзаголовка</a:t>
            </a:r>
            <a:endParaRPr dirty="0" lang="en-US"/>
          </a:p>
        </p:txBody>
      </p:sp>
      <p:sp>
        <p:nvSpPr>
          <p:cNvPr id="1048583" name="Date Placeholder 3"/>
          <p:cNvSpPr>
            <a:spLocks noGrp="1"/>
          </p:cNvSpPr>
          <p:nvPr>
            <p:ph type="dt" sz="half" idx="10"/>
          </p:nvPr>
        </p:nvSpPr>
        <p:spPr>
          <a:xfrm>
            <a:off x="7909561" y="4314328"/>
            <a:ext cx="2910840" cy="374642"/>
          </a:xfrm>
        </p:spPr>
        <p:txBody>
          <a:bodyPr/>
          <a:p>
            <a:fld id="{837845EB-E38E-4B82-8F97-AF72CD1BFE6C}" type="datetimeFigureOut">
              <a:rPr lang="ru-RU" smtClean="0"/>
              <a:t>22.10.2024</a:t>
            </a:fld>
            <a:endParaRPr lang="ru-RU"/>
          </a:p>
        </p:txBody>
      </p:sp>
      <p:sp>
        <p:nvSpPr>
          <p:cNvPr id="1048584" name="Footer Placeholder 4"/>
          <p:cNvSpPr>
            <a:spLocks noGrp="1"/>
          </p:cNvSpPr>
          <p:nvPr>
            <p:ph type="ftr" sz="quarter" idx="11"/>
          </p:nvPr>
        </p:nvSpPr>
        <p:spPr>
          <a:xfrm>
            <a:off x="1371600" y="4323845"/>
            <a:ext cx="6400800" cy="365125"/>
          </a:xfrm>
        </p:spPr>
        <p:txBody>
          <a:bodyPr/>
          <a:p>
            <a:endParaRPr lang="ru-RU"/>
          </a:p>
        </p:txBody>
      </p:sp>
      <p:sp>
        <p:nvSpPr>
          <p:cNvPr id="1048585" name="Slide Number Placeholder 5"/>
          <p:cNvSpPr>
            <a:spLocks noGrp="1"/>
          </p:cNvSpPr>
          <p:nvPr>
            <p:ph type="sldNum" sz="quarter" idx="12"/>
          </p:nvPr>
        </p:nvSpPr>
        <p:spPr>
          <a:xfrm>
            <a:off x="8077200" y="1430866"/>
            <a:ext cx="2743200" cy="365125"/>
          </a:xfrm>
        </p:spPr>
        <p:txBody>
          <a:bodyPr/>
          <a:p>
            <a:fld id="{0C6215E0-2FD3-4874-A522-406EB2B815F7}"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Заголовок и объект">
    <p:spTree>
      <p:nvGrpSpPr>
        <p:cNvPr id="32" name=""/>
        <p:cNvGrpSpPr/>
        <p:nvPr/>
      </p:nvGrpSpPr>
      <p:grpSpPr>
        <a:xfrm>
          <a:off x="0" y="0"/>
          <a:ext cx="0" cy="0"/>
          <a:chOff x="0" y="0"/>
          <a:chExt cx="0" cy="0"/>
        </a:xfrm>
      </p:grpSpPr>
      <p:sp>
        <p:nvSpPr>
          <p:cNvPr id="1048589" name="Title 1"/>
          <p:cNvSpPr>
            <a:spLocks noGrp="1"/>
          </p:cNvSpPr>
          <p:nvPr>
            <p:ph type="title"/>
          </p:nvPr>
        </p:nvSpPr>
        <p:spPr/>
        <p:txBody>
          <a:bodyPr/>
          <a:p>
            <a:r>
              <a:rPr lang="ru-RU"/>
              <a:t>Образец заголовка</a:t>
            </a:r>
            <a:endParaRPr dirty="0" lang="en-US"/>
          </a:p>
        </p:txBody>
      </p:sp>
      <p:sp>
        <p:nvSpPr>
          <p:cNvPr id="1048590" name="Content Placeholder 2"/>
          <p:cNvSpPr>
            <a:spLocks noGrp="1"/>
          </p:cNvSpPr>
          <p:nvPr>
            <p:ph idx="1"/>
          </p:nvPr>
        </p:nvSpPr>
        <p:spPr/>
        <p:txBody>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591" name="Date Placeholder 3"/>
          <p:cNvSpPr>
            <a:spLocks noGrp="1"/>
          </p:cNvSpPr>
          <p:nvPr>
            <p:ph type="dt" sz="half" idx="10"/>
          </p:nvPr>
        </p:nvSpPr>
        <p:spPr/>
        <p:txBody>
          <a:bodyPr/>
          <a:p>
            <a:fld id="{837845EB-E38E-4B82-8F97-AF72CD1BFE6C}" type="datetimeFigureOut">
              <a:rPr lang="ru-RU" smtClean="0"/>
              <a:t>22.10.2024</a:t>
            </a:fld>
            <a:endParaRPr lang="ru-RU"/>
          </a:p>
        </p:txBody>
      </p:sp>
      <p:sp>
        <p:nvSpPr>
          <p:cNvPr id="1048592" name="Footer Placeholder 4"/>
          <p:cNvSpPr>
            <a:spLocks noGrp="1"/>
          </p:cNvSpPr>
          <p:nvPr>
            <p:ph type="ftr" sz="quarter" idx="11"/>
          </p:nvPr>
        </p:nvSpPr>
        <p:spPr/>
        <p:txBody>
          <a:bodyPr/>
          <a:p>
            <a:endParaRPr lang="ru-RU"/>
          </a:p>
        </p:txBody>
      </p:sp>
      <p:sp>
        <p:nvSpPr>
          <p:cNvPr id="1048593" name="Slide Number Placeholder 5"/>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Заголовок раздела">
    <p:spTree>
      <p:nvGrpSpPr>
        <p:cNvPr id="48" name=""/>
        <p:cNvGrpSpPr/>
        <p:nvPr/>
      </p:nvGrpSpPr>
      <p:grpSpPr>
        <a:xfrm>
          <a:off x="0" y="0"/>
          <a:ext cx="0" cy="0"/>
          <a:chOff x="0" y="0"/>
          <a:chExt cx="0" cy="0"/>
        </a:xfrm>
      </p:grpSpPr>
      <p:pic>
        <p:nvPicPr>
          <p:cNvPr id="2097166" name="Picture 7" descr="C2-HD-BTM.png"/>
          <p:cNvPicPr>
            <a:picLocks noChangeAspect="1"/>
          </p:cNvPicPr>
          <p:nvPr/>
        </p:nvPicPr>
        <p:blipFill>
          <a:blip xmlns:r="http://schemas.openxmlformats.org/officeDocument/2006/relationships" r:embed="rId1"/>
          <a:stretch>
            <a:fillRect/>
          </a:stretch>
        </p:blipFill>
        <p:spPr>
          <a:xfrm>
            <a:off x="0" y="4375150"/>
            <a:ext cx="12192000" cy="2482850"/>
          </a:xfrm>
          <a:prstGeom prst="rect"/>
        </p:spPr>
      </p:pic>
      <p:sp>
        <p:nvSpPr>
          <p:cNvPr id="1048647" name="Title 1"/>
          <p:cNvSpPr>
            <a:spLocks noGrp="1"/>
          </p:cNvSpPr>
          <p:nvPr>
            <p:ph type="title"/>
          </p:nvPr>
        </p:nvSpPr>
        <p:spPr>
          <a:xfrm>
            <a:off x="685800" y="753533"/>
            <a:ext cx="10820399" cy="2801935"/>
          </a:xfrm>
        </p:spPr>
        <p:txBody>
          <a:bodyPr anchor="b">
            <a:normAutofit/>
          </a:bodyPr>
          <a:lstStyle>
            <a:lvl1pPr algn="r">
              <a:defRPr sz="4000"/>
            </a:lvl1pPr>
          </a:lstStyle>
          <a:p>
            <a:r>
              <a:rPr lang="ru-RU"/>
              <a:t>Образец заголовка</a:t>
            </a:r>
            <a:endParaRPr dirty="0" lang="en-US"/>
          </a:p>
        </p:txBody>
      </p:sp>
      <p:sp>
        <p:nvSpPr>
          <p:cNvPr id="1048648" name="Text Placeholder 2"/>
          <p:cNvSpPr>
            <a:spLocks noGrp="1"/>
          </p:cNvSpPr>
          <p:nvPr>
            <p:ph type="body" idx="1"/>
          </p:nvPr>
        </p:nvSpPr>
        <p:spPr>
          <a:xfrm>
            <a:off x="1024467" y="3641725"/>
            <a:ext cx="10490200" cy="955675"/>
          </a:xfrm>
        </p:spPr>
        <p:txBody>
          <a:bodyPr>
            <a:normAutofit/>
          </a:bodyPr>
          <a:lstStyle>
            <a:lvl1pPr algn="r" indent="0" marL="0">
              <a:buNone/>
              <a:defRPr sz="22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ru-RU"/>
              <a:t>Образец текста</a:t>
            </a:r>
          </a:p>
        </p:txBody>
      </p:sp>
      <p:sp>
        <p:nvSpPr>
          <p:cNvPr id="1048649" name="Date Placeholder 3"/>
          <p:cNvSpPr>
            <a:spLocks noGrp="1"/>
          </p:cNvSpPr>
          <p:nvPr>
            <p:ph type="dt" sz="half" idx="10"/>
          </p:nvPr>
        </p:nvSpPr>
        <p:spPr>
          <a:xfrm>
            <a:off x="7814452" y="381000"/>
            <a:ext cx="2910840" cy="365125"/>
          </a:xfrm>
        </p:spPr>
        <p:txBody>
          <a:bodyPr/>
          <a:lstStyle>
            <a:lvl1pPr algn="r"/>
          </a:lstStyle>
          <a:p>
            <a:fld id="{837845EB-E38E-4B82-8F97-AF72CD1BFE6C}" type="datetimeFigureOut">
              <a:rPr lang="ru-RU" smtClean="0"/>
              <a:t>22.10.2024</a:t>
            </a:fld>
            <a:endParaRPr lang="ru-RU"/>
          </a:p>
        </p:txBody>
      </p:sp>
      <p:sp>
        <p:nvSpPr>
          <p:cNvPr id="1048650" name="Footer Placeholder 4"/>
          <p:cNvSpPr>
            <a:spLocks noGrp="1"/>
          </p:cNvSpPr>
          <p:nvPr>
            <p:ph type="ftr" sz="quarter" idx="11"/>
          </p:nvPr>
        </p:nvSpPr>
        <p:spPr>
          <a:xfrm>
            <a:off x="685800" y="381001"/>
            <a:ext cx="6991492" cy="364065"/>
          </a:xfrm>
        </p:spPr>
        <p:txBody>
          <a:bodyPr/>
          <a:p>
            <a:endParaRPr lang="ru-RU"/>
          </a:p>
        </p:txBody>
      </p:sp>
      <p:sp>
        <p:nvSpPr>
          <p:cNvPr id="1048651" name="Slide Number Placeholder 5"/>
          <p:cNvSpPr>
            <a:spLocks noGrp="1"/>
          </p:cNvSpPr>
          <p:nvPr>
            <p:ph type="sldNum" sz="quarter" idx="12"/>
          </p:nvPr>
        </p:nvSpPr>
        <p:spPr>
          <a:xfrm>
            <a:off x="10862452" y="381000"/>
            <a:ext cx="643748" cy="365125"/>
          </a:xfrm>
        </p:spPr>
        <p:txBody>
          <a:bodyPr/>
          <a:p>
            <a:fld id="{0C6215E0-2FD3-4874-A522-406EB2B815F7}"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Два объекта">
    <p:spTree>
      <p:nvGrpSpPr>
        <p:cNvPr id="54" name=""/>
        <p:cNvGrpSpPr/>
        <p:nvPr/>
      </p:nvGrpSpPr>
      <p:grpSpPr>
        <a:xfrm>
          <a:off x="0" y="0"/>
          <a:ext cx="0" cy="0"/>
          <a:chOff x="0" y="0"/>
          <a:chExt cx="0" cy="0"/>
        </a:xfrm>
      </p:grpSpPr>
      <p:sp>
        <p:nvSpPr>
          <p:cNvPr id="1048682" name="Title 1"/>
          <p:cNvSpPr>
            <a:spLocks noGrp="1"/>
          </p:cNvSpPr>
          <p:nvPr>
            <p:ph type="title"/>
          </p:nvPr>
        </p:nvSpPr>
        <p:spPr/>
        <p:txBody>
          <a:bodyPr/>
          <a:p>
            <a:r>
              <a:rPr lang="ru-RU"/>
              <a:t>Образец заголовка</a:t>
            </a:r>
            <a:endParaRPr dirty="0" lang="en-US"/>
          </a:p>
        </p:txBody>
      </p:sp>
      <p:sp>
        <p:nvSpPr>
          <p:cNvPr id="1048683" name="Content Placeholder 2"/>
          <p:cNvSpPr>
            <a:spLocks noGrp="1"/>
          </p:cNvSpPr>
          <p:nvPr>
            <p:ph sz="half" idx="1"/>
          </p:nvPr>
        </p:nvSpPr>
        <p:spPr>
          <a:xfrm>
            <a:off x="685800" y="2194559"/>
            <a:ext cx="5334000" cy="4024125"/>
          </a:xfrm>
        </p:spPr>
        <p:txBody>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684" name="Content Placeholder 3"/>
          <p:cNvSpPr>
            <a:spLocks noGrp="1"/>
          </p:cNvSpPr>
          <p:nvPr>
            <p:ph sz="half" idx="2"/>
          </p:nvPr>
        </p:nvSpPr>
        <p:spPr>
          <a:xfrm>
            <a:off x="6172200" y="2194559"/>
            <a:ext cx="5334000" cy="4024125"/>
          </a:xfrm>
        </p:spPr>
        <p:txBody>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685" name="Date Placeholder 4"/>
          <p:cNvSpPr>
            <a:spLocks noGrp="1"/>
          </p:cNvSpPr>
          <p:nvPr>
            <p:ph type="dt" sz="half" idx="10"/>
          </p:nvPr>
        </p:nvSpPr>
        <p:spPr/>
        <p:txBody>
          <a:bodyPr/>
          <a:p>
            <a:fld id="{837845EB-E38E-4B82-8F97-AF72CD1BFE6C}" type="datetimeFigureOut">
              <a:rPr lang="ru-RU" smtClean="0"/>
              <a:t>22.10.2024</a:t>
            </a:fld>
            <a:endParaRPr lang="ru-RU"/>
          </a:p>
        </p:txBody>
      </p:sp>
      <p:sp>
        <p:nvSpPr>
          <p:cNvPr id="1048686" name="Footer Placeholder 5"/>
          <p:cNvSpPr>
            <a:spLocks noGrp="1"/>
          </p:cNvSpPr>
          <p:nvPr>
            <p:ph type="ftr" sz="quarter" idx="11"/>
          </p:nvPr>
        </p:nvSpPr>
        <p:spPr/>
        <p:txBody>
          <a:bodyPr/>
          <a:p>
            <a:endParaRPr lang="ru-RU"/>
          </a:p>
        </p:txBody>
      </p:sp>
      <p:sp>
        <p:nvSpPr>
          <p:cNvPr id="1048687" name="Slide Number Placeholder 6"/>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Сравнение">
    <p:spTree>
      <p:nvGrpSpPr>
        <p:cNvPr id="49" name=""/>
        <p:cNvGrpSpPr/>
        <p:nvPr/>
      </p:nvGrpSpPr>
      <p:grpSpPr>
        <a:xfrm>
          <a:off x="0" y="0"/>
          <a:ext cx="0" cy="0"/>
          <a:chOff x="0" y="0"/>
          <a:chExt cx="0" cy="0"/>
        </a:xfrm>
      </p:grpSpPr>
      <p:sp>
        <p:nvSpPr>
          <p:cNvPr id="1048652" name="Title 1"/>
          <p:cNvSpPr>
            <a:spLocks noGrp="1"/>
          </p:cNvSpPr>
          <p:nvPr>
            <p:ph type="title"/>
          </p:nvPr>
        </p:nvSpPr>
        <p:spPr>
          <a:xfrm>
            <a:off x="2895600" y="762000"/>
            <a:ext cx="8610600" cy="1295400"/>
          </a:xfrm>
        </p:spPr>
        <p:txBody>
          <a:bodyPr/>
          <a:p>
            <a:r>
              <a:rPr lang="ru-RU"/>
              <a:t>Образец заголовка</a:t>
            </a:r>
            <a:endParaRPr dirty="0" lang="en-US"/>
          </a:p>
        </p:txBody>
      </p:sp>
      <p:sp>
        <p:nvSpPr>
          <p:cNvPr id="1048653" name="Text Placeholder 2"/>
          <p:cNvSpPr>
            <a:spLocks noGrp="1"/>
          </p:cNvSpPr>
          <p:nvPr>
            <p:ph type="body" idx="1"/>
          </p:nvPr>
        </p:nvSpPr>
        <p:spPr>
          <a:xfrm>
            <a:off x="914409" y="2183802"/>
            <a:ext cx="5079991" cy="823912"/>
          </a:xfrm>
        </p:spPr>
        <p:txBody>
          <a:bodyPr anchor="b">
            <a:normAutofit/>
          </a:bodyPr>
          <a:lstStyle>
            <a:lvl1pPr indent="0" marL="0">
              <a:buNone/>
              <a:defRPr b="0" sz="28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54" name="Content Placeholder 3"/>
          <p:cNvSpPr>
            <a:spLocks noGrp="1"/>
          </p:cNvSpPr>
          <p:nvPr>
            <p:ph sz="half" idx="2"/>
          </p:nvPr>
        </p:nvSpPr>
        <p:spPr>
          <a:xfrm>
            <a:off x="685800" y="3132666"/>
            <a:ext cx="5311775" cy="3086019"/>
          </a:xfrm>
        </p:spPr>
        <p:txBody>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655" name="Text Placeholder 4"/>
          <p:cNvSpPr>
            <a:spLocks noGrp="1"/>
          </p:cNvSpPr>
          <p:nvPr>
            <p:ph type="body" sz="quarter" idx="3"/>
          </p:nvPr>
        </p:nvSpPr>
        <p:spPr>
          <a:xfrm>
            <a:off x="6400800" y="2183802"/>
            <a:ext cx="5105400" cy="823912"/>
          </a:xfrm>
        </p:spPr>
        <p:txBody>
          <a:bodyPr anchor="b">
            <a:normAutofit/>
          </a:bodyPr>
          <a:lstStyle>
            <a:lvl1pPr indent="0" marL="0">
              <a:buNone/>
              <a:defRPr b="0" sz="28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56" name="Content Placeholder 5"/>
          <p:cNvSpPr>
            <a:spLocks noGrp="1"/>
          </p:cNvSpPr>
          <p:nvPr>
            <p:ph sz="quarter" idx="4"/>
          </p:nvPr>
        </p:nvSpPr>
        <p:spPr>
          <a:xfrm>
            <a:off x="6172200" y="3132666"/>
            <a:ext cx="5334000" cy="3086019"/>
          </a:xfrm>
        </p:spPr>
        <p:txBody>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657" name="Date Placeholder 6"/>
          <p:cNvSpPr>
            <a:spLocks noGrp="1"/>
          </p:cNvSpPr>
          <p:nvPr>
            <p:ph type="dt" sz="half" idx="10"/>
          </p:nvPr>
        </p:nvSpPr>
        <p:spPr/>
        <p:txBody>
          <a:bodyPr/>
          <a:p>
            <a:fld id="{837845EB-E38E-4B82-8F97-AF72CD1BFE6C}" type="datetimeFigureOut">
              <a:rPr lang="ru-RU" smtClean="0"/>
              <a:t>22.10.2024</a:t>
            </a:fld>
            <a:endParaRPr lang="ru-RU"/>
          </a:p>
        </p:txBody>
      </p:sp>
      <p:sp>
        <p:nvSpPr>
          <p:cNvPr id="1048658" name="Footer Placeholder 7"/>
          <p:cNvSpPr>
            <a:spLocks noGrp="1"/>
          </p:cNvSpPr>
          <p:nvPr>
            <p:ph type="ftr" sz="quarter" idx="11"/>
          </p:nvPr>
        </p:nvSpPr>
        <p:spPr/>
        <p:txBody>
          <a:bodyPr/>
          <a:p>
            <a:endParaRPr lang="ru-RU"/>
          </a:p>
        </p:txBody>
      </p:sp>
      <p:sp>
        <p:nvSpPr>
          <p:cNvPr id="1048659" name="Slide Number Placeholder 8"/>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Только заголовок">
    <p:spTree>
      <p:nvGrpSpPr>
        <p:cNvPr id="43" name=""/>
        <p:cNvGrpSpPr/>
        <p:nvPr/>
      </p:nvGrpSpPr>
      <p:grpSpPr>
        <a:xfrm>
          <a:off x="0" y="0"/>
          <a:ext cx="0" cy="0"/>
          <a:chOff x="0" y="0"/>
          <a:chExt cx="0" cy="0"/>
        </a:xfrm>
      </p:grpSpPr>
      <p:sp>
        <p:nvSpPr>
          <p:cNvPr id="1048614" name="Title 1"/>
          <p:cNvSpPr>
            <a:spLocks noGrp="1"/>
          </p:cNvSpPr>
          <p:nvPr>
            <p:ph type="title"/>
          </p:nvPr>
        </p:nvSpPr>
        <p:spPr/>
        <p:txBody>
          <a:bodyPr/>
          <a:p>
            <a:r>
              <a:rPr lang="ru-RU"/>
              <a:t>Образец заголовка</a:t>
            </a:r>
            <a:endParaRPr dirty="0" lang="en-US"/>
          </a:p>
        </p:txBody>
      </p:sp>
      <p:sp>
        <p:nvSpPr>
          <p:cNvPr id="1048615" name="Date Placeholder 2"/>
          <p:cNvSpPr>
            <a:spLocks noGrp="1"/>
          </p:cNvSpPr>
          <p:nvPr>
            <p:ph type="dt" sz="half" idx="10"/>
          </p:nvPr>
        </p:nvSpPr>
        <p:spPr/>
        <p:txBody>
          <a:bodyPr/>
          <a:p>
            <a:fld id="{837845EB-E38E-4B82-8F97-AF72CD1BFE6C}" type="datetimeFigureOut">
              <a:rPr lang="ru-RU" smtClean="0"/>
              <a:t>22.10.2024</a:t>
            </a:fld>
            <a:endParaRPr lang="ru-RU"/>
          </a:p>
        </p:txBody>
      </p:sp>
      <p:sp>
        <p:nvSpPr>
          <p:cNvPr id="1048616" name="Footer Placeholder 3"/>
          <p:cNvSpPr>
            <a:spLocks noGrp="1"/>
          </p:cNvSpPr>
          <p:nvPr>
            <p:ph type="ftr" sz="quarter" idx="11"/>
          </p:nvPr>
        </p:nvSpPr>
        <p:spPr/>
        <p:txBody>
          <a:bodyPr/>
          <a:p>
            <a:endParaRPr lang="ru-RU"/>
          </a:p>
        </p:txBody>
      </p:sp>
      <p:sp>
        <p:nvSpPr>
          <p:cNvPr id="1048617" name="Slide Number Placeholder 4"/>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Пустой слайд">
    <p:spTree>
      <p:nvGrpSpPr>
        <p:cNvPr id="50" name=""/>
        <p:cNvGrpSpPr/>
        <p:nvPr/>
      </p:nvGrpSpPr>
      <p:grpSpPr>
        <a:xfrm>
          <a:off x="0" y="0"/>
          <a:ext cx="0" cy="0"/>
          <a:chOff x="0" y="0"/>
          <a:chExt cx="0" cy="0"/>
        </a:xfrm>
      </p:grpSpPr>
      <p:sp>
        <p:nvSpPr>
          <p:cNvPr id="1048660" name="Date Placeholder 1"/>
          <p:cNvSpPr>
            <a:spLocks noGrp="1"/>
          </p:cNvSpPr>
          <p:nvPr>
            <p:ph type="dt" sz="half" idx="10"/>
          </p:nvPr>
        </p:nvSpPr>
        <p:spPr/>
        <p:txBody>
          <a:bodyPr/>
          <a:p>
            <a:fld id="{837845EB-E38E-4B82-8F97-AF72CD1BFE6C}" type="datetimeFigureOut">
              <a:rPr lang="ru-RU" smtClean="0"/>
              <a:t>22.10.2024</a:t>
            </a:fld>
            <a:endParaRPr lang="ru-RU"/>
          </a:p>
        </p:txBody>
      </p:sp>
      <p:sp>
        <p:nvSpPr>
          <p:cNvPr id="1048661" name="Footer Placeholder 2"/>
          <p:cNvSpPr>
            <a:spLocks noGrp="1"/>
          </p:cNvSpPr>
          <p:nvPr>
            <p:ph type="ftr" sz="quarter" idx="11"/>
          </p:nvPr>
        </p:nvSpPr>
        <p:spPr/>
        <p:txBody>
          <a:bodyPr/>
          <a:p>
            <a:endParaRPr lang="ru-RU"/>
          </a:p>
        </p:txBody>
      </p:sp>
      <p:sp>
        <p:nvSpPr>
          <p:cNvPr id="1048662" name="Slide Number Placeholder 3"/>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Объект с подписью">
    <p:spTree>
      <p:nvGrpSpPr>
        <p:cNvPr id="56" name=""/>
        <p:cNvGrpSpPr/>
        <p:nvPr/>
      </p:nvGrpSpPr>
      <p:grpSpPr>
        <a:xfrm>
          <a:off x="0" y="0"/>
          <a:ext cx="0" cy="0"/>
          <a:chOff x="0" y="0"/>
          <a:chExt cx="0" cy="0"/>
        </a:xfrm>
      </p:grpSpPr>
      <p:sp>
        <p:nvSpPr>
          <p:cNvPr id="1048698" name="Title 1"/>
          <p:cNvSpPr>
            <a:spLocks noGrp="1"/>
          </p:cNvSpPr>
          <p:nvPr>
            <p:ph type="title"/>
          </p:nvPr>
        </p:nvSpPr>
        <p:spPr>
          <a:xfrm>
            <a:off x="685800" y="1524000"/>
            <a:ext cx="4114800" cy="1600200"/>
          </a:xfrm>
        </p:spPr>
        <p:txBody>
          <a:bodyPr anchor="b"/>
          <a:lstStyle>
            <a:lvl1pPr algn="l">
              <a:defRPr sz="3200"/>
            </a:lvl1pPr>
          </a:lstStyle>
          <a:p>
            <a:r>
              <a:rPr lang="ru-RU"/>
              <a:t>Образец заголовка</a:t>
            </a:r>
            <a:endParaRPr dirty="0" lang="en-US"/>
          </a:p>
        </p:txBody>
      </p:sp>
      <p:sp>
        <p:nvSpPr>
          <p:cNvPr id="1048699" name="Content Placeholder 2"/>
          <p:cNvSpPr>
            <a:spLocks noGrp="1"/>
          </p:cNvSpPr>
          <p:nvPr>
            <p:ph idx="1"/>
          </p:nvPr>
        </p:nvSpPr>
        <p:spPr>
          <a:xfrm>
            <a:off x="4995582" y="746759"/>
            <a:ext cx="6510618" cy="5471925"/>
          </a:xfrm>
        </p:spPr>
        <p:txBody>
          <a:bodyPr anchor="ct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700" name="Text Placeholder 3"/>
          <p:cNvSpPr>
            <a:spLocks noGrp="1"/>
          </p:cNvSpPr>
          <p:nvPr>
            <p:ph type="body" sz="half" idx="2"/>
          </p:nvPr>
        </p:nvSpPr>
        <p:spPr>
          <a:xfrm>
            <a:off x="685800" y="3124199"/>
            <a:ext cx="4114800" cy="3094485"/>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ru-RU"/>
              <a:t>Образец текста</a:t>
            </a:r>
          </a:p>
        </p:txBody>
      </p:sp>
      <p:sp>
        <p:nvSpPr>
          <p:cNvPr id="1048701" name="Date Placeholder 4"/>
          <p:cNvSpPr>
            <a:spLocks noGrp="1"/>
          </p:cNvSpPr>
          <p:nvPr>
            <p:ph type="dt" sz="half" idx="10"/>
          </p:nvPr>
        </p:nvSpPr>
        <p:spPr/>
        <p:txBody>
          <a:bodyPr/>
          <a:p>
            <a:fld id="{837845EB-E38E-4B82-8F97-AF72CD1BFE6C}" type="datetimeFigureOut">
              <a:rPr lang="ru-RU" smtClean="0"/>
              <a:t>22.10.2024</a:t>
            </a:fld>
            <a:endParaRPr lang="ru-RU"/>
          </a:p>
        </p:txBody>
      </p:sp>
      <p:sp>
        <p:nvSpPr>
          <p:cNvPr id="1048702" name="Footer Placeholder 5"/>
          <p:cNvSpPr>
            <a:spLocks noGrp="1"/>
          </p:cNvSpPr>
          <p:nvPr>
            <p:ph type="ftr" sz="quarter" idx="11"/>
          </p:nvPr>
        </p:nvSpPr>
        <p:spPr/>
        <p:txBody>
          <a:bodyPr/>
          <a:p>
            <a:endParaRPr lang="ru-RU"/>
          </a:p>
        </p:txBody>
      </p:sp>
      <p:sp>
        <p:nvSpPr>
          <p:cNvPr id="1048703" name="Slide Number Placeholder 6"/>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Рисунок с подписью">
    <p:spTree>
      <p:nvGrpSpPr>
        <p:cNvPr id="46" name=""/>
        <p:cNvGrpSpPr/>
        <p:nvPr/>
      </p:nvGrpSpPr>
      <p:grpSpPr>
        <a:xfrm>
          <a:off x="0" y="0"/>
          <a:ext cx="0" cy="0"/>
          <a:chOff x="0" y="0"/>
          <a:chExt cx="0" cy="0"/>
        </a:xfrm>
      </p:grpSpPr>
      <p:sp>
        <p:nvSpPr>
          <p:cNvPr id="1048628" name="Title 1"/>
          <p:cNvSpPr>
            <a:spLocks noGrp="1"/>
          </p:cNvSpPr>
          <p:nvPr>
            <p:ph type="title"/>
          </p:nvPr>
        </p:nvSpPr>
        <p:spPr>
          <a:xfrm>
            <a:off x="685800" y="1524000"/>
            <a:ext cx="6873240" cy="1600200"/>
          </a:xfrm>
        </p:spPr>
        <p:txBody>
          <a:bodyPr anchor="b"/>
          <a:lstStyle>
            <a:lvl1pPr algn="l">
              <a:defRPr sz="3200"/>
            </a:lvl1pPr>
          </a:lstStyle>
          <a:p>
            <a:r>
              <a:rPr lang="ru-RU"/>
              <a:t>Образец заголовка</a:t>
            </a:r>
            <a:endParaRPr dirty="0" lang="en-US"/>
          </a:p>
        </p:txBody>
      </p:sp>
      <p:sp>
        <p:nvSpPr>
          <p:cNvPr id="1048629" name="Picture Placeholder 2"/>
          <p:cNvSpPr>
            <a:spLocks noChangeAspect="1" noGrp="1"/>
          </p:cNvSpPr>
          <p:nvPr>
            <p:ph type="pic" idx="1"/>
          </p:nvPr>
        </p:nvSpPr>
        <p:spPr>
          <a:xfrm>
            <a:off x="7861238" y="751241"/>
            <a:ext cx="3644962" cy="5467443"/>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ru-RU"/>
              <a:t>Вставка рисунка</a:t>
            </a:r>
            <a:endParaRPr dirty="0" lang="en-US"/>
          </a:p>
        </p:txBody>
      </p:sp>
      <p:sp>
        <p:nvSpPr>
          <p:cNvPr id="1048630" name="Text Placeholder 3"/>
          <p:cNvSpPr>
            <a:spLocks noGrp="1"/>
          </p:cNvSpPr>
          <p:nvPr>
            <p:ph type="body" sz="half" idx="2"/>
          </p:nvPr>
        </p:nvSpPr>
        <p:spPr>
          <a:xfrm>
            <a:off x="685800" y="3124199"/>
            <a:ext cx="6873240" cy="3094485"/>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ru-RU"/>
              <a:t>Образец текста</a:t>
            </a:r>
          </a:p>
        </p:txBody>
      </p:sp>
      <p:sp>
        <p:nvSpPr>
          <p:cNvPr id="1048631" name="Date Placeholder 4"/>
          <p:cNvSpPr>
            <a:spLocks noGrp="1"/>
          </p:cNvSpPr>
          <p:nvPr>
            <p:ph type="dt" sz="half" idx="10"/>
          </p:nvPr>
        </p:nvSpPr>
        <p:spPr/>
        <p:txBody>
          <a:bodyPr/>
          <a:p>
            <a:fld id="{837845EB-E38E-4B82-8F97-AF72CD1BFE6C}" type="datetimeFigureOut">
              <a:rPr lang="ru-RU" smtClean="0"/>
              <a:t>22.10.2024</a:t>
            </a:fld>
            <a:endParaRPr lang="ru-RU"/>
          </a:p>
        </p:txBody>
      </p:sp>
      <p:sp>
        <p:nvSpPr>
          <p:cNvPr id="1048632" name="Footer Placeholder 5"/>
          <p:cNvSpPr>
            <a:spLocks noGrp="1"/>
          </p:cNvSpPr>
          <p:nvPr>
            <p:ph type="ftr" sz="quarter" idx="11"/>
          </p:nvPr>
        </p:nvSpPr>
        <p:spPr/>
        <p:txBody>
          <a:bodyPr/>
          <a:p>
            <a:endParaRPr lang="ru-RU"/>
          </a:p>
        </p:txBody>
      </p:sp>
      <p:sp>
        <p:nvSpPr>
          <p:cNvPr id="1048633" name="Slide Number Placeholder 6"/>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53" name=""/>
        <p:cNvGrpSpPr/>
        <p:nvPr/>
      </p:nvGrpSpPr>
      <p:grpSpPr>
        <a:xfrm>
          <a:off x="0" y="0"/>
          <a:ext cx="0" cy="0"/>
          <a:chOff x="0" y="0"/>
          <a:chExt cx="0" cy="0"/>
        </a:xfrm>
      </p:grpSpPr>
      <p:sp>
        <p:nvSpPr>
          <p:cNvPr id="1048676" name="Title 1"/>
          <p:cNvSpPr>
            <a:spLocks noGrp="1"/>
          </p:cNvSpPr>
          <p:nvPr>
            <p:ph type="title"/>
          </p:nvPr>
        </p:nvSpPr>
        <p:spPr>
          <a:xfrm>
            <a:off x="685777" y="4697360"/>
            <a:ext cx="10822034" cy="819355"/>
          </a:xfrm>
        </p:spPr>
        <p:txBody>
          <a:bodyPr anchor="b"/>
          <a:lstStyle>
            <a:lvl1pPr algn="l">
              <a:defRPr sz="3200"/>
            </a:lvl1pPr>
          </a:lstStyle>
          <a:p>
            <a:r>
              <a:rPr lang="ru-RU"/>
              <a:t>Образец заголовка</a:t>
            </a:r>
            <a:endParaRPr dirty="0" lang="en-US"/>
          </a:p>
        </p:txBody>
      </p:sp>
      <p:sp>
        <p:nvSpPr>
          <p:cNvPr id="1048677" name="Picture Placeholder 2"/>
          <p:cNvSpPr>
            <a:spLocks noChangeAspect="1" noGrp="1"/>
          </p:cNvSpPr>
          <p:nvPr>
            <p:ph type="pic" idx="1"/>
          </p:nvPr>
        </p:nvSpPr>
        <p:spPr>
          <a:xfrm>
            <a:off x="681727" y="941439"/>
            <a:ext cx="10821840" cy="3478161"/>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ru-RU"/>
              <a:t>Вставка рисунка</a:t>
            </a:r>
            <a:endParaRPr dirty="0" lang="en-US"/>
          </a:p>
        </p:txBody>
      </p:sp>
      <p:sp>
        <p:nvSpPr>
          <p:cNvPr id="1048678" name="Text Placeholder 3"/>
          <p:cNvSpPr>
            <a:spLocks noGrp="1"/>
          </p:cNvSpPr>
          <p:nvPr>
            <p:ph type="body" sz="half" idx="2"/>
          </p:nvPr>
        </p:nvSpPr>
        <p:spPr>
          <a:xfrm>
            <a:off x="685800" y="5516715"/>
            <a:ext cx="10820400" cy="701969"/>
          </a:xfrm>
        </p:spPr>
        <p:txBody>
          <a:bodyPr/>
          <a:lstStyle>
            <a:lvl1pPr algn="l"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ru-RU"/>
              <a:t>Образец текста</a:t>
            </a:r>
          </a:p>
        </p:txBody>
      </p:sp>
      <p:sp>
        <p:nvSpPr>
          <p:cNvPr id="1048679" name="Date Placeholder 4"/>
          <p:cNvSpPr>
            <a:spLocks noGrp="1"/>
          </p:cNvSpPr>
          <p:nvPr>
            <p:ph type="dt" sz="half" idx="10"/>
          </p:nvPr>
        </p:nvSpPr>
        <p:spPr/>
        <p:txBody>
          <a:bodyPr/>
          <a:p>
            <a:fld id="{837845EB-E38E-4B82-8F97-AF72CD1BFE6C}" type="datetimeFigureOut">
              <a:rPr lang="ru-RU" smtClean="0"/>
              <a:t>22.10.2024</a:t>
            </a:fld>
            <a:endParaRPr lang="ru-RU"/>
          </a:p>
        </p:txBody>
      </p:sp>
      <p:sp>
        <p:nvSpPr>
          <p:cNvPr id="1048680" name="Footer Placeholder 5"/>
          <p:cNvSpPr>
            <a:spLocks noGrp="1"/>
          </p:cNvSpPr>
          <p:nvPr>
            <p:ph type="ftr" sz="quarter" idx="11"/>
          </p:nvPr>
        </p:nvSpPr>
        <p:spPr/>
        <p:txBody>
          <a:bodyPr/>
          <a:p>
            <a:endParaRPr lang="ru-RU"/>
          </a:p>
        </p:txBody>
      </p:sp>
      <p:sp>
        <p:nvSpPr>
          <p:cNvPr id="1048681" name="Slide Number Placeholder 6"/>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Заголовок и подпись">
    <p:spTree>
      <p:nvGrpSpPr>
        <p:cNvPr id="45" name=""/>
        <p:cNvGrpSpPr/>
        <p:nvPr/>
      </p:nvGrpSpPr>
      <p:grpSpPr>
        <a:xfrm>
          <a:off x="0" y="0"/>
          <a:ext cx="0" cy="0"/>
          <a:chOff x="0" y="0"/>
          <a:chExt cx="0" cy="0"/>
        </a:xfrm>
      </p:grpSpPr>
      <p:pic>
        <p:nvPicPr>
          <p:cNvPr id="2097165" name="Picture 8" descr="C2-HD-BTM.png"/>
          <p:cNvPicPr>
            <a:picLocks noChangeAspect="1"/>
          </p:cNvPicPr>
          <p:nvPr/>
        </p:nvPicPr>
        <p:blipFill>
          <a:blip xmlns:r="http://schemas.openxmlformats.org/officeDocument/2006/relationships" r:embed="rId1"/>
          <a:stretch>
            <a:fillRect/>
          </a:stretch>
        </p:blipFill>
        <p:spPr>
          <a:xfrm>
            <a:off x="0" y="4375150"/>
            <a:ext cx="12192000" cy="2482850"/>
          </a:xfrm>
          <a:prstGeom prst="rect"/>
        </p:spPr>
      </p:pic>
      <p:sp>
        <p:nvSpPr>
          <p:cNvPr id="1048623" name="Title 1"/>
          <p:cNvSpPr>
            <a:spLocks noGrp="1"/>
          </p:cNvSpPr>
          <p:nvPr>
            <p:ph type="title"/>
          </p:nvPr>
        </p:nvSpPr>
        <p:spPr>
          <a:xfrm>
            <a:off x="685800" y="753532"/>
            <a:ext cx="10820400" cy="2802467"/>
          </a:xfrm>
        </p:spPr>
        <p:txBody>
          <a:bodyPr anchor="ctr"/>
          <a:lstStyle>
            <a:lvl1pPr algn="l">
              <a:defRPr sz="3200"/>
            </a:lvl1pPr>
          </a:lstStyle>
          <a:p>
            <a:r>
              <a:rPr lang="ru-RU"/>
              <a:t>Образец заголовка</a:t>
            </a:r>
            <a:endParaRPr dirty="0" lang="en-US"/>
          </a:p>
        </p:txBody>
      </p:sp>
      <p:sp>
        <p:nvSpPr>
          <p:cNvPr id="1048624" name="Text Placeholder 3"/>
          <p:cNvSpPr>
            <a:spLocks noGrp="1"/>
          </p:cNvSpPr>
          <p:nvPr>
            <p:ph type="body" sz="half" idx="2"/>
          </p:nvPr>
        </p:nvSpPr>
        <p:spPr>
          <a:xfrm>
            <a:off x="1024467" y="3649133"/>
            <a:ext cx="10130516" cy="999067"/>
          </a:xfrm>
        </p:spPr>
        <p:txBody>
          <a:bodyPr anchor="ct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ru-RU"/>
              <a:t>Образец текста</a:t>
            </a:r>
          </a:p>
        </p:txBody>
      </p:sp>
      <p:sp>
        <p:nvSpPr>
          <p:cNvPr id="1048625" name="Date Placeholder 4"/>
          <p:cNvSpPr>
            <a:spLocks noGrp="1"/>
          </p:cNvSpPr>
          <p:nvPr>
            <p:ph type="dt" sz="half" idx="10"/>
          </p:nvPr>
        </p:nvSpPr>
        <p:spPr>
          <a:xfrm>
            <a:off x="7814452" y="381000"/>
            <a:ext cx="2910840" cy="365125"/>
          </a:xfrm>
        </p:spPr>
        <p:txBody>
          <a:bodyPr/>
          <a:lstStyle>
            <a:lvl1pPr algn="r"/>
          </a:lstStyle>
          <a:p>
            <a:fld id="{837845EB-E38E-4B82-8F97-AF72CD1BFE6C}" type="datetimeFigureOut">
              <a:rPr lang="ru-RU" smtClean="0"/>
              <a:t>22.10.2024</a:t>
            </a:fld>
            <a:endParaRPr lang="ru-RU"/>
          </a:p>
        </p:txBody>
      </p:sp>
      <p:sp>
        <p:nvSpPr>
          <p:cNvPr id="1048626" name="Footer Placeholder 5"/>
          <p:cNvSpPr>
            <a:spLocks noGrp="1"/>
          </p:cNvSpPr>
          <p:nvPr>
            <p:ph type="ftr" sz="quarter" idx="11"/>
          </p:nvPr>
        </p:nvSpPr>
        <p:spPr>
          <a:xfrm>
            <a:off x="685800" y="379941"/>
            <a:ext cx="6991492" cy="365125"/>
          </a:xfrm>
        </p:spPr>
        <p:txBody>
          <a:bodyPr/>
          <a:p>
            <a:endParaRPr lang="ru-RU"/>
          </a:p>
        </p:txBody>
      </p:sp>
      <p:sp>
        <p:nvSpPr>
          <p:cNvPr id="1048627" name="Slide Number Placeholder 6"/>
          <p:cNvSpPr>
            <a:spLocks noGrp="1"/>
          </p:cNvSpPr>
          <p:nvPr>
            <p:ph type="sldNum" sz="quarter" idx="12"/>
          </p:nvPr>
        </p:nvSpPr>
        <p:spPr>
          <a:xfrm>
            <a:off x="10862452" y="381000"/>
            <a:ext cx="643748" cy="365125"/>
          </a:xfrm>
        </p:spPr>
        <p:txBody>
          <a:bodyPr/>
          <a:p>
            <a:fld id="{0C6215E0-2FD3-4874-A522-406EB2B815F7}" type="slidenum">
              <a:rPr lang="ru-RU" smtClean="0"/>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Цитата с подписью">
    <p:spTree>
      <p:nvGrpSpPr>
        <p:cNvPr id="52" name=""/>
        <p:cNvGrpSpPr/>
        <p:nvPr/>
      </p:nvGrpSpPr>
      <p:grpSpPr>
        <a:xfrm>
          <a:off x="0" y="0"/>
          <a:ext cx="0" cy="0"/>
          <a:chOff x="0" y="0"/>
          <a:chExt cx="0" cy="0"/>
        </a:xfrm>
      </p:grpSpPr>
      <p:pic>
        <p:nvPicPr>
          <p:cNvPr id="2097168" name="Picture 10" descr="C2-HD-BTM.png"/>
          <p:cNvPicPr>
            <a:picLocks noChangeAspect="1"/>
          </p:cNvPicPr>
          <p:nvPr/>
        </p:nvPicPr>
        <p:blipFill>
          <a:blip xmlns:r="http://schemas.openxmlformats.org/officeDocument/2006/relationships" r:embed="rId1"/>
          <a:stretch>
            <a:fillRect/>
          </a:stretch>
        </p:blipFill>
        <p:spPr>
          <a:xfrm>
            <a:off x="0" y="4375150"/>
            <a:ext cx="12192000" cy="2482850"/>
          </a:xfrm>
          <a:prstGeom prst="rect"/>
        </p:spPr>
      </p:pic>
      <p:sp>
        <p:nvSpPr>
          <p:cNvPr id="1048668" name="Title 1"/>
          <p:cNvSpPr>
            <a:spLocks noGrp="1"/>
          </p:cNvSpPr>
          <p:nvPr>
            <p:ph type="title"/>
          </p:nvPr>
        </p:nvSpPr>
        <p:spPr>
          <a:xfrm>
            <a:off x="1024467" y="753533"/>
            <a:ext cx="10151533" cy="2604495"/>
          </a:xfrm>
        </p:spPr>
        <p:txBody>
          <a:bodyPr anchor="ctr"/>
          <a:lstStyle>
            <a:lvl1pPr algn="l">
              <a:defRPr sz="3200"/>
            </a:lvl1pPr>
          </a:lstStyle>
          <a:p>
            <a:r>
              <a:rPr lang="ru-RU"/>
              <a:t>Образец заголовка</a:t>
            </a:r>
            <a:endParaRPr dirty="0" lang="en-US"/>
          </a:p>
        </p:txBody>
      </p:sp>
      <p:sp>
        <p:nvSpPr>
          <p:cNvPr id="1048669" name="Text Placeholder 3"/>
          <p:cNvSpPr>
            <a:spLocks noGrp="1"/>
          </p:cNvSpPr>
          <p:nvPr>
            <p:ph type="body" sz="half" idx="13"/>
          </p:nvPr>
        </p:nvSpPr>
        <p:spPr>
          <a:xfrm>
            <a:off x="1303865" y="3365556"/>
            <a:ext cx="9592736" cy="444443"/>
          </a:xfrm>
        </p:spPr>
        <p:txBody>
          <a:bodyPr anchor="t">
            <a:normAutofit/>
          </a:bodyPr>
          <a:lstStyle>
            <a:lvl1pPr indent="0" marL="0">
              <a:buNone/>
              <a:defRPr sz="14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ru-RU"/>
              <a:t>Образец текста</a:t>
            </a:r>
          </a:p>
        </p:txBody>
      </p:sp>
      <p:sp>
        <p:nvSpPr>
          <p:cNvPr id="1048670" name="Text Placeholder 3"/>
          <p:cNvSpPr>
            <a:spLocks noGrp="1"/>
          </p:cNvSpPr>
          <p:nvPr>
            <p:ph type="body" sz="half" idx="2"/>
          </p:nvPr>
        </p:nvSpPr>
        <p:spPr>
          <a:xfrm>
            <a:off x="1024467" y="3959862"/>
            <a:ext cx="10151533" cy="679871"/>
          </a:xfrm>
        </p:spPr>
        <p:txBody>
          <a:bodyPr anchor="ctr">
            <a:normAutofit/>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ru-RU"/>
              <a:t>Образец текста</a:t>
            </a:r>
          </a:p>
        </p:txBody>
      </p:sp>
      <p:sp>
        <p:nvSpPr>
          <p:cNvPr id="1048671" name="Date Placeholder 4"/>
          <p:cNvSpPr>
            <a:spLocks noGrp="1"/>
          </p:cNvSpPr>
          <p:nvPr>
            <p:ph type="dt" sz="half" idx="10"/>
          </p:nvPr>
        </p:nvSpPr>
        <p:spPr>
          <a:xfrm>
            <a:off x="7814452" y="381000"/>
            <a:ext cx="2910840" cy="365125"/>
          </a:xfrm>
        </p:spPr>
        <p:txBody>
          <a:bodyPr/>
          <a:lstStyle>
            <a:lvl1pPr algn="r"/>
          </a:lstStyle>
          <a:p>
            <a:fld id="{837845EB-E38E-4B82-8F97-AF72CD1BFE6C}" type="datetimeFigureOut">
              <a:rPr lang="ru-RU" smtClean="0"/>
              <a:t>22.10.2024</a:t>
            </a:fld>
            <a:endParaRPr lang="ru-RU"/>
          </a:p>
        </p:txBody>
      </p:sp>
      <p:sp>
        <p:nvSpPr>
          <p:cNvPr id="1048672" name="Footer Placeholder 5"/>
          <p:cNvSpPr>
            <a:spLocks noGrp="1"/>
          </p:cNvSpPr>
          <p:nvPr>
            <p:ph type="ftr" sz="quarter" idx="11"/>
          </p:nvPr>
        </p:nvSpPr>
        <p:spPr>
          <a:xfrm>
            <a:off x="685800" y="379941"/>
            <a:ext cx="6991492" cy="365125"/>
          </a:xfrm>
        </p:spPr>
        <p:txBody>
          <a:bodyPr/>
          <a:p>
            <a:endParaRPr lang="ru-RU"/>
          </a:p>
        </p:txBody>
      </p:sp>
      <p:sp>
        <p:nvSpPr>
          <p:cNvPr id="1048673" name="Slide Number Placeholder 6"/>
          <p:cNvSpPr>
            <a:spLocks noGrp="1"/>
          </p:cNvSpPr>
          <p:nvPr>
            <p:ph type="sldNum" sz="quarter" idx="12"/>
          </p:nvPr>
        </p:nvSpPr>
        <p:spPr>
          <a:xfrm>
            <a:off x="10862452" y="381000"/>
            <a:ext cx="643748" cy="365125"/>
          </a:xfrm>
        </p:spPr>
        <p:txBody>
          <a:bodyPr/>
          <a:p>
            <a:fld id="{0C6215E0-2FD3-4874-A522-406EB2B815F7}" type="slidenum">
              <a:rPr lang="ru-RU" smtClean="0"/>
              <a:t>‹#›</a:t>
            </a:fld>
            <a:endParaRPr lang="ru-RU"/>
          </a:p>
        </p:txBody>
      </p:sp>
      <p:sp>
        <p:nvSpPr>
          <p:cNvPr id="1048674" name="TextBox 8"/>
          <p:cNvSpPr txBox="1"/>
          <p:nvPr/>
        </p:nvSpPr>
        <p:spPr>
          <a:xfrm>
            <a:off x="476250" y="933450"/>
            <a:ext cx="609600" cy="584776"/>
          </a:xfrm>
          <a:prstGeom prst="rect"/>
        </p:spPr>
        <p:txBody>
          <a:bodyPr anchor="ctr" bIns="45720" lIns="91440" rIns="91440" rtlCol="0" tIns="45720" vert="horz">
            <a:noAutofit/>
          </a:bodyPr>
          <a:lstStyle>
            <a:lvl1pPr>
              <a:spcBef>
                <a:spcPct val="0"/>
              </a:spcBef>
              <a:buNone/>
              <a:defRPr b="0" cap="all" sz="3200">
                <a:ln w="3175" cmpd="sng">
                  <a:noFill/>
                </a:ln>
                <a:effectLst>
                  <a:glow rad="38100">
                    <a:schemeClr val="bg1">
                      <a:lumMod val="65000"/>
                      <a:lumOff val="35000"/>
                      <a:alpha val="40000"/>
                    </a:schemeClr>
                  </a:glow>
                  <a:outerShdw algn="tl" blurRad="28575" dir="14040000" dist="38100"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dirty="0" sz="8000" lang="en-US">
                <a:solidFill>
                  <a:schemeClr val="tx1"/>
                </a:solidFill>
                <a:effectLst/>
              </a:rPr>
              <a:t>“</a:t>
            </a:r>
          </a:p>
        </p:txBody>
      </p:sp>
      <p:sp>
        <p:nvSpPr>
          <p:cNvPr id="1048675" name="TextBox 9"/>
          <p:cNvSpPr txBox="1"/>
          <p:nvPr/>
        </p:nvSpPr>
        <p:spPr>
          <a:xfrm>
            <a:off x="10984230" y="2701290"/>
            <a:ext cx="609600" cy="584776"/>
          </a:xfrm>
          <a:prstGeom prst="rect"/>
        </p:spPr>
        <p:txBody>
          <a:bodyPr anchor="ctr" bIns="45720" lIns="91440" rIns="91440" rtlCol="0" tIns="45720" vert="horz">
            <a:noAutofit/>
          </a:bodyPr>
          <a:lstStyle>
            <a:lvl1pPr>
              <a:spcBef>
                <a:spcPct val="0"/>
              </a:spcBef>
              <a:buNone/>
              <a:defRPr b="0" cap="all" sz="3200">
                <a:ln w="3175" cmpd="sng">
                  <a:noFill/>
                </a:ln>
                <a:effectLst>
                  <a:glow rad="38100">
                    <a:schemeClr val="bg1">
                      <a:lumMod val="65000"/>
                      <a:lumOff val="35000"/>
                      <a:alpha val="40000"/>
                    </a:schemeClr>
                  </a:glow>
                  <a:outerShdw algn="tl" blurRad="28575" dir="14040000" dist="38100"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lvl="0"/>
            <a:r>
              <a:rPr dirty="0" sz="8000" lang="en-US">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Карточка имени">
    <p:spTree>
      <p:nvGrpSpPr>
        <p:cNvPr id="44" name=""/>
        <p:cNvGrpSpPr/>
        <p:nvPr/>
      </p:nvGrpSpPr>
      <p:grpSpPr>
        <a:xfrm>
          <a:off x="0" y="0"/>
          <a:ext cx="0" cy="0"/>
          <a:chOff x="0" y="0"/>
          <a:chExt cx="0" cy="0"/>
        </a:xfrm>
      </p:grpSpPr>
      <p:pic>
        <p:nvPicPr>
          <p:cNvPr id="2097164" name="Picture 7" descr="C2-HD-BTM.png"/>
          <p:cNvPicPr>
            <a:picLocks noChangeAspect="1"/>
          </p:cNvPicPr>
          <p:nvPr/>
        </p:nvPicPr>
        <p:blipFill>
          <a:blip xmlns:r="http://schemas.openxmlformats.org/officeDocument/2006/relationships" r:embed="rId1"/>
          <a:stretch>
            <a:fillRect/>
          </a:stretch>
        </p:blipFill>
        <p:spPr>
          <a:xfrm>
            <a:off x="0" y="4375150"/>
            <a:ext cx="12192000" cy="2482850"/>
          </a:xfrm>
          <a:prstGeom prst="rect"/>
        </p:spPr>
      </p:pic>
      <p:sp>
        <p:nvSpPr>
          <p:cNvPr id="1048618" name="Title 1"/>
          <p:cNvSpPr>
            <a:spLocks noGrp="1"/>
          </p:cNvSpPr>
          <p:nvPr>
            <p:ph type="title"/>
          </p:nvPr>
        </p:nvSpPr>
        <p:spPr>
          <a:xfrm>
            <a:off x="1024495" y="1124701"/>
            <a:ext cx="10146186" cy="2511835"/>
          </a:xfrm>
        </p:spPr>
        <p:txBody>
          <a:bodyPr anchor="b"/>
          <a:lstStyle>
            <a:lvl1pPr algn="l">
              <a:defRPr sz="3200"/>
            </a:lvl1pPr>
          </a:lstStyle>
          <a:p>
            <a:r>
              <a:rPr lang="ru-RU"/>
              <a:t>Образец заголовка</a:t>
            </a:r>
            <a:endParaRPr dirty="0" lang="en-US"/>
          </a:p>
        </p:txBody>
      </p:sp>
      <p:sp>
        <p:nvSpPr>
          <p:cNvPr id="1048619" name="Text Placeholder 3"/>
          <p:cNvSpPr>
            <a:spLocks noGrp="1"/>
          </p:cNvSpPr>
          <p:nvPr>
            <p:ph type="body" sz="half" idx="2"/>
          </p:nvPr>
        </p:nvSpPr>
        <p:spPr>
          <a:xfrm>
            <a:off x="1024467" y="3648315"/>
            <a:ext cx="10144654" cy="999885"/>
          </a:xfrm>
        </p:spPr>
        <p:txBody>
          <a:bodyPr anchor="t"/>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ru-RU"/>
              <a:t>Образец текста</a:t>
            </a:r>
          </a:p>
        </p:txBody>
      </p:sp>
      <p:sp>
        <p:nvSpPr>
          <p:cNvPr id="1048620" name="Date Placeholder 4"/>
          <p:cNvSpPr>
            <a:spLocks noGrp="1"/>
          </p:cNvSpPr>
          <p:nvPr>
            <p:ph type="dt" sz="half" idx="10"/>
          </p:nvPr>
        </p:nvSpPr>
        <p:spPr>
          <a:xfrm>
            <a:off x="7814452" y="378883"/>
            <a:ext cx="2910840" cy="365125"/>
          </a:xfrm>
        </p:spPr>
        <p:txBody>
          <a:bodyPr/>
          <a:lstStyle>
            <a:lvl1pPr algn="r"/>
          </a:lstStyle>
          <a:p>
            <a:fld id="{837845EB-E38E-4B82-8F97-AF72CD1BFE6C}" type="datetimeFigureOut">
              <a:rPr lang="ru-RU" smtClean="0"/>
              <a:t>22.10.2024</a:t>
            </a:fld>
            <a:endParaRPr lang="ru-RU"/>
          </a:p>
        </p:txBody>
      </p:sp>
      <p:sp>
        <p:nvSpPr>
          <p:cNvPr id="1048621" name="Footer Placeholder 5"/>
          <p:cNvSpPr>
            <a:spLocks noGrp="1"/>
          </p:cNvSpPr>
          <p:nvPr>
            <p:ph type="ftr" sz="quarter" idx="11"/>
          </p:nvPr>
        </p:nvSpPr>
        <p:spPr>
          <a:xfrm>
            <a:off x="685800" y="378883"/>
            <a:ext cx="6991492" cy="365125"/>
          </a:xfrm>
        </p:spPr>
        <p:txBody>
          <a:bodyPr/>
          <a:p>
            <a:endParaRPr lang="ru-RU"/>
          </a:p>
        </p:txBody>
      </p:sp>
      <p:sp>
        <p:nvSpPr>
          <p:cNvPr id="1048622" name="Slide Number Placeholder 6"/>
          <p:cNvSpPr>
            <a:spLocks noGrp="1"/>
          </p:cNvSpPr>
          <p:nvPr>
            <p:ph type="sldNum" sz="quarter" idx="12"/>
          </p:nvPr>
        </p:nvSpPr>
        <p:spPr>
          <a:xfrm>
            <a:off x="10862452" y="381000"/>
            <a:ext cx="643748" cy="365125"/>
          </a:xfrm>
        </p:spPr>
        <p:txBody>
          <a:bodyPr/>
          <a:p>
            <a:fld id="{0C6215E0-2FD3-4874-A522-406EB2B815F7}" type="slidenum">
              <a:rPr lang="ru-RU" smtClean="0"/>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55" name=""/>
        <p:cNvGrpSpPr/>
        <p:nvPr/>
      </p:nvGrpSpPr>
      <p:grpSpPr>
        <a:xfrm>
          <a:off x="0" y="0"/>
          <a:ext cx="0" cy="0"/>
          <a:chOff x="0" y="0"/>
          <a:chExt cx="0" cy="0"/>
        </a:xfrm>
      </p:grpSpPr>
      <p:sp>
        <p:nvSpPr>
          <p:cNvPr id="1048688" name="Title 1"/>
          <p:cNvSpPr>
            <a:spLocks noGrp="1"/>
          </p:cNvSpPr>
          <p:nvPr>
            <p:ph type="title"/>
          </p:nvPr>
        </p:nvSpPr>
        <p:spPr>
          <a:xfrm>
            <a:off x="2895600" y="761999"/>
            <a:ext cx="8610599" cy="1303867"/>
          </a:xfrm>
        </p:spPr>
        <p:txBody>
          <a:bodyPr/>
          <a:p>
            <a:r>
              <a:rPr lang="ru-RU"/>
              <a:t>Образец заголовка</a:t>
            </a:r>
            <a:endParaRPr dirty="0" lang="en-US"/>
          </a:p>
        </p:txBody>
      </p:sp>
      <p:sp>
        <p:nvSpPr>
          <p:cNvPr id="1048689" name="Text Placeholder 2"/>
          <p:cNvSpPr>
            <a:spLocks noGrp="1"/>
          </p:cNvSpPr>
          <p:nvPr>
            <p:ph type="body" idx="1"/>
          </p:nvPr>
        </p:nvSpPr>
        <p:spPr>
          <a:xfrm>
            <a:off x="685800" y="2202080"/>
            <a:ext cx="3456432" cy="617320"/>
          </a:xfrm>
        </p:spPr>
        <p:txBody>
          <a:bodyPr anchor="b">
            <a:noAutofit/>
          </a:bodyPr>
          <a:lstStyle>
            <a:lvl1pPr indent="0" marL="0">
              <a:buNone/>
              <a:defRPr b="0" sz="24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90" name="Text Placeholder 3"/>
          <p:cNvSpPr>
            <a:spLocks noGrp="1"/>
          </p:cNvSpPr>
          <p:nvPr>
            <p:ph type="body" sz="half" idx="15"/>
          </p:nvPr>
        </p:nvSpPr>
        <p:spPr>
          <a:xfrm>
            <a:off x="685799" y="2904565"/>
            <a:ext cx="3456432" cy="3314132"/>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91" name="Text Placeholder 4"/>
          <p:cNvSpPr>
            <a:spLocks noGrp="1"/>
          </p:cNvSpPr>
          <p:nvPr>
            <p:ph type="body" sz="quarter" idx="3"/>
          </p:nvPr>
        </p:nvSpPr>
        <p:spPr>
          <a:xfrm>
            <a:off x="4368800" y="2201333"/>
            <a:ext cx="3456432" cy="626534"/>
          </a:xfrm>
        </p:spPr>
        <p:txBody>
          <a:bodyPr anchor="b">
            <a:noAutofit/>
          </a:bodyPr>
          <a:lstStyle>
            <a:lvl1pPr indent="0" marL="0">
              <a:buNone/>
              <a:defRPr b="0" sz="24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92" name="Text Placeholder 3"/>
          <p:cNvSpPr>
            <a:spLocks noGrp="1"/>
          </p:cNvSpPr>
          <p:nvPr>
            <p:ph type="body" sz="half" idx="16"/>
          </p:nvPr>
        </p:nvSpPr>
        <p:spPr>
          <a:xfrm>
            <a:off x="4366858" y="2904067"/>
            <a:ext cx="3456432" cy="3314618"/>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93" name="Text Placeholder 4"/>
          <p:cNvSpPr>
            <a:spLocks noGrp="1"/>
          </p:cNvSpPr>
          <p:nvPr>
            <p:ph type="body" sz="quarter" idx="13"/>
          </p:nvPr>
        </p:nvSpPr>
        <p:spPr>
          <a:xfrm>
            <a:off x="8051800" y="2192866"/>
            <a:ext cx="3456432" cy="626534"/>
          </a:xfrm>
        </p:spPr>
        <p:txBody>
          <a:bodyPr anchor="b">
            <a:noAutofit/>
          </a:bodyPr>
          <a:lstStyle>
            <a:lvl1pPr indent="0" marL="0">
              <a:buNone/>
              <a:defRPr b="0" sz="24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94" name="Text Placeholder 3"/>
          <p:cNvSpPr>
            <a:spLocks noGrp="1"/>
          </p:cNvSpPr>
          <p:nvPr>
            <p:ph type="body" sz="half" idx="17"/>
          </p:nvPr>
        </p:nvSpPr>
        <p:spPr>
          <a:xfrm>
            <a:off x="8051801" y="2904565"/>
            <a:ext cx="3456432" cy="3314132"/>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95" name="Date Placeholder 2"/>
          <p:cNvSpPr>
            <a:spLocks noGrp="1"/>
          </p:cNvSpPr>
          <p:nvPr>
            <p:ph type="dt" sz="half" idx="10"/>
          </p:nvPr>
        </p:nvSpPr>
        <p:spPr/>
        <p:txBody>
          <a:bodyPr/>
          <a:p>
            <a:fld id="{837845EB-E38E-4B82-8F97-AF72CD1BFE6C}" type="datetimeFigureOut">
              <a:rPr lang="ru-RU" smtClean="0"/>
              <a:t>22.10.2024</a:t>
            </a:fld>
            <a:endParaRPr lang="ru-RU"/>
          </a:p>
        </p:txBody>
      </p:sp>
      <p:sp>
        <p:nvSpPr>
          <p:cNvPr id="1048696" name="Footer Placeholder 3"/>
          <p:cNvSpPr>
            <a:spLocks noGrp="1"/>
          </p:cNvSpPr>
          <p:nvPr>
            <p:ph type="ftr" sz="quarter" idx="11"/>
          </p:nvPr>
        </p:nvSpPr>
        <p:spPr/>
        <p:txBody>
          <a:bodyPr/>
          <a:p>
            <a:endParaRPr lang="ru-RU"/>
          </a:p>
        </p:txBody>
      </p:sp>
      <p:sp>
        <p:nvSpPr>
          <p:cNvPr id="1048697" name="Slide Number Placeholder 4"/>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47" name=""/>
        <p:cNvGrpSpPr/>
        <p:nvPr/>
      </p:nvGrpSpPr>
      <p:grpSpPr>
        <a:xfrm>
          <a:off x="0" y="0"/>
          <a:ext cx="0" cy="0"/>
          <a:chOff x="0" y="0"/>
          <a:chExt cx="0" cy="0"/>
        </a:xfrm>
      </p:grpSpPr>
      <p:sp>
        <p:nvSpPr>
          <p:cNvPr id="1048634" name="Title 1"/>
          <p:cNvSpPr>
            <a:spLocks noGrp="1"/>
          </p:cNvSpPr>
          <p:nvPr>
            <p:ph type="title"/>
          </p:nvPr>
        </p:nvSpPr>
        <p:spPr>
          <a:xfrm>
            <a:off x="2895600" y="762000"/>
            <a:ext cx="8610599" cy="1295400"/>
          </a:xfrm>
        </p:spPr>
        <p:txBody>
          <a:bodyPr/>
          <a:p>
            <a:r>
              <a:rPr lang="ru-RU"/>
              <a:t>Образец заголовка</a:t>
            </a:r>
            <a:endParaRPr dirty="0" lang="en-US"/>
          </a:p>
        </p:txBody>
      </p:sp>
      <p:sp>
        <p:nvSpPr>
          <p:cNvPr id="1048635" name="Text Placeholder 2"/>
          <p:cNvSpPr>
            <a:spLocks noGrp="1"/>
          </p:cNvSpPr>
          <p:nvPr>
            <p:ph type="body" idx="1"/>
          </p:nvPr>
        </p:nvSpPr>
        <p:spPr>
          <a:xfrm>
            <a:off x="688618" y="4191000"/>
            <a:ext cx="3451582" cy="682765"/>
          </a:xfrm>
        </p:spPr>
        <p:txBody>
          <a:bodyPr anchor="b">
            <a:noAutofit/>
          </a:bodyPr>
          <a:lstStyle>
            <a:lvl1pPr indent="0" marL="0">
              <a:buNone/>
              <a:defRPr b="0" sz="24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36" name="Picture Placeholder 2"/>
          <p:cNvSpPr>
            <a:spLocks noChangeAspect="1" noGrp="1"/>
          </p:cNvSpPr>
          <p:nvPr>
            <p:ph type="pic" idx="15"/>
          </p:nvPr>
        </p:nvSpPr>
        <p:spPr>
          <a:xfrm>
            <a:off x="688618" y="2362200"/>
            <a:ext cx="3451582" cy="1524000"/>
          </a:xfrm>
          <a:prstGeom prst="roundRect">
            <a:avLst>
              <a:gd name="adj" fmla="val 0"/>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ru-RU"/>
              <a:t>Вставка рисунка</a:t>
            </a:r>
            <a:endParaRPr dirty="0" lang="en-US"/>
          </a:p>
        </p:txBody>
      </p:sp>
      <p:sp>
        <p:nvSpPr>
          <p:cNvPr id="1048637" name="Text Placeholder 3"/>
          <p:cNvSpPr>
            <a:spLocks noGrp="1"/>
          </p:cNvSpPr>
          <p:nvPr>
            <p:ph type="body" sz="half" idx="18"/>
          </p:nvPr>
        </p:nvSpPr>
        <p:spPr>
          <a:xfrm>
            <a:off x="688618" y="4873764"/>
            <a:ext cx="3451582" cy="1344921"/>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38" name="Text Placeholder 4"/>
          <p:cNvSpPr>
            <a:spLocks noGrp="1"/>
          </p:cNvSpPr>
          <p:nvPr>
            <p:ph type="body" sz="quarter" idx="3"/>
          </p:nvPr>
        </p:nvSpPr>
        <p:spPr>
          <a:xfrm>
            <a:off x="4374263" y="4191000"/>
            <a:ext cx="3448935" cy="682765"/>
          </a:xfrm>
        </p:spPr>
        <p:txBody>
          <a:bodyPr anchor="b">
            <a:noAutofit/>
          </a:bodyPr>
          <a:lstStyle>
            <a:lvl1pPr indent="0" marL="0">
              <a:buNone/>
              <a:defRPr b="0" sz="24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39" name="Picture Placeholder 2"/>
          <p:cNvSpPr>
            <a:spLocks noChangeAspect="1" noGrp="1"/>
          </p:cNvSpPr>
          <p:nvPr>
            <p:ph type="pic" idx="21"/>
          </p:nvPr>
        </p:nvSpPr>
        <p:spPr>
          <a:xfrm>
            <a:off x="4374263" y="2362200"/>
            <a:ext cx="3448936" cy="1524000"/>
          </a:xfrm>
          <a:prstGeom prst="roundRect">
            <a:avLst>
              <a:gd name="adj" fmla="val 0"/>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ru-RU"/>
              <a:t>Вставка рисунка</a:t>
            </a:r>
            <a:endParaRPr dirty="0" lang="en-US"/>
          </a:p>
        </p:txBody>
      </p:sp>
      <p:sp>
        <p:nvSpPr>
          <p:cNvPr id="1048640" name="Text Placeholder 3"/>
          <p:cNvSpPr>
            <a:spLocks noGrp="1"/>
          </p:cNvSpPr>
          <p:nvPr>
            <p:ph type="body" sz="half" idx="19"/>
          </p:nvPr>
        </p:nvSpPr>
        <p:spPr>
          <a:xfrm>
            <a:off x="4374264" y="4873763"/>
            <a:ext cx="3448935" cy="1344921"/>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41" name="Text Placeholder 4"/>
          <p:cNvSpPr>
            <a:spLocks noGrp="1"/>
          </p:cNvSpPr>
          <p:nvPr>
            <p:ph type="body" sz="quarter" idx="13"/>
          </p:nvPr>
        </p:nvSpPr>
        <p:spPr>
          <a:xfrm>
            <a:off x="8049731" y="4191000"/>
            <a:ext cx="3456469" cy="682765"/>
          </a:xfrm>
        </p:spPr>
        <p:txBody>
          <a:bodyPr anchor="b">
            <a:noAutofit/>
          </a:bodyPr>
          <a:lstStyle>
            <a:lvl1pPr indent="0" marL="0">
              <a:buNone/>
              <a:defRPr b="0" sz="2400">
                <a:solidFill>
                  <a:schemeClr val="tx1"/>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ru-RU"/>
              <a:t>Образец текста</a:t>
            </a:r>
          </a:p>
        </p:txBody>
      </p:sp>
      <p:sp>
        <p:nvSpPr>
          <p:cNvPr id="1048642" name="Picture Placeholder 2"/>
          <p:cNvSpPr>
            <a:spLocks noChangeAspect="1" noGrp="1"/>
          </p:cNvSpPr>
          <p:nvPr>
            <p:ph type="pic" idx="22"/>
          </p:nvPr>
        </p:nvSpPr>
        <p:spPr>
          <a:xfrm>
            <a:off x="8049855" y="2362200"/>
            <a:ext cx="3447878" cy="1524000"/>
          </a:xfrm>
          <a:prstGeom prst="roundRect">
            <a:avLst>
              <a:gd name="adj" fmla="val 0"/>
            </a:avLst>
          </a:prstGeom>
          <a:effectLst>
            <a:outerShdw algn="tl" blurRad="50800" dir="5400000" dist="50800" rotWithShape="0">
              <a:srgbClr val="000000">
                <a:alpha val="43000"/>
              </a:srgbClr>
            </a:outerShdw>
          </a:effectLst>
        </p:spPr>
        <p:txBody>
          <a:bodyPr anchor="t">
            <a:normAutofit/>
          </a:bodyPr>
          <a:lstStyle>
            <a:lvl1pPr algn="ctr" indent="0" marL="0">
              <a:buNone/>
              <a:defRPr sz="1600"/>
            </a:lvl1pPr>
            <a:lvl2pPr indent="0" marL="457200">
              <a:buNone/>
              <a:defRPr sz="1600"/>
            </a:lvl2pPr>
            <a:lvl3pPr indent="0" marL="914400">
              <a:buNone/>
              <a:defRPr sz="1600"/>
            </a:lvl3pPr>
            <a:lvl4pPr indent="0" marL="1371600">
              <a:buNone/>
              <a:defRPr sz="1600"/>
            </a:lvl4pPr>
            <a:lvl5pPr indent="0" marL="1828800">
              <a:buNone/>
              <a:defRPr sz="1600"/>
            </a:lvl5pPr>
            <a:lvl6pPr indent="0" marL="2286000">
              <a:buNone/>
              <a:defRPr sz="1600"/>
            </a:lvl6pPr>
            <a:lvl7pPr indent="0" marL="2743200">
              <a:buNone/>
              <a:defRPr sz="1600"/>
            </a:lvl7pPr>
            <a:lvl8pPr indent="0" marL="3200400">
              <a:buNone/>
              <a:defRPr sz="1600"/>
            </a:lvl8pPr>
            <a:lvl9pPr indent="0" marL="3657600">
              <a:buNone/>
              <a:defRPr sz="1600"/>
            </a:lvl9pPr>
          </a:lstStyle>
          <a:p>
            <a:r>
              <a:rPr lang="ru-RU"/>
              <a:t>Вставка рисунка</a:t>
            </a:r>
            <a:endParaRPr dirty="0" lang="en-US"/>
          </a:p>
        </p:txBody>
      </p:sp>
      <p:sp>
        <p:nvSpPr>
          <p:cNvPr id="1048643" name="Text Placeholder 3"/>
          <p:cNvSpPr>
            <a:spLocks noGrp="1"/>
          </p:cNvSpPr>
          <p:nvPr>
            <p:ph type="body" sz="half" idx="20"/>
          </p:nvPr>
        </p:nvSpPr>
        <p:spPr>
          <a:xfrm>
            <a:off x="8049731" y="4873761"/>
            <a:ext cx="3452445" cy="1344921"/>
          </a:xfrm>
        </p:spPr>
        <p:txBody>
          <a:bodyPr anchor="t">
            <a:normAutofit/>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ru-RU"/>
              <a:t>Образец текста</a:t>
            </a:r>
          </a:p>
        </p:txBody>
      </p:sp>
      <p:sp>
        <p:nvSpPr>
          <p:cNvPr id="1048644" name="Date Placeholder 2"/>
          <p:cNvSpPr>
            <a:spLocks noGrp="1"/>
          </p:cNvSpPr>
          <p:nvPr>
            <p:ph type="dt" sz="half" idx="10"/>
          </p:nvPr>
        </p:nvSpPr>
        <p:spPr/>
        <p:txBody>
          <a:bodyPr/>
          <a:p>
            <a:fld id="{837845EB-E38E-4B82-8F97-AF72CD1BFE6C}" type="datetimeFigureOut">
              <a:rPr lang="ru-RU" smtClean="0"/>
              <a:t>22.10.2024</a:t>
            </a:fld>
            <a:endParaRPr lang="ru-RU"/>
          </a:p>
        </p:txBody>
      </p:sp>
      <p:sp>
        <p:nvSpPr>
          <p:cNvPr id="1048645" name="Footer Placeholder 3"/>
          <p:cNvSpPr>
            <a:spLocks noGrp="1"/>
          </p:cNvSpPr>
          <p:nvPr>
            <p:ph type="ftr" sz="quarter" idx="11"/>
          </p:nvPr>
        </p:nvSpPr>
        <p:spPr/>
        <p:txBody>
          <a:bodyPr/>
          <a:p>
            <a:endParaRPr lang="ru-RU"/>
          </a:p>
        </p:txBody>
      </p:sp>
      <p:sp>
        <p:nvSpPr>
          <p:cNvPr id="1048646" name="Slide Number Placeholder 4"/>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vertTx">
  <p:cSld name="Заголовок и вертикальный текст">
    <p:spTree>
      <p:nvGrpSpPr>
        <p:cNvPr id="57" name=""/>
        <p:cNvGrpSpPr/>
        <p:nvPr/>
      </p:nvGrpSpPr>
      <p:grpSpPr>
        <a:xfrm>
          <a:off x="0" y="0"/>
          <a:ext cx="0" cy="0"/>
          <a:chOff x="0" y="0"/>
          <a:chExt cx="0" cy="0"/>
        </a:xfrm>
      </p:grpSpPr>
      <p:sp>
        <p:nvSpPr>
          <p:cNvPr id="1048704" name="Title 1"/>
          <p:cNvSpPr>
            <a:spLocks noGrp="1"/>
          </p:cNvSpPr>
          <p:nvPr>
            <p:ph type="title"/>
          </p:nvPr>
        </p:nvSpPr>
        <p:spPr/>
        <p:txBody>
          <a:bodyPr/>
          <a:p>
            <a:r>
              <a:rPr lang="ru-RU"/>
              <a:t>Образец заголовка</a:t>
            </a:r>
            <a:endParaRPr dirty="0" lang="en-US"/>
          </a:p>
        </p:txBody>
      </p:sp>
      <p:sp>
        <p:nvSpPr>
          <p:cNvPr id="1048705" name="Vertical Text Placeholder 2"/>
          <p:cNvSpPr>
            <a:spLocks noGrp="1"/>
          </p:cNvSpPr>
          <p:nvPr>
            <p:ph type="body" orient="vert" idx="1"/>
          </p:nvPr>
        </p:nvSpPr>
        <p:spPr>
          <a:xfrm>
            <a:off x="685800" y="2194559"/>
            <a:ext cx="10820400" cy="4024125"/>
          </a:xfrm>
        </p:spPr>
        <p:txBody>
          <a:bodyPr vert="eaVert"/>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706" name="Date Placeholder 3"/>
          <p:cNvSpPr>
            <a:spLocks noGrp="1"/>
          </p:cNvSpPr>
          <p:nvPr>
            <p:ph type="dt" sz="half" idx="10"/>
          </p:nvPr>
        </p:nvSpPr>
        <p:spPr/>
        <p:txBody>
          <a:bodyPr/>
          <a:p>
            <a:fld id="{837845EB-E38E-4B82-8F97-AF72CD1BFE6C}" type="datetimeFigureOut">
              <a:rPr lang="ru-RU" smtClean="0"/>
              <a:t>22.10.2024</a:t>
            </a:fld>
            <a:endParaRPr lang="ru-RU"/>
          </a:p>
        </p:txBody>
      </p:sp>
      <p:sp>
        <p:nvSpPr>
          <p:cNvPr id="1048707" name="Footer Placeholder 4"/>
          <p:cNvSpPr>
            <a:spLocks noGrp="1"/>
          </p:cNvSpPr>
          <p:nvPr>
            <p:ph type="ftr" sz="quarter" idx="11"/>
          </p:nvPr>
        </p:nvSpPr>
        <p:spPr/>
        <p:txBody>
          <a:bodyPr/>
          <a:p>
            <a:endParaRPr lang="ru-RU"/>
          </a:p>
        </p:txBody>
      </p:sp>
      <p:sp>
        <p:nvSpPr>
          <p:cNvPr id="1048708" name="Slide Number Placeholder 5"/>
          <p:cNvSpPr>
            <a:spLocks noGrp="1"/>
          </p:cNvSpPr>
          <p:nvPr>
            <p:ph type="sldNum" sz="quarter" idx="12"/>
          </p:nvPr>
        </p:nvSpPr>
        <p:spPr/>
        <p:txBody>
          <a:bodyPr/>
          <a:p>
            <a:fld id="{0C6215E0-2FD3-4874-A522-406EB2B815F7}" type="slidenum">
              <a:rPr lang="ru-RU" smtClean="0"/>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showMasterSp="0" type="vertTitleAndTx">
  <p:cSld name="Вертикальный заголовок и текст">
    <p:spTree>
      <p:nvGrpSpPr>
        <p:cNvPr id="51" name=""/>
        <p:cNvGrpSpPr/>
        <p:nvPr/>
      </p:nvGrpSpPr>
      <p:grpSpPr>
        <a:xfrm>
          <a:off x="0" y="0"/>
          <a:ext cx="0" cy="0"/>
          <a:chOff x="0" y="0"/>
          <a:chExt cx="0" cy="0"/>
        </a:xfrm>
      </p:grpSpPr>
      <p:pic>
        <p:nvPicPr>
          <p:cNvPr id="2097167" name="Picture 8" descr="C2-HD-BTM.png"/>
          <p:cNvPicPr>
            <a:picLocks noChangeAspect="1"/>
          </p:cNvPicPr>
          <p:nvPr/>
        </p:nvPicPr>
        <p:blipFill>
          <a:blip xmlns:r="http://schemas.openxmlformats.org/officeDocument/2006/relationships" r:embed="rId1"/>
          <a:stretch>
            <a:fillRect/>
          </a:stretch>
        </p:blipFill>
        <p:spPr>
          <a:xfrm>
            <a:off x="0" y="4375150"/>
            <a:ext cx="12192000" cy="2482850"/>
          </a:xfrm>
          <a:prstGeom prst="rect"/>
        </p:spPr>
      </p:pic>
      <p:sp>
        <p:nvSpPr>
          <p:cNvPr id="1048663" name="Vertical Title 1"/>
          <p:cNvSpPr>
            <a:spLocks noGrp="1"/>
          </p:cNvSpPr>
          <p:nvPr>
            <p:ph type="title" orient="vert"/>
          </p:nvPr>
        </p:nvSpPr>
        <p:spPr>
          <a:xfrm>
            <a:off x="9448800" y="745066"/>
            <a:ext cx="2057400" cy="3903133"/>
          </a:xfrm>
        </p:spPr>
        <p:txBody>
          <a:bodyPr vert="eaVert"/>
          <a:lstStyle>
            <a:lvl1pPr algn="l"/>
          </a:lstStyle>
          <a:p>
            <a:r>
              <a:rPr lang="ru-RU"/>
              <a:t>Образец заголовка</a:t>
            </a:r>
            <a:endParaRPr dirty="0" lang="en-US"/>
          </a:p>
        </p:txBody>
      </p:sp>
      <p:sp>
        <p:nvSpPr>
          <p:cNvPr id="1048664" name="Vertical Text Placeholder 2"/>
          <p:cNvSpPr>
            <a:spLocks noGrp="1"/>
          </p:cNvSpPr>
          <p:nvPr>
            <p:ph type="body" orient="vert" idx="1"/>
          </p:nvPr>
        </p:nvSpPr>
        <p:spPr>
          <a:xfrm>
            <a:off x="1024466" y="745067"/>
            <a:ext cx="8204201" cy="3903133"/>
          </a:xfrm>
        </p:spPr>
        <p:txBody>
          <a:bodyPr vert="eaVert"/>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665" name="Date Placeholder 3"/>
          <p:cNvSpPr>
            <a:spLocks noGrp="1"/>
          </p:cNvSpPr>
          <p:nvPr>
            <p:ph type="dt" sz="half" idx="10"/>
          </p:nvPr>
        </p:nvSpPr>
        <p:spPr>
          <a:xfrm>
            <a:off x="7814452" y="379941"/>
            <a:ext cx="2910840" cy="365125"/>
          </a:xfrm>
        </p:spPr>
        <p:txBody>
          <a:bodyPr/>
          <a:lstStyle>
            <a:lvl1pPr algn="r"/>
          </a:lstStyle>
          <a:p>
            <a:fld id="{837845EB-E38E-4B82-8F97-AF72CD1BFE6C}" type="datetimeFigureOut">
              <a:rPr lang="ru-RU" smtClean="0"/>
              <a:t>22.10.2024</a:t>
            </a:fld>
            <a:endParaRPr lang="ru-RU"/>
          </a:p>
        </p:txBody>
      </p:sp>
      <p:sp>
        <p:nvSpPr>
          <p:cNvPr id="1048666" name="Footer Placeholder 4"/>
          <p:cNvSpPr>
            <a:spLocks noGrp="1"/>
          </p:cNvSpPr>
          <p:nvPr>
            <p:ph type="ftr" sz="quarter" idx="11"/>
          </p:nvPr>
        </p:nvSpPr>
        <p:spPr>
          <a:xfrm>
            <a:off x="685800" y="381000"/>
            <a:ext cx="6991492" cy="365125"/>
          </a:xfrm>
        </p:spPr>
        <p:txBody>
          <a:bodyPr/>
          <a:p>
            <a:endParaRPr lang="ru-RU"/>
          </a:p>
        </p:txBody>
      </p:sp>
      <p:sp>
        <p:nvSpPr>
          <p:cNvPr id="1048667" name="Slide Number Placeholder 5"/>
          <p:cNvSpPr>
            <a:spLocks noGrp="1"/>
          </p:cNvSpPr>
          <p:nvPr>
            <p:ph type="sldNum" sz="quarter" idx="12"/>
          </p:nvPr>
        </p:nvSpPr>
        <p:spPr>
          <a:xfrm>
            <a:off x="10862452" y="381000"/>
            <a:ext cx="643748" cy="365125"/>
          </a:xfrm>
        </p:spPr>
        <p:txBody>
          <a:bodyPr/>
          <a:p>
            <a:fld id="{0C6215E0-2FD3-4874-A522-406EB2B815F7}"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image" Target="../media/image2.png"/><Relationship Id="rId1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pic>
        <p:nvPicPr>
          <p:cNvPr id="2097152" name="Picture 7" descr="C2-HD-TOP.png"/>
          <p:cNvPicPr>
            <a:picLocks noChangeAspect="1"/>
          </p:cNvPicPr>
          <p:nvPr/>
        </p:nvPicPr>
        <p:blipFill>
          <a:blip xmlns:r="http://schemas.openxmlformats.org/officeDocument/2006/relationships" r:embed="rId18"/>
          <a:stretch>
            <a:fillRect/>
          </a:stretch>
        </p:blipFill>
        <p:spPr>
          <a:xfrm>
            <a:off x="0" y="0"/>
            <a:ext cx="12192000" cy="1441450"/>
          </a:xfrm>
          <a:prstGeom prst="rect"/>
        </p:spPr>
      </p:pic>
      <p:sp>
        <p:nvSpPr>
          <p:cNvPr id="1048576" name="Title Placeholder 1"/>
          <p:cNvSpPr>
            <a:spLocks noGrp="1"/>
          </p:cNvSpPr>
          <p:nvPr>
            <p:ph type="title"/>
          </p:nvPr>
        </p:nvSpPr>
        <p:spPr>
          <a:xfrm>
            <a:off x="2895600" y="764373"/>
            <a:ext cx="8610600" cy="1293028"/>
          </a:xfrm>
          <a:prstGeom prst="rect"/>
        </p:spPr>
        <p:txBody>
          <a:bodyPr anchor="ctr" bIns="45720" lIns="91440" rIns="91440" rtlCol="0" tIns="45720" vert="horz">
            <a:normAutofit/>
          </a:bodyPr>
          <a:p>
            <a:r>
              <a:rPr lang="ru-RU"/>
              <a:t>Образец заголовка</a:t>
            </a:r>
            <a:endParaRPr dirty="0" lang="en-US"/>
          </a:p>
        </p:txBody>
      </p:sp>
      <p:sp>
        <p:nvSpPr>
          <p:cNvPr id="1048577" name="Text Placeholder 2"/>
          <p:cNvSpPr>
            <a:spLocks noGrp="1"/>
          </p:cNvSpPr>
          <p:nvPr>
            <p:ph type="body" idx="1"/>
          </p:nvPr>
        </p:nvSpPr>
        <p:spPr>
          <a:xfrm>
            <a:off x="685800" y="2194560"/>
            <a:ext cx="10820400" cy="4024125"/>
          </a:xfrm>
          <a:prstGeom prst="rect"/>
        </p:spPr>
        <p:txBody>
          <a:bodyPr bIns="45720" lIns="91440" rIns="91440" rtlCol="0" tIns="45720" vert="horz">
            <a:normAutofit/>
          </a:bodyPr>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dirty="0" lang="en-US"/>
          </a:p>
        </p:txBody>
      </p:sp>
      <p:sp>
        <p:nvSpPr>
          <p:cNvPr id="1048578" name="Date Placeholder 3"/>
          <p:cNvSpPr>
            <a:spLocks noGrp="1"/>
          </p:cNvSpPr>
          <p:nvPr>
            <p:ph type="dt" sz="half" idx="2"/>
          </p:nvPr>
        </p:nvSpPr>
        <p:spPr>
          <a:xfrm>
            <a:off x="8595360" y="6356350"/>
            <a:ext cx="2910840" cy="365125"/>
          </a:xfrm>
          <a:prstGeom prst="rect"/>
        </p:spPr>
        <p:txBody>
          <a:bodyPr anchor="ctr" bIns="45720" lIns="91440" rIns="91440" rtlCol="0" tIns="45720" vert="horz"/>
          <a:lstStyle>
            <a:lvl1pPr algn="r">
              <a:defRPr sz="1050">
                <a:solidFill>
                  <a:schemeClr val="tx1">
                    <a:tint val="75000"/>
                  </a:schemeClr>
                </a:solidFill>
              </a:defRPr>
            </a:lvl1pPr>
          </a:lstStyle>
          <a:p>
            <a:fld id="{837845EB-E38E-4B82-8F97-AF72CD1BFE6C}" type="datetimeFigureOut">
              <a:rPr lang="ru-RU" smtClean="0"/>
              <a:t>22.10.2024</a:t>
            </a:fld>
            <a:endParaRPr lang="ru-RU"/>
          </a:p>
        </p:txBody>
      </p:sp>
      <p:sp>
        <p:nvSpPr>
          <p:cNvPr id="1048579" name="Footer Placeholder 4"/>
          <p:cNvSpPr>
            <a:spLocks noGrp="1"/>
          </p:cNvSpPr>
          <p:nvPr>
            <p:ph type="ftr" sz="quarter" idx="3"/>
          </p:nvPr>
        </p:nvSpPr>
        <p:spPr>
          <a:xfrm>
            <a:off x="685800" y="6355845"/>
            <a:ext cx="7772400" cy="365125"/>
          </a:xfrm>
          <a:prstGeom prst="rect"/>
        </p:spPr>
        <p:txBody>
          <a:bodyPr anchor="ctr" bIns="45720" lIns="91440" rIns="91440" rtlCol="0" tIns="45720" vert="horz"/>
          <a:lstStyle>
            <a:lvl1pPr algn="l">
              <a:defRPr sz="1050">
                <a:solidFill>
                  <a:schemeClr val="tx1">
                    <a:tint val="75000"/>
                  </a:schemeClr>
                </a:solidFill>
              </a:defRPr>
            </a:lvl1pPr>
          </a:lstStyle>
          <a:p>
            <a:endParaRPr lang="ru-RU"/>
          </a:p>
        </p:txBody>
      </p:sp>
      <p:sp>
        <p:nvSpPr>
          <p:cNvPr id="1048580" name="Slide Number Placeholder 5"/>
          <p:cNvSpPr>
            <a:spLocks noGrp="1"/>
          </p:cNvSpPr>
          <p:nvPr>
            <p:ph type="sldNum" sz="quarter" idx="4"/>
          </p:nvPr>
        </p:nvSpPr>
        <p:spPr>
          <a:xfrm>
            <a:off x="8763000" y="381000"/>
            <a:ext cx="2743200" cy="365125"/>
          </a:xfrm>
          <a:prstGeom prst="rect"/>
        </p:spPr>
        <p:txBody>
          <a:bodyPr anchor="ctr" bIns="45720" lIns="91440" rIns="91440" rtlCol="0" tIns="45720" vert="horz"/>
          <a:lstStyle>
            <a:lvl1pPr algn="r">
              <a:defRPr sz="1050">
                <a:solidFill>
                  <a:schemeClr val="tx1">
                    <a:tint val="75000"/>
                  </a:schemeClr>
                </a:solidFill>
              </a:defRPr>
            </a:lvl1pPr>
          </a:lstStyle>
          <a:p>
            <a:fld id="{0C6215E0-2FD3-4874-A522-406EB2B815F7}" type="slidenum">
              <a:rPr lang="ru-RU" smtClean="0"/>
              <a:t>‹#›</a:t>
            </a:fld>
            <a:endParaRPr lang="ru-RU"/>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r" defTabSz="914400" eaLnBrk="1" hangingPunct="1" latinLnBrk="0" rtl="0">
        <a:lnSpc>
          <a:spcPct val="90000"/>
        </a:lnSpc>
        <a:spcBef>
          <a:spcPct val="0"/>
        </a:spcBef>
        <a:buNone/>
        <a:defRPr baseline="0" cap="all" sz="40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5" name="Объект 2"/>
          <p:cNvSpPr>
            <a:spLocks noGrp="1"/>
          </p:cNvSpPr>
          <p:nvPr>
            <p:ph idx="1"/>
          </p:nvPr>
        </p:nvSpPr>
        <p:spPr>
          <a:xfrm>
            <a:off x="2122414" y="2139194"/>
            <a:ext cx="9383785" cy="4079492"/>
          </a:xfrm>
        </p:spPr>
        <p:txBody>
          <a:bodyPr/>
          <a:p>
            <a:pPr indent="0" marL="0">
              <a:buNone/>
            </a:pPr>
            <a:r>
              <a:rPr dirty="0" lang="ru-RU"/>
              <a:t>                              тема</a:t>
            </a:r>
            <a:r>
              <a:rPr dirty="0" lang="en-US"/>
              <a:t>:                                                                                        </a:t>
            </a:r>
            <a:r>
              <a:rPr dirty="0" sz="2800" lang="ru-RU">
                <a:solidFill>
                  <a:schemeClr val="accent4">
                    <a:lumMod val="50000"/>
                  </a:schemeClr>
                </a:solidFill>
                <a:latin typeface="Arial Black" panose="020B0A04020102020204" pitchFamily="34" charset="0"/>
              </a:rPr>
              <a:t>ФАКТОРЫ  </a:t>
            </a:r>
            <a:r>
              <a:rPr dirty="0" sz="2800" lang="en-US">
                <a:solidFill>
                  <a:schemeClr val="accent4">
                    <a:lumMod val="50000"/>
                  </a:schemeClr>
                </a:solidFill>
                <a:latin typeface="Arial Black" panose="020B0A04020102020204" pitchFamily="34" charset="0"/>
              </a:rPr>
              <a:t>,</a:t>
            </a:r>
            <a:r>
              <a:rPr dirty="0" sz="2800" lang="ru-RU">
                <a:solidFill>
                  <a:schemeClr val="accent4">
                    <a:lumMod val="50000"/>
                  </a:schemeClr>
                </a:solidFill>
                <a:latin typeface="Arial Black" panose="020B0A04020102020204" pitchFamily="34" charset="0"/>
              </a:rPr>
              <a:t>  ВЛИЯЮЩИЕ НА  ЗДОРОВЬЕ  ДЕТЕЙ</a:t>
            </a:r>
            <a:r>
              <a:rPr dirty="0" sz="2200" lang="en-US">
                <a:solidFill>
                  <a:schemeClr val="accent4">
                    <a:lumMod val="50000"/>
                  </a:schemeClr>
                </a:solidFill>
              </a:rPr>
              <a:t>.</a:t>
            </a:r>
            <a:endParaRPr dirty="0" sz="2200" lang="ru-RU">
              <a:solidFill>
                <a:schemeClr val="accent4">
                  <a:lumMod val="50000"/>
                </a:schemeClr>
              </a:solidFill>
            </a:endParaRPr>
          </a:p>
          <a:p>
            <a:pPr indent="0" marL="0">
              <a:buNone/>
            </a:pPr>
            <a:endParaRPr dirty="0" lang="ru-RU"/>
          </a:p>
        </p:txBody>
      </p:sp>
      <p:pic>
        <p:nvPicPr>
          <p:cNvPr id="2097156" name="Рисунок 3"/>
          <p:cNvPicPr>
            <a:picLocks noChangeAspect="1"/>
          </p:cNvPicPr>
          <p:nvPr/>
        </p:nvPicPr>
        <p:blipFill>
          <a:blip xmlns:r="http://schemas.openxmlformats.org/officeDocument/2006/relationships" r:embed="rId1"/>
          <a:stretch>
            <a:fillRect/>
          </a:stretch>
        </p:blipFill>
        <p:spPr>
          <a:xfrm>
            <a:off x="0" y="3296874"/>
            <a:ext cx="12191999" cy="3561126"/>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97" name="Объект 2"/>
          <p:cNvSpPr>
            <a:spLocks noGrp="1"/>
          </p:cNvSpPr>
          <p:nvPr>
            <p:ph idx="1"/>
          </p:nvPr>
        </p:nvSpPr>
        <p:spPr>
          <a:xfrm>
            <a:off x="501769" y="1260874"/>
            <a:ext cx="10820400" cy="5270730"/>
          </a:xfrm>
        </p:spPr>
        <p:txBody>
          <a:bodyPr>
            <a:normAutofit fontScale="95455"/>
          </a:bodyPr>
          <a:p>
            <a:pPr indent="0" marL="0">
              <a:buNone/>
            </a:pPr>
            <a:r>
              <a:rPr dirty="0" lang="en-US"/>
              <a:t>                                                                   </a:t>
            </a:r>
            <a:r>
              <a:rPr dirty="0" sz="2800" lang="ru-RU">
                <a:solidFill>
                  <a:schemeClr val="accent4">
                    <a:lumMod val="50000"/>
                  </a:schemeClr>
                </a:solidFill>
              </a:rPr>
              <a:t>ПЛАН</a:t>
            </a:r>
            <a:r>
              <a:rPr dirty="0" sz="2800" lang="en-US">
                <a:solidFill>
                  <a:schemeClr val="accent4">
                    <a:lumMod val="50000"/>
                  </a:schemeClr>
                </a:solidFill>
              </a:rPr>
              <a:t>:</a:t>
            </a:r>
          </a:p>
          <a:p>
            <a:pPr indent="0" marL="0">
              <a:buNone/>
            </a:pPr>
            <a:r>
              <a:rPr dirty="0" sz="2800" lang="en-US">
                <a:solidFill>
                  <a:schemeClr val="accent4">
                    <a:lumMod val="50000"/>
                  </a:schemeClr>
                </a:solidFill>
              </a:rPr>
              <a:t>1.</a:t>
            </a:r>
            <a:r>
              <a:rPr dirty="0" sz="2800" lang="ru-RU">
                <a:solidFill>
                  <a:schemeClr val="accent4">
                    <a:lumMod val="50000"/>
                  </a:schemeClr>
                </a:solidFill>
              </a:rPr>
              <a:t> </a:t>
            </a:r>
            <a:r>
              <a:rPr dirty="0" sz="3600" lang="ru-RU">
                <a:solidFill>
                  <a:schemeClr val="accent4">
                    <a:lumMod val="50000"/>
                  </a:schemeClr>
                </a:solidFill>
                <a:latin typeface="Bahnschrift Condensed" panose="020B0502040204020203" pitchFamily="34" charset="0"/>
              </a:rPr>
              <a:t>На формирование здоровья влияет большое число факторов, в частности индивидуальные особенности организма и климатические </a:t>
            </a:r>
            <a:r>
              <a:rPr dirty="0" sz="3600" lang="ru-RU" err="1">
                <a:solidFill>
                  <a:schemeClr val="accent4">
                    <a:lumMod val="50000"/>
                  </a:schemeClr>
                </a:solidFill>
                <a:latin typeface="Bahnschrift Condensed" panose="020B0502040204020203" pitchFamily="34" charset="0"/>
              </a:rPr>
              <a:t>услови</a:t>
            </a:r>
            <a:r>
              <a:rPr dirty="0" sz="3600" lang="en-US">
                <a:solidFill>
                  <a:schemeClr val="accent4">
                    <a:lumMod val="50000"/>
                  </a:schemeClr>
                </a:solidFill>
                <a:latin typeface="Bahnschrift Condensed" panose="020B0502040204020203" pitchFamily="34" charset="0"/>
              </a:rPr>
              <a:t>.</a:t>
            </a:r>
          </a:p>
          <a:p>
            <a:pPr indent="0" marL="0">
              <a:buNone/>
            </a:pPr>
            <a:r>
              <a:rPr dirty="0" sz="3600" lang="en-US">
                <a:solidFill>
                  <a:schemeClr val="accent4">
                    <a:lumMod val="50000"/>
                  </a:schemeClr>
                </a:solidFill>
                <a:latin typeface="Bahnschrift Condensed" panose="020B0502040204020203" pitchFamily="34" charset="0"/>
              </a:rPr>
              <a:t>2.</a:t>
            </a:r>
            <a:r>
              <a:rPr dirty="0" sz="3600" lang="ru-RU">
                <a:solidFill>
                  <a:schemeClr val="accent4">
                    <a:lumMod val="50000"/>
                  </a:schemeClr>
                </a:solidFill>
                <a:latin typeface="Bahnschrift Condensed" panose="020B0502040204020203" pitchFamily="34" charset="0"/>
              </a:rPr>
              <a:t> Для определения степени влияния различных факторов на формирование здоровья детей и подростков в разных биоклиматических зонах Приморского края проведен факторный анализ.</a:t>
            </a:r>
            <a:endParaRPr dirty="0" sz="3600" lang="en-US">
              <a:solidFill>
                <a:schemeClr val="accent4">
                  <a:lumMod val="50000"/>
                </a:schemeClr>
              </a:solidFill>
              <a:latin typeface="Bahnschrift Condensed" panose="020B0502040204020203" pitchFamily="34" charset="0"/>
            </a:endParaRPr>
          </a:p>
          <a:p>
            <a:pPr indent="0" marL="0">
              <a:buNone/>
            </a:pPr>
            <a:r>
              <a:rPr dirty="0" sz="3600" lang="en-US">
                <a:solidFill>
                  <a:schemeClr val="accent4">
                    <a:lumMod val="50000"/>
                  </a:schemeClr>
                </a:solidFill>
                <a:latin typeface="Bahnschrift Condensed" panose="020B0502040204020203" pitchFamily="34" charset="0"/>
              </a:rPr>
              <a:t>3.</a:t>
            </a:r>
            <a:r>
              <a:rPr dirty="0" sz="3600" lang="ru-RU">
                <a:solidFill>
                  <a:schemeClr val="accent4">
                    <a:lumMod val="50000"/>
                  </a:schemeClr>
                </a:solidFill>
                <a:latin typeface="Bahnschrift Condensed" panose="020B0502040204020203" pitchFamily="34" charset="0"/>
              </a:rPr>
              <a:t> Таким образом, уровень здоровья дошкольников в пос.</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598" name="Заголовок 1"/>
          <p:cNvSpPr>
            <a:spLocks noGrp="1"/>
          </p:cNvSpPr>
          <p:nvPr>
            <p:ph type="title"/>
          </p:nvPr>
        </p:nvSpPr>
        <p:spPr>
          <a:xfrm flipH="1">
            <a:off x="9496233" y="12356466"/>
            <a:ext cx="204831" cy="1847676"/>
          </a:xfrm>
        </p:spPr>
        <p:txBody>
          <a:bodyPr/>
          <a:p>
            <a:endParaRPr dirty="0" lang="ru-RU"/>
          </a:p>
        </p:txBody>
      </p:sp>
      <p:sp>
        <p:nvSpPr>
          <p:cNvPr id="1048599" name="Объект 2"/>
          <p:cNvSpPr>
            <a:spLocks noGrp="1"/>
          </p:cNvSpPr>
          <p:nvPr>
            <p:ph idx="1"/>
          </p:nvPr>
        </p:nvSpPr>
        <p:spPr>
          <a:xfrm>
            <a:off x="685800" y="1367406"/>
            <a:ext cx="10820400" cy="4851279"/>
          </a:xfrm>
        </p:spPr>
        <p:txBody>
          <a:bodyPr/>
          <a:p>
            <a:r>
              <a:rPr dirty="0" lang="ru-RU">
                <a:solidFill>
                  <a:schemeClr val="accent4">
                    <a:lumMod val="50000"/>
                  </a:schemeClr>
                </a:solidFill>
              </a:rPr>
              <a:t>Определяющую роль в возникновении отклонений в состоянии здоровья детей и подростков играют 3 группы факторов:</a:t>
            </a:r>
          </a:p>
          <a:p>
            <a:r>
              <a:rPr dirty="0" lang="ru-RU">
                <a:solidFill>
                  <a:schemeClr val="accent4">
                    <a:lumMod val="50000"/>
                  </a:schemeClr>
                </a:solidFill>
              </a:rPr>
              <a:t>факторы, характеризующие генотип популяции («генетический груз»);</a:t>
            </a:r>
          </a:p>
          <a:p>
            <a:r>
              <a:rPr dirty="0" lang="ru-RU">
                <a:solidFill>
                  <a:schemeClr val="accent4">
                    <a:lumMod val="50000"/>
                  </a:schemeClr>
                </a:solidFill>
              </a:rPr>
              <a:t>образ жизни;</a:t>
            </a:r>
          </a:p>
          <a:p>
            <a:r>
              <a:rPr dirty="0" lang="ru-RU">
                <a:solidFill>
                  <a:schemeClr val="accent4">
                    <a:lumMod val="50000"/>
                  </a:schemeClr>
                </a:solidFill>
              </a:rPr>
              <a:t>состояние окружающей среды.</a:t>
            </a:r>
          </a:p>
        </p:txBody>
      </p:sp>
      <p:pic>
        <p:nvPicPr>
          <p:cNvPr id="2097157" name="Рисунок 3"/>
          <p:cNvPicPr>
            <a:picLocks noChangeAspect="1"/>
          </p:cNvPicPr>
          <p:nvPr/>
        </p:nvPicPr>
        <p:blipFill>
          <a:blip xmlns:r="http://schemas.openxmlformats.org/officeDocument/2006/relationships" r:embed="rId1"/>
          <a:stretch>
            <a:fillRect/>
          </a:stretch>
        </p:blipFill>
        <p:spPr>
          <a:xfrm>
            <a:off x="402672" y="3498209"/>
            <a:ext cx="10058400" cy="3246540"/>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0" name="Заголовок 1"/>
          <p:cNvSpPr>
            <a:spLocks noGrp="1"/>
          </p:cNvSpPr>
          <p:nvPr>
            <p:ph type="title"/>
          </p:nvPr>
        </p:nvSpPr>
        <p:spPr>
          <a:xfrm>
            <a:off x="2618763" y="-3808487"/>
            <a:ext cx="8610600" cy="1293028"/>
          </a:xfrm>
        </p:spPr>
        <p:txBody>
          <a:bodyPr/>
          <a:p>
            <a:endParaRPr lang="ru-RU"/>
          </a:p>
        </p:txBody>
      </p:sp>
      <p:sp>
        <p:nvSpPr>
          <p:cNvPr id="1048601" name="Объект 2"/>
          <p:cNvSpPr>
            <a:spLocks noGrp="1"/>
          </p:cNvSpPr>
          <p:nvPr>
            <p:ph idx="1"/>
          </p:nvPr>
        </p:nvSpPr>
        <p:spPr>
          <a:xfrm>
            <a:off x="0" y="174030"/>
            <a:ext cx="12287537" cy="5461232"/>
          </a:xfrm>
        </p:spPr>
        <p:txBody>
          <a:bodyPr>
            <a:normAutofit/>
          </a:bodyPr>
          <a:p>
            <a:r>
              <a:rPr dirty="0" sz="2800" lang="ru-RU">
                <a:solidFill>
                  <a:schemeClr val="accent4">
                    <a:lumMod val="50000"/>
                  </a:schemeClr>
                </a:solidFill>
                <a:latin typeface="Bahnschrift SemiBold SemiConden" panose="020B0502040204020203" pitchFamily="34" charset="0"/>
              </a:rPr>
              <a:t>Здоровье детей и подростков имеет особое медико-социальное значение, определяя настоящее и будущее здоровье </a:t>
            </a:r>
            <a:r>
              <a:rPr dirty="0" sz="2800" lang="ru-RU" err="1">
                <a:solidFill>
                  <a:schemeClr val="accent4">
                    <a:lumMod val="50000"/>
                  </a:schemeClr>
                </a:solidFill>
                <a:latin typeface="Bahnschrift SemiBold SemiConden" panose="020B0502040204020203" pitchFamily="34" charset="0"/>
              </a:rPr>
              <a:t>популяции.На</a:t>
            </a:r>
            <a:r>
              <a:rPr dirty="0" sz="2800" lang="ru-RU">
                <a:solidFill>
                  <a:schemeClr val="accent4">
                    <a:lumMod val="50000"/>
                  </a:schemeClr>
                </a:solidFill>
                <a:latin typeface="Bahnschrift SemiBold SemiConden" panose="020B0502040204020203" pitchFamily="34" charset="0"/>
              </a:rPr>
              <a:t> формирование здоровья влияет большое число факторов, в частности индивидуальные особенности организма и климатические условия . В ряде исследований установлено, что удельный вес этих факторов меняется в зависимости от конкретных условий каждой страны, региона, даже микрорайона .Под влиянием факторов окружающей среды (ОС) на организм человека не только формируется адаптивная функция, но и происходят негативные изменения здоровья: воздействие факторов ОС влечёт за собой нагрузку на деятельность всех систем и органов, вызывая неспецифические ответные реакции, выражающиеся в нарушениях системного характера, росте общей и нозологической заболеваемости.</a:t>
            </a:r>
          </a:p>
        </p:txBody>
      </p:sp>
      <p:pic>
        <p:nvPicPr>
          <p:cNvPr id="2097158" name="Рисунок 3"/>
          <p:cNvPicPr>
            <a:picLocks noChangeAspect="1"/>
          </p:cNvPicPr>
          <p:nvPr/>
        </p:nvPicPr>
        <p:blipFill>
          <a:blip xmlns:r="http://schemas.openxmlformats.org/officeDocument/2006/relationships" r:embed="rId1"/>
          <a:stretch>
            <a:fillRect/>
          </a:stretch>
        </p:blipFill>
        <p:spPr>
          <a:xfrm>
            <a:off x="5165851" y="5334488"/>
            <a:ext cx="6710835" cy="1516851"/>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5" name="Объект 2"/>
          <p:cNvSpPr>
            <a:spLocks noGrp="1"/>
          </p:cNvSpPr>
          <p:nvPr>
            <p:ph idx="1"/>
          </p:nvPr>
        </p:nvSpPr>
        <p:spPr>
          <a:xfrm>
            <a:off x="0" y="1027638"/>
            <a:ext cx="11415930" cy="6269706"/>
          </a:xfrm>
        </p:spPr>
        <p:txBody>
          <a:bodyPr>
            <a:noAutofit/>
          </a:bodyPr>
          <a:p>
            <a:r>
              <a:rPr dirty="0" sz="2800" lang="ru-RU">
                <a:solidFill>
                  <a:schemeClr val="accent4">
                    <a:lumMod val="50000"/>
                  </a:schemeClr>
                </a:solidFill>
                <a:latin typeface="Bahnschrift SemiBold SemiConden" panose="020B0502040204020203" pitchFamily="34" charset="0"/>
              </a:rPr>
              <a:t>Проведено одномоментное исследование с участием детей и подростков трех основных биоклиматических зон Приморского края: прибрежной, континентальной и переходной. В качестве опорных точек в исследовании выбраны: Владивосток (прибрежная зона) - 1-я группа (242 человека), Уссурийск (переходная зона) - 2-я группа (236 человек) и пос. Кировский (континентальная зона) - 3-я группа (148 человек). Критерием включения было проживание на территории более 5 лет.</a:t>
            </a:r>
          </a:p>
          <a:p>
            <a:endParaRPr dirty="0" sz="2800" lang="ru-RU">
              <a:solidFill>
                <a:schemeClr val="accent4">
                  <a:lumMod val="50000"/>
                </a:schemeClr>
              </a:solidFill>
              <a:latin typeface="Bahnschrift SemiBold SemiConden" panose="020B0502040204020203" pitchFamily="34" charset="0"/>
            </a:endParaRPr>
          </a:p>
          <a:p>
            <a:r>
              <a:rPr dirty="0" sz="2800" lang="ru-RU">
                <a:solidFill>
                  <a:schemeClr val="accent4">
                    <a:lumMod val="50000"/>
                  </a:schemeClr>
                </a:solidFill>
                <a:latin typeface="Bahnschrift SemiBold SemiConden" panose="020B0502040204020203" pitchFamily="34" charset="0"/>
              </a:rPr>
              <a:t>Обследованы 626 детей и подростков в возрасте от 4 до 17 лет, представлявших три возрастные группы. Группу дошкольников составили 226 детей в возрасте от 4 до 6 лет, детей среднего школьного возраста (пятиклассников) - 224 ребенка, старших школьников (десятиклассников) - 176 подростков.</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6" name="Заголовок 1"/>
          <p:cNvSpPr>
            <a:spLocks noGrp="1"/>
          </p:cNvSpPr>
          <p:nvPr>
            <p:ph type="title"/>
          </p:nvPr>
        </p:nvSpPr>
        <p:spPr>
          <a:xfrm>
            <a:off x="2895601" y="-3625114"/>
            <a:ext cx="8610600" cy="1293028"/>
          </a:xfrm>
        </p:spPr>
        <p:txBody>
          <a:bodyPr/>
          <a:p>
            <a:endParaRPr lang="ru-RU"/>
          </a:p>
        </p:txBody>
      </p:sp>
      <p:sp>
        <p:nvSpPr>
          <p:cNvPr id="1048607" name="Объект 2"/>
          <p:cNvSpPr>
            <a:spLocks noGrp="1"/>
          </p:cNvSpPr>
          <p:nvPr>
            <p:ph idx="1"/>
          </p:nvPr>
        </p:nvSpPr>
        <p:spPr>
          <a:xfrm>
            <a:off x="0" y="187354"/>
            <a:ext cx="8842613" cy="6467647"/>
          </a:xfrm>
        </p:spPr>
        <p:txBody>
          <a:bodyPr>
            <a:noAutofit/>
          </a:bodyPr>
          <a:p>
            <a:r>
              <a:rPr dirty="0" sz="2400" lang="ru-RU">
                <a:solidFill>
                  <a:schemeClr val="accent4">
                    <a:lumMod val="50000"/>
                  </a:schemeClr>
                </a:solidFill>
                <a:latin typeface="Bahnschrift SemiBold SemiConden" panose="020B0502040204020203" pitchFamily="34" charset="0"/>
              </a:rPr>
              <a:t>Для определения степени влияния различных факторов на формирование здоровья детей и подростков в разных биоклиматических зонах Приморского края проведен факторный анализ. Использованы 73 фактора, формирующих и определяющих группу здоровья, которые для формализации анализа были объединены в семь модулей: паспортные данные, данные анамнеза, жалобы, </a:t>
            </a:r>
            <a:r>
              <a:rPr dirty="0" sz="2400" lang="ru-RU" err="1">
                <a:solidFill>
                  <a:schemeClr val="accent4">
                    <a:lumMod val="50000"/>
                  </a:schemeClr>
                </a:solidFill>
                <a:latin typeface="Bahnschrift SemiBold SemiConden" panose="020B0502040204020203" pitchFamily="34" charset="0"/>
              </a:rPr>
              <a:t>физиометрические</a:t>
            </a:r>
            <a:r>
              <a:rPr dirty="0" sz="2400" lang="ru-RU">
                <a:solidFill>
                  <a:schemeClr val="accent4">
                    <a:lumMod val="50000"/>
                  </a:schemeClr>
                </a:solidFill>
                <a:latin typeface="Bahnschrift SemiBold SemiConden" panose="020B0502040204020203" pitchFamily="34" charset="0"/>
              </a:rPr>
              <a:t> параметры, осмотр педиатром и врачами-специалистами (оториноларингологом, стоматологом, офтальмологом, неврологом, хирургом, ортопедом) с заключением о комплексном состоянии здоровья, показатели инструментальных исследований и функциональных проб. Так как обследование проводилось на основе сложной иерархической структуры исследования (место жительства, возрастные срезы, большое число вводных показателей), для обработки данных использовался многомерный статистический метод «Факторный анализ» из программного продукта </a:t>
            </a:r>
            <a:r>
              <a:rPr dirty="0" sz="2400" lang="ru-RU" err="1">
                <a:solidFill>
                  <a:schemeClr val="accent4">
                    <a:lumMod val="50000"/>
                  </a:schemeClr>
                </a:solidFill>
                <a:latin typeface="Bahnschrift SemiBold SemiConden" panose="020B0502040204020203" pitchFamily="34" charset="0"/>
              </a:rPr>
              <a:t>Statistica</a:t>
            </a:r>
            <a:r>
              <a:rPr dirty="0" sz="2400" lang="ru-RU">
                <a:solidFill>
                  <a:schemeClr val="accent4">
                    <a:lumMod val="50000"/>
                  </a:schemeClr>
                </a:solidFill>
                <a:latin typeface="Bahnschrift SemiBold SemiConden" panose="020B0502040204020203" pitchFamily="34" charset="0"/>
              </a:rPr>
              <a:t> 8.</a:t>
            </a:r>
          </a:p>
        </p:txBody>
      </p:sp>
      <p:pic>
        <p:nvPicPr>
          <p:cNvPr id="2097160" name="Рисунок 3"/>
          <p:cNvPicPr>
            <a:picLocks noChangeAspect="1"/>
          </p:cNvPicPr>
          <p:nvPr/>
        </p:nvPicPr>
        <p:blipFill>
          <a:blip xmlns:r="http://schemas.openxmlformats.org/officeDocument/2006/relationships" r:embed="rId1"/>
          <a:stretch>
            <a:fillRect/>
          </a:stretch>
        </p:blipFill>
        <p:spPr>
          <a:xfrm>
            <a:off x="8795607" y="466170"/>
            <a:ext cx="3260728" cy="5633702"/>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08" name="Заголовок 1"/>
          <p:cNvSpPr>
            <a:spLocks noGrp="1"/>
          </p:cNvSpPr>
          <p:nvPr>
            <p:ph type="title"/>
          </p:nvPr>
        </p:nvSpPr>
        <p:spPr>
          <a:xfrm>
            <a:off x="3206152" y="-3648035"/>
            <a:ext cx="8610600" cy="1293028"/>
          </a:xfrm>
        </p:spPr>
        <p:txBody>
          <a:bodyPr/>
          <a:p>
            <a:endParaRPr lang="ru-RU"/>
          </a:p>
        </p:txBody>
      </p:sp>
      <p:sp>
        <p:nvSpPr>
          <p:cNvPr id="1048609" name="Объект 2"/>
          <p:cNvSpPr>
            <a:spLocks noGrp="1"/>
          </p:cNvSpPr>
          <p:nvPr>
            <p:ph idx="1"/>
          </p:nvPr>
        </p:nvSpPr>
        <p:spPr>
          <a:xfrm>
            <a:off x="394283" y="1342239"/>
            <a:ext cx="11111917" cy="5083728"/>
          </a:xfrm>
        </p:spPr>
        <p:txBody>
          <a:bodyPr>
            <a:noAutofit/>
          </a:bodyPr>
          <a:p>
            <a:r>
              <a:rPr dirty="0" sz="2800" lang="ru-RU">
                <a:solidFill>
                  <a:schemeClr val="accent4">
                    <a:lumMod val="50000"/>
                  </a:schemeClr>
                </a:solidFill>
                <a:latin typeface="Bahnschrift SemiBold SemiConden" panose="020B0502040204020203" pitchFamily="34" charset="0"/>
              </a:rPr>
              <a:t>Следующим этапом нашего исследования было проведение факторного анализа. Факторный анализ - это один из способов выделения во всей совокупности признаков тех, которые действительно влияют на изменение зависимой переменной, или выделения группы признаков, сходно влияющих на изменение зависимой переменной. Коэффициент взаимосвязи между некоторой переменной и общим фактором, выражающий меру влияния фактора на признак, называется факторной нагрузкой (</a:t>
            </a:r>
            <a:r>
              <a:rPr dirty="0" sz="2800" lang="ru-RU" err="1">
                <a:solidFill>
                  <a:schemeClr val="accent4">
                    <a:lumMod val="50000"/>
                  </a:schemeClr>
                </a:solidFill>
                <a:latin typeface="Bahnschrift SemiBold SemiConden" panose="020B0502040204020203" pitchFamily="34" charset="0"/>
              </a:rPr>
              <a:t>Factor</a:t>
            </a:r>
            <a:r>
              <a:rPr dirty="0" sz="2800" lang="ru-RU">
                <a:solidFill>
                  <a:schemeClr val="accent4">
                    <a:lumMod val="50000"/>
                  </a:schemeClr>
                </a:solidFill>
                <a:latin typeface="Bahnschrift SemiBold SemiConden" panose="020B0502040204020203" pitchFamily="34" charset="0"/>
              </a:rPr>
              <a:t> </a:t>
            </a:r>
            <a:r>
              <a:rPr dirty="0" sz="2800" lang="ru-RU" err="1">
                <a:solidFill>
                  <a:schemeClr val="accent4">
                    <a:lumMod val="50000"/>
                  </a:schemeClr>
                </a:solidFill>
                <a:latin typeface="Bahnschrift SemiBold SemiConden" panose="020B0502040204020203" pitchFamily="34" charset="0"/>
              </a:rPr>
              <a:t>load</a:t>
            </a:r>
            <a:r>
              <a:rPr dirty="0" sz="2800" lang="ru-RU">
                <a:solidFill>
                  <a:schemeClr val="accent4">
                    <a:lumMod val="50000"/>
                  </a:schemeClr>
                </a:solidFill>
                <a:latin typeface="Bahnschrift SemiBold SemiConden" panose="020B0502040204020203" pitchFamily="34" charset="0"/>
              </a:rPr>
              <a:t>) данной переменной по данному общему фактору. Максимальное влияние приходится на долю фактора, КФН которого приближается к единице. Около 61% школьников в результате комплексного клинико-лабораторного обследования была отнесена ко II группе здоровья, поэтому дальнейшие заключения по влиянию факторов будут касаться именно ее.</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10" name="Заголовок 1"/>
          <p:cNvSpPr>
            <a:spLocks noGrp="1"/>
          </p:cNvSpPr>
          <p:nvPr>
            <p:ph type="title"/>
          </p:nvPr>
        </p:nvSpPr>
        <p:spPr>
          <a:xfrm>
            <a:off x="2895600" y="-4198154"/>
            <a:ext cx="8610600" cy="1293028"/>
          </a:xfrm>
        </p:spPr>
        <p:txBody>
          <a:bodyPr/>
          <a:p>
            <a:endParaRPr lang="ru-RU"/>
          </a:p>
        </p:txBody>
      </p:sp>
      <p:sp>
        <p:nvSpPr>
          <p:cNvPr id="1048611" name="Объект 2"/>
          <p:cNvSpPr>
            <a:spLocks noGrp="1"/>
          </p:cNvSpPr>
          <p:nvPr>
            <p:ph idx="1"/>
          </p:nvPr>
        </p:nvSpPr>
        <p:spPr>
          <a:xfrm>
            <a:off x="209420" y="1055806"/>
            <a:ext cx="8942386" cy="6715492"/>
          </a:xfrm>
        </p:spPr>
        <p:txBody>
          <a:bodyPr>
            <a:normAutofit fontScale="100000" lnSpcReduction="10000"/>
          </a:bodyPr>
          <a:p>
            <a:r>
              <a:rPr dirty="0" sz="2400" lang="ru-RU">
                <a:solidFill>
                  <a:schemeClr val="accent4">
                    <a:lumMod val="50000"/>
                  </a:schemeClr>
                </a:solidFill>
                <a:latin typeface="Bahnschrift SemiBold SemiConden" panose="020B0502040204020203" pitchFamily="34" charset="0"/>
              </a:rPr>
              <a:t>Невролог при осмотре детей среднего школьного возраста выявил 19% больных в Уссурийске (в сравнении с Владивостоком и пос. Кировский: 14 и 7% соответственно), а оториноларинголог - 21% нуждающихся в лечении ЛОР-органов в пос. Кировский, что значительно выше, чем на других исследуемых территориях. При обследовании хирургом и ортопедом определено, что в п. Кировский и Уссурийске подавляющее большинство детей здоровы (90 и 92% соответственно), однако во Владивостоке этот показатель составляет всего 59%. Осмотр детей среднего школьного возраста офтальмологом показал, что во Владивостоке самый низкий процент здоровых детей (54%). По данным осмотра детей стоматологом, во Владивостоке и пос. Кировский здоровых в стоматологическом плане было всего 64 и 77% соответственно. Показатели респираторной и аллергической заболеваемости по территориям были приблизительно одинаковы, но ниже, чем у дошкольников (от 17 до 22%).</a:t>
            </a:r>
          </a:p>
        </p:txBody>
      </p:sp>
      <p:pic>
        <p:nvPicPr>
          <p:cNvPr id="2097161" name="Рисунок 3"/>
          <p:cNvPicPr>
            <a:picLocks noChangeAspect="1"/>
          </p:cNvPicPr>
          <p:nvPr/>
        </p:nvPicPr>
        <p:blipFill>
          <a:blip xmlns:r="http://schemas.openxmlformats.org/officeDocument/2006/relationships" r:embed="rId1"/>
          <a:stretch>
            <a:fillRect/>
          </a:stretch>
        </p:blipFill>
        <p:spPr>
          <a:xfrm>
            <a:off x="9151806" y="325452"/>
            <a:ext cx="3011437" cy="6065828"/>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2" name="Заголовок 1"/>
          <p:cNvSpPr>
            <a:spLocks noGrp="1"/>
          </p:cNvSpPr>
          <p:nvPr>
            <p:ph type="title"/>
          </p:nvPr>
        </p:nvSpPr>
        <p:spPr>
          <a:xfrm>
            <a:off x="3240657" y="-4140850"/>
            <a:ext cx="8610600" cy="1293028"/>
          </a:xfrm>
        </p:spPr>
        <p:txBody>
          <a:bodyPr/>
          <a:p>
            <a:endParaRPr lang="ru-RU"/>
          </a:p>
        </p:txBody>
      </p:sp>
      <p:sp>
        <p:nvSpPr>
          <p:cNvPr id="1048613" name="Прямоугольник 4"/>
          <p:cNvSpPr/>
          <p:nvPr/>
        </p:nvSpPr>
        <p:spPr>
          <a:xfrm>
            <a:off x="1184695" y="1247511"/>
            <a:ext cx="5521537" cy="1412240"/>
          </a:xfrm>
          <a:prstGeom prst="rect"/>
        </p:spPr>
        <p:txBody>
          <a:bodyPr wrap="square">
            <a:spAutoFit/>
          </a:bodyPr>
          <a:p>
            <a:r>
              <a:rPr dirty="0" sz="4400" lang="ru-RU">
                <a:solidFill>
                  <a:schemeClr val="accent4">
                    <a:lumMod val="50000"/>
                  </a:schemeClr>
                </a:solidFill>
                <a:latin typeface="Bahnschrift SemiBold Condensed" panose="020B0502040204020203" pitchFamily="34" charset="0"/>
              </a:rPr>
              <a:t>СПАСИБО ЗА</a:t>
            </a:r>
            <a:r>
              <a:rPr dirty="0" sz="4400" lang="en-US">
                <a:solidFill>
                  <a:schemeClr val="accent4">
                    <a:lumMod val="50000"/>
                  </a:schemeClr>
                </a:solidFill>
                <a:latin typeface="Bahnschrift SemiBold Condensed" panose="020B0502040204020203" pitchFamily="34" charset="0"/>
              </a:rPr>
              <a:t> </a:t>
            </a:r>
            <a:r>
              <a:rPr dirty="0" sz="4400" lang="ru-RU">
                <a:solidFill>
                  <a:schemeClr val="accent4">
                    <a:lumMod val="50000"/>
                  </a:schemeClr>
                </a:solidFill>
                <a:latin typeface="Bahnschrift SemiBold Condensed" panose="020B0502040204020203" pitchFamily="34" charset="0"/>
              </a:rPr>
              <a:t>ВНИМАНИЕ</a:t>
            </a:r>
          </a:p>
        </p:txBody>
      </p:sp>
      <p:pic>
        <p:nvPicPr>
          <p:cNvPr id="2097163" name="Рисунок 5"/>
          <p:cNvPicPr>
            <a:picLocks noChangeAspect="1"/>
          </p:cNvPicPr>
          <p:nvPr/>
        </p:nvPicPr>
        <p:blipFill>
          <a:blip xmlns:r="http://schemas.openxmlformats.org/officeDocument/2006/relationships" r:embed="rId1"/>
          <a:stretch>
            <a:fillRect/>
          </a:stretch>
        </p:blipFill>
        <p:spPr>
          <a:xfrm>
            <a:off x="7086847" y="0"/>
            <a:ext cx="4671032" cy="6798708"/>
          </a:xfrm>
          <a:prstGeom prst="rec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theme/theme1.xml><?xml version="1.0" encoding="utf-8"?>
<a:theme xmlns:a="http://schemas.openxmlformats.org/drawingml/2006/main" name="След самолета">
  <a:themeElements>
    <a:clrScheme name="След самолета">
      <a:dk1>
        <a:sysClr lastClr="000000" val="windowText"/>
      </a:dk1>
      <a:lt1>
        <a:sysClr lastClr="FFFFFF" val="window"/>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След самолета">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 самолета">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dir="t" rig="threePt"/>
          </a:scene3d>
          <a:sp3d>
            <a:bevelT w="25400" h="12700"/>
          </a:sp3d>
        </a:effectStyle>
        <a:effectStyle>
          <a:effectLst>
            <a:outerShdw algn="ctr" blurRad="57150" dir="5400000" dist="19050" rotWithShape="0">
              <a:srgbClr val="000000">
                <a:alpha val="48000"/>
              </a:srgbClr>
            </a:outerShdw>
          </a:effectLst>
          <a:scene3d>
            <a:camera prst="orthographicFront">
              <a:rot lat="0" lon="0" rev="0"/>
            </a:camera>
            <a:lightRig dir="t" rig="threeP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САМОСТОЯТЕЛНАЯ РАБОТА  ПОДГОТОВЛЕНА    БАХТИЙОРОВОЙ ЖОЗИБА СТУДЕНТКОЙ                                    1 КУРСА КАФЕДРЫ НАРОДНОЙ МЕДИЦИНЫ           ТЕРМЕЗСКОГО ФИЛИАЛА ТАШКЕНТСКОЙ  МЕДИЦИНСКОЙ АКАДЕМИИ</dc:title>
  <dc:creator>Пользователь</dc:creator>
  <cp:lastModifiedBy>Пользователь</cp:lastModifiedBy>
  <dcterms:created xsi:type="dcterms:W3CDTF">2024-10-22T09:55:19Z</dcterms:created>
  <dcterms:modified xsi:type="dcterms:W3CDTF">2026-10-03T15:02:06Z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722a311b34dc41cfb11abb5541fc215a</vt:lpwstr>
  </property>
</Properties>
</file>