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140" autoAdjust="0"/>
  </p:normalViewPr>
  <p:slideViewPr>
    <p:cSldViewPr snapToGrid="0">
      <p:cViewPr varScale="1">
        <p:scale>
          <a:sx n="79" d="100"/>
          <a:sy n="79" d="100"/>
        </p:scale>
        <p:origin x="93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4E172-97C1-4414-BF75-A904CE71E40B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1394C-F466-4F52-AB90-D5759B1388CA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626318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30CA7-29E6-4B9F-953C-2C6BAB16A20D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61B0D-B766-4DC9-8261-0CAC38D0BFA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8601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61B0D-B766-4DC9-8261-0CAC38D0BFA0}" type="slidenum">
              <a:rPr lang="uz-Cyrl-UZ" smtClean="0"/>
              <a:t>1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559912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61B0D-B766-4DC9-8261-0CAC38D0BFA0}" type="slidenum">
              <a:rPr lang="uz-Cyrl-UZ" smtClean="0"/>
              <a:t>2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8649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9334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2734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5615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6326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32927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83837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75016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9307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77500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9978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4884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9435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00576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2135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4703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9367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9335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A8CC86-0E62-4836-A20F-9901E13AD986}" type="datetimeFigureOut">
              <a:rPr lang="uz-Cyrl-UZ" smtClean="0"/>
              <a:t>20/09/2025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1E89B-2090-4128-8545-294BB77523F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2250169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11521440" cy="55092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533400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 (Domain Name System)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bu Firefox, Chrome yoki Edge kabi brauzerlar uchun kerakli bo'lgan nomdagi saytni topib beruvchi texnologiya. (© selectel.ru)</a:t>
            </a: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82880"/>
            <a:ext cx="1152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 nima?</a:t>
            </a:r>
            <a:endParaRPr lang="ru-RU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63025"/>
            <a:ext cx="10607040" cy="432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12520"/>
            <a:ext cx="11521440" cy="563231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r>
              <a:rPr lang="ru-RU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DNS-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r>
              <a:rPr lang="ru-RU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 manzillarni saqlovchi maxsus kompyuter. Sayt nomiga bog’langan bo’ladi va foydalanuvchilar tomonidan jo’natiladigan so’rovlarga ishlov beradi.</a:t>
            </a:r>
          </a:p>
          <a:p>
            <a:pPr indent="533400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bir saytning ham IP manzili bo’ladi. Qachonki biz brauzerdan biror sayt manziliga kirishga urinsak kompyuter </a:t>
            </a:r>
          </a:p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DNS-serverdan o’sha sayt IP-manzilini </a:t>
            </a:r>
          </a:p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so’raydi va foydalanuvchi uchun </a:t>
            </a:r>
          </a:p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 tayyorlaydi.</a:t>
            </a: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82880"/>
            <a:ext cx="11521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 server nima?</a:t>
            </a:r>
            <a:endParaRPr lang="ru-RU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827" y="3251673"/>
            <a:ext cx="5800053" cy="333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9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87</Words>
  <Application>Microsoft Office PowerPoint</Application>
  <PresentationFormat>Широкоэкранный</PresentationFormat>
  <Paragraphs>27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Ион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Sherzodbek</cp:lastModifiedBy>
  <cp:revision>7</cp:revision>
  <dcterms:created xsi:type="dcterms:W3CDTF">2020-11-03T04:23:57Z</dcterms:created>
  <dcterms:modified xsi:type="dcterms:W3CDTF">2025-09-20T12:15:05Z</dcterms:modified>
</cp:coreProperties>
</file>