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8" r:id="rId4"/>
    <p:sldId id="264" r:id="rId5"/>
    <p:sldId id="259" r:id="rId6"/>
    <p:sldId id="260" r:id="rId7"/>
    <p:sldId id="266" r:id="rId8"/>
    <p:sldId id="261" r:id="rId9"/>
    <p:sldId id="262" r:id="rId10"/>
    <p:sldId id="263" r:id="rId11"/>
    <p:sldId id="265" r:id="rId12"/>
  </p:sldIdLst>
  <p:sldSz type="screen4x3" cy="6858000" cx="9144000"/>
  <p:notesSz cx="6858000" cy="9144000"/>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5987" autoAdjust="0"/>
    <p:restoredTop sz="94660"/>
  </p:normalViewPr>
  <p:slideViewPr>
    <p:cSldViewPr snapToGrid="0">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tableStyles" Target="tableStyles.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27" name=""/>
        <p:cNvGrpSpPr/>
        <p:nvPr/>
      </p:nvGrpSpPr>
      <p:grpSpPr>
        <a:xfrm>
          <a:off x="0" y="0"/>
          <a:ext cx="0" cy="0"/>
          <a:chOff x="0" y="0"/>
          <a:chExt cx="0" cy="0"/>
        </a:xfrm>
      </p:grpSpPr>
      <p:sp>
        <p:nvSpPr>
          <p:cNvPr id="1048641"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42"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43"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44"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45"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46"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14" name=""/>
        <p:cNvGrpSpPr/>
        <p:nvPr/>
      </p:nvGrpSpPr>
      <p:grpSpPr>
        <a:xfrm>
          <a:off x="0" y="0"/>
          <a:ext cx="0" cy="0"/>
          <a:chOff x="0" y="0"/>
          <a:chExt cx="0" cy="0"/>
        </a:xfrm>
      </p:grpSpPr>
      <p:sp>
        <p:nvSpPr>
          <p:cNvPr id="1048581" name="Title 1"/>
          <p:cNvSpPr>
            <a:spLocks noGrp="1"/>
          </p:cNvSpPr>
          <p:nvPr>
            <p:ph type="ctrTitle"/>
          </p:nvPr>
        </p:nvSpPr>
        <p:spPr>
          <a:xfrm>
            <a:off x="685800" y="1122363"/>
            <a:ext cx="7772400" cy="2387600"/>
          </a:xfrm>
        </p:spPr>
        <p:txBody>
          <a:bodyPr anchor="b"/>
          <a:lstStyle>
            <a:lvl1pPr algn="ctr">
              <a:defRPr sz="6000"/>
            </a:lvl1pPr>
          </a:lstStyle>
          <a:p>
            <a:r>
              <a:rPr altLang="zh-CN" lang="en-US" smtClean="0"/>
              <a:t>Click to edit Master title style</a:t>
            </a:r>
            <a:endParaRPr dirty="0" lang="en-US"/>
          </a:p>
        </p:txBody>
      </p:sp>
      <p:sp>
        <p:nvSpPr>
          <p:cNvPr id="1048582" name="Subtitle 2"/>
          <p:cNvSpPr>
            <a:spLocks noGrp="1"/>
          </p:cNvSpPr>
          <p:nvPr>
            <p:ph type="subTitle" idx="1"/>
          </p:nvPr>
        </p:nvSpPr>
        <p:spPr>
          <a:xfrm>
            <a:off x="1143000" y="3602038"/>
            <a:ext cx="6858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zh-CN" lang="en-US" smtClean="0"/>
              <a:t>Click to edit Master subtitle style</a:t>
            </a:r>
            <a:endParaRPr dirty="0" lang="en-US"/>
          </a:p>
        </p:txBody>
      </p:sp>
      <p:sp>
        <p:nvSpPr>
          <p:cNvPr id="1048583"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84" name="Footer Placeholder 4"/>
          <p:cNvSpPr>
            <a:spLocks noGrp="1"/>
          </p:cNvSpPr>
          <p:nvPr>
            <p:ph type="ftr" sz="quarter" idx="11"/>
          </p:nvPr>
        </p:nvSpPr>
        <p:spPr/>
        <p:txBody>
          <a:bodyPr/>
          <a:p>
            <a:endParaRPr altLang="en-US" lang="zh-CN"/>
          </a:p>
        </p:txBody>
      </p:sp>
      <p:sp>
        <p:nvSpPr>
          <p:cNvPr id="1048585"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18" name=""/>
        <p:cNvGrpSpPr/>
        <p:nvPr/>
      </p:nvGrpSpPr>
      <p:grpSpPr>
        <a:xfrm>
          <a:off x="0" y="0"/>
          <a:ext cx="0" cy="0"/>
          <a:chOff x="0" y="0"/>
          <a:chExt cx="0" cy="0"/>
        </a:xfrm>
      </p:grpSpPr>
      <p:sp>
        <p:nvSpPr>
          <p:cNvPr id="1048597" name="Title 1"/>
          <p:cNvSpPr>
            <a:spLocks noGrp="1"/>
          </p:cNvSpPr>
          <p:nvPr>
            <p:ph type="title"/>
          </p:nvPr>
        </p:nvSpPr>
        <p:spPr/>
        <p:txBody>
          <a:bodyPr/>
          <a:p>
            <a:r>
              <a:rPr altLang="zh-CN" lang="en-US" smtClean="0"/>
              <a:t>Click to edit Master title style</a:t>
            </a:r>
            <a:endParaRPr dirty="0" lang="en-US"/>
          </a:p>
        </p:txBody>
      </p:sp>
      <p:sp>
        <p:nvSpPr>
          <p:cNvPr id="1048598" name="Content Placeholder 2"/>
          <p:cNvSpPr>
            <a:spLocks noGrp="1"/>
          </p:cNvSpPr>
          <p:nvPr>
            <p:ph idx="1"/>
          </p:nvPr>
        </p:nvSpPr>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9"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0" name="Footer Placeholder 4"/>
          <p:cNvSpPr>
            <a:spLocks noGrp="1"/>
          </p:cNvSpPr>
          <p:nvPr>
            <p:ph type="ftr" sz="quarter" idx="11"/>
          </p:nvPr>
        </p:nvSpPr>
        <p:spPr/>
        <p:txBody>
          <a:bodyPr/>
          <a:p>
            <a:endParaRPr altLang="en-US" lang="zh-CN"/>
          </a:p>
        </p:txBody>
      </p:sp>
      <p:sp>
        <p:nvSpPr>
          <p:cNvPr id="1048601"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21" name=""/>
        <p:cNvGrpSpPr/>
        <p:nvPr/>
      </p:nvGrpSpPr>
      <p:grpSpPr>
        <a:xfrm>
          <a:off x="0" y="0"/>
          <a:ext cx="0" cy="0"/>
          <a:chOff x="0" y="0"/>
          <a:chExt cx="0" cy="0"/>
        </a:xfrm>
      </p:grpSpPr>
      <p:sp>
        <p:nvSpPr>
          <p:cNvPr id="1048613" name="Title 1"/>
          <p:cNvSpPr>
            <a:spLocks noGrp="1"/>
          </p:cNvSpPr>
          <p:nvPr>
            <p:ph type="title"/>
          </p:nvPr>
        </p:nvSpPr>
        <p:spPr>
          <a:xfrm>
            <a:off x="623888" y="1709739"/>
            <a:ext cx="7886700" cy="2852737"/>
          </a:xfrm>
        </p:spPr>
        <p:txBody>
          <a:bodyPr anchor="b"/>
          <a:lstStyle>
            <a:lvl1pPr>
              <a:defRPr sz="6000"/>
            </a:lvl1pPr>
          </a:lstStyle>
          <a:p>
            <a:r>
              <a:rPr altLang="zh-CN" lang="en-US" smtClean="0"/>
              <a:t>Click to edit Master title style</a:t>
            </a:r>
            <a:endParaRPr dirty="0" lang="en-US"/>
          </a:p>
        </p:txBody>
      </p:sp>
      <p:sp>
        <p:nvSpPr>
          <p:cNvPr id="1048614" name="Text Placeholder 2"/>
          <p:cNvSpPr>
            <a:spLocks noGrp="1"/>
          </p:cNvSpPr>
          <p:nvPr>
            <p:ph type="body" idx="1"/>
          </p:nvPr>
        </p:nvSpPr>
        <p:spPr>
          <a:xfrm>
            <a:off x="623888" y="4589464"/>
            <a:ext cx="7886700" cy="1500187"/>
          </a:xfrm>
        </p:spPr>
        <p:txBody>
          <a:bodyPr/>
          <a:lstStyle>
            <a:lvl1pPr indent="0" marL="0">
              <a:buNone/>
              <a:defRPr sz="2400">
                <a:solidFill>
                  <a:schemeClr val="tx1"/>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zh-CN" lang="en-US" smtClean="0"/>
              <a:t>Click to edit Master text styles</a:t>
            </a:r>
          </a:p>
        </p:txBody>
      </p:sp>
      <p:sp>
        <p:nvSpPr>
          <p:cNvPr id="1048615"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6" name="Footer Placeholder 4"/>
          <p:cNvSpPr>
            <a:spLocks noGrp="1"/>
          </p:cNvSpPr>
          <p:nvPr>
            <p:ph type="ftr" sz="quarter" idx="11"/>
          </p:nvPr>
        </p:nvSpPr>
        <p:spPr/>
        <p:txBody>
          <a:bodyPr/>
          <a:p>
            <a:endParaRPr altLang="en-US" lang="zh-CN"/>
          </a:p>
        </p:txBody>
      </p:sp>
      <p:sp>
        <p:nvSpPr>
          <p:cNvPr id="1048617"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22" name=""/>
        <p:cNvGrpSpPr/>
        <p:nvPr/>
      </p:nvGrpSpPr>
      <p:grpSpPr>
        <a:xfrm>
          <a:off x="0" y="0"/>
          <a:ext cx="0" cy="0"/>
          <a:chOff x="0" y="0"/>
          <a:chExt cx="0" cy="0"/>
        </a:xfrm>
      </p:grpSpPr>
      <p:sp>
        <p:nvSpPr>
          <p:cNvPr id="1048618" name="Title 1"/>
          <p:cNvSpPr>
            <a:spLocks noGrp="1"/>
          </p:cNvSpPr>
          <p:nvPr>
            <p:ph type="title"/>
          </p:nvPr>
        </p:nvSpPr>
        <p:spPr/>
        <p:txBody>
          <a:bodyPr/>
          <a:p>
            <a:r>
              <a:rPr altLang="zh-CN" lang="en-US" smtClean="0"/>
              <a:t>Click to edit Master title style</a:t>
            </a:r>
            <a:endParaRPr dirty="0" lang="en-US"/>
          </a:p>
        </p:txBody>
      </p:sp>
      <p:sp>
        <p:nvSpPr>
          <p:cNvPr id="1048619" name="Content Placeholder 2"/>
          <p:cNvSpPr>
            <a:spLocks noGrp="1"/>
          </p:cNvSpPr>
          <p:nvPr>
            <p:ph sz="half" idx="1"/>
          </p:nvPr>
        </p:nvSpPr>
        <p:spPr>
          <a:xfrm>
            <a:off x="6286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0" name="Content Placeholder 3"/>
          <p:cNvSpPr>
            <a:spLocks noGrp="1"/>
          </p:cNvSpPr>
          <p:nvPr>
            <p:ph sz="half" idx="2"/>
          </p:nvPr>
        </p:nvSpPr>
        <p:spPr>
          <a:xfrm>
            <a:off x="4629150" y="1825625"/>
            <a:ext cx="3886200" cy="435133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1"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22" name="Footer Placeholder 5"/>
          <p:cNvSpPr>
            <a:spLocks noGrp="1"/>
          </p:cNvSpPr>
          <p:nvPr>
            <p:ph type="ftr" sz="quarter" idx="11"/>
          </p:nvPr>
        </p:nvSpPr>
        <p:spPr/>
        <p:txBody>
          <a:bodyPr/>
          <a:p>
            <a:endParaRPr altLang="en-US" lang="zh-CN"/>
          </a:p>
        </p:txBody>
      </p:sp>
      <p:sp>
        <p:nvSpPr>
          <p:cNvPr id="1048623"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23" name=""/>
        <p:cNvGrpSpPr/>
        <p:nvPr/>
      </p:nvGrpSpPr>
      <p:grpSpPr>
        <a:xfrm>
          <a:off x="0" y="0"/>
          <a:ext cx="0" cy="0"/>
          <a:chOff x="0" y="0"/>
          <a:chExt cx="0" cy="0"/>
        </a:xfrm>
      </p:grpSpPr>
      <p:sp>
        <p:nvSpPr>
          <p:cNvPr id="1048624" name="Title 1"/>
          <p:cNvSpPr>
            <a:spLocks noGrp="1"/>
          </p:cNvSpPr>
          <p:nvPr>
            <p:ph type="title"/>
          </p:nvPr>
        </p:nvSpPr>
        <p:spPr>
          <a:xfrm>
            <a:off x="629841" y="365126"/>
            <a:ext cx="7886700" cy="1325563"/>
          </a:xfrm>
        </p:spPr>
        <p:txBody>
          <a:bodyPr/>
          <a:p>
            <a:r>
              <a:rPr altLang="zh-CN" lang="en-US" smtClean="0"/>
              <a:t>Click to edit Master title style</a:t>
            </a:r>
            <a:endParaRPr dirty="0" lang="en-US"/>
          </a:p>
        </p:txBody>
      </p:sp>
      <p:sp>
        <p:nvSpPr>
          <p:cNvPr id="1048625" name="Text Placeholder 2"/>
          <p:cNvSpPr>
            <a:spLocks noGrp="1"/>
          </p:cNvSpPr>
          <p:nvPr>
            <p:ph type="body" idx="1"/>
          </p:nvPr>
        </p:nvSpPr>
        <p:spPr>
          <a:xfrm>
            <a:off x="629842" y="1681163"/>
            <a:ext cx="3868340"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6" name="Content Placeholder 3"/>
          <p:cNvSpPr>
            <a:spLocks noGrp="1"/>
          </p:cNvSpPr>
          <p:nvPr>
            <p:ph sz="half" idx="2"/>
          </p:nvPr>
        </p:nvSpPr>
        <p:spPr>
          <a:xfrm>
            <a:off x="629842" y="2505075"/>
            <a:ext cx="3868340"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7" name="Text Placeholder 4"/>
          <p:cNvSpPr>
            <a:spLocks noGrp="1"/>
          </p:cNvSpPr>
          <p:nvPr>
            <p:ph type="body" sz="quarter" idx="3"/>
          </p:nvPr>
        </p:nvSpPr>
        <p:spPr>
          <a:xfrm>
            <a:off x="4629150" y="1681163"/>
            <a:ext cx="3887391"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zh-CN" lang="en-US" smtClean="0"/>
              <a:t>Click to edit Master text styles</a:t>
            </a:r>
          </a:p>
        </p:txBody>
      </p:sp>
      <p:sp>
        <p:nvSpPr>
          <p:cNvPr id="1048628" name="Content Placeholder 5"/>
          <p:cNvSpPr>
            <a:spLocks noGrp="1"/>
          </p:cNvSpPr>
          <p:nvPr>
            <p:ph sz="quarter" idx="4"/>
          </p:nvPr>
        </p:nvSpPr>
        <p:spPr>
          <a:xfrm>
            <a:off x="4629150" y="2505075"/>
            <a:ext cx="3887391" cy="3684588"/>
          </a:xfrm>
        </p:spPr>
        <p:txBody>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29" name="Date Placeholder 6"/>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0" name="Footer Placeholder 7"/>
          <p:cNvSpPr>
            <a:spLocks noGrp="1"/>
          </p:cNvSpPr>
          <p:nvPr>
            <p:ph type="ftr" sz="quarter" idx="11"/>
          </p:nvPr>
        </p:nvSpPr>
        <p:spPr/>
        <p:txBody>
          <a:bodyPr/>
          <a:p>
            <a:endParaRPr altLang="en-US" lang="zh-CN"/>
          </a:p>
        </p:txBody>
      </p:sp>
      <p:sp>
        <p:nvSpPr>
          <p:cNvPr id="1048631" name="Slide Number Placeholder 8"/>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16" name=""/>
        <p:cNvGrpSpPr/>
        <p:nvPr/>
      </p:nvGrpSpPr>
      <p:grpSpPr>
        <a:xfrm>
          <a:off x="0" y="0"/>
          <a:ext cx="0" cy="0"/>
          <a:chOff x="0" y="0"/>
          <a:chExt cx="0" cy="0"/>
        </a:xfrm>
      </p:grpSpPr>
      <p:sp>
        <p:nvSpPr>
          <p:cNvPr id="1048588" name="Title 1"/>
          <p:cNvSpPr>
            <a:spLocks noGrp="1"/>
          </p:cNvSpPr>
          <p:nvPr>
            <p:ph type="title"/>
          </p:nvPr>
        </p:nvSpPr>
        <p:spPr/>
        <p:txBody>
          <a:bodyPr/>
          <a:p>
            <a:r>
              <a:rPr altLang="zh-CN" lang="en-US" smtClean="0"/>
              <a:t>Click to edit Master title style</a:t>
            </a:r>
            <a:endParaRPr dirty="0" lang="en-US"/>
          </a:p>
        </p:txBody>
      </p:sp>
      <p:sp>
        <p:nvSpPr>
          <p:cNvPr id="1048589" name="Date Placeholder 2"/>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0" name="Footer Placeholder 3"/>
          <p:cNvSpPr>
            <a:spLocks noGrp="1"/>
          </p:cNvSpPr>
          <p:nvPr>
            <p:ph type="ftr" sz="quarter" idx="11"/>
          </p:nvPr>
        </p:nvSpPr>
        <p:spPr/>
        <p:txBody>
          <a:bodyPr/>
          <a:p>
            <a:endParaRPr altLang="en-US" lang="zh-CN"/>
          </a:p>
        </p:txBody>
      </p:sp>
      <p:sp>
        <p:nvSpPr>
          <p:cNvPr id="1048591" name="Slide Number Placeholder 4"/>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24" name=""/>
        <p:cNvGrpSpPr/>
        <p:nvPr/>
      </p:nvGrpSpPr>
      <p:grpSpPr>
        <a:xfrm>
          <a:off x="0" y="0"/>
          <a:ext cx="0" cy="0"/>
          <a:chOff x="0" y="0"/>
          <a:chExt cx="0" cy="0"/>
        </a:xfrm>
      </p:grpSpPr>
      <p:sp>
        <p:nvSpPr>
          <p:cNvPr id="1048632" name="Date Placeholder 1"/>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3" name="Footer Placeholder 2"/>
          <p:cNvSpPr>
            <a:spLocks noGrp="1"/>
          </p:cNvSpPr>
          <p:nvPr>
            <p:ph type="ftr" sz="quarter" idx="11"/>
          </p:nvPr>
        </p:nvSpPr>
        <p:spPr/>
        <p:txBody>
          <a:bodyPr/>
          <a:p>
            <a:endParaRPr altLang="en-US" lang="zh-CN"/>
          </a:p>
        </p:txBody>
      </p:sp>
      <p:sp>
        <p:nvSpPr>
          <p:cNvPr id="1048634" name="Slide Number Placeholder 3"/>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25" name=""/>
        <p:cNvGrpSpPr/>
        <p:nvPr/>
      </p:nvGrpSpPr>
      <p:grpSpPr>
        <a:xfrm>
          <a:off x="0" y="0"/>
          <a:ext cx="0" cy="0"/>
          <a:chOff x="0" y="0"/>
          <a:chExt cx="0" cy="0"/>
        </a:xfrm>
      </p:grpSpPr>
      <p:sp>
        <p:nvSpPr>
          <p:cNvPr id="1048635"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36"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37"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38"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39" name="Footer Placeholder 5"/>
          <p:cNvSpPr>
            <a:spLocks noGrp="1"/>
          </p:cNvSpPr>
          <p:nvPr>
            <p:ph type="ftr" sz="quarter" idx="11"/>
          </p:nvPr>
        </p:nvSpPr>
        <p:spPr/>
        <p:txBody>
          <a:bodyPr/>
          <a:p>
            <a:endParaRPr altLang="en-US" lang="zh-CN"/>
          </a:p>
        </p:txBody>
      </p:sp>
      <p:sp>
        <p:nvSpPr>
          <p:cNvPr id="1048640"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19" name=""/>
        <p:cNvGrpSpPr/>
        <p:nvPr/>
      </p:nvGrpSpPr>
      <p:grpSpPr>
        <a:xfrm>
          <a:off x="0" y="0"/>
          <a:ext cx="0" cy="0"/>
          <a:chOff x="0" y="0"/>
          <a:chExt cx="0" cy="0"/>
        </a:xfrm>
      </p:grpSpPr>
      <p:sp>
        <p:nvSpPr>
          <p:cNvPr id="1048602" name="Title 1"/>
          <p:cNvSpPr>
            <a:spLocks noGrp="1"/>
          </p:cNvSpPr>
          <p:nvPr>
            <p:ph type="title"/>
          </p:nvPr>
        </p:nvSpPr>
        <p:spPr>
          <a:xfrm>
            <a:off x="629841" y="457200"/>
            <a:ext cx="2949178" cy="1600200"/>
          </a:xfrm>
        </p:spPr>
        <p:txBody>
          <a:bodyPr anchor="b"/>
          <a:lstStyle>
            <a:lvl1pPr>
              <a:defRPr sz="3200"/>
            </a:lvl1pPr>
          </a:lstStyle>
          <a:p>
            <a:r>
              <a:rPr altLang="zh-CN" lang="en-US" smtClean="0"/>
              <a:t>Click to edit Master title style</a:t>
            </a:r>
            <a:endParaRPr dirty="0" lang="en-US"/>
          </a:p>
        </p:txBody>
      </p:sp>
      <p:sp>
        <p:nvSpPr>
          <p:cNvPr id="1048603" name="Picture Placeholder 2"/>
          <p:cNvSpPr>
            <a:spLocks noChangeAspect="1" noGrp="1"/>
          </p:cNvSpPr>
          <p:nvPr>
            <p:ph type="pic" idx="1"/>
          </p:nvPr>
        </p:nvSpPr>
        <p:spPr>
          <a:xfrm>
            <a:off x="3887391" y="987426"/>
            <a:ext cx="462915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altLang="zh-CN" lang="en-US" smtClean="0"/>
              <a:t>Click icon to add picture</a:t>
            </a:r>
            <a:endParaRPr dirty="0" lang="en-US"/>
          </a:p>
        </p:txBody>
      </p:sp>
      <p:sp>
        <p:nvSpPr>
          <p:cNvPr id="1048604" name="Text Placeholder 3"/>
          <p:cNvSpPr>
            <a:spLocks noGrp="1"/>
          </p:cNvSpPr>
          <p:nvPr>
            <p:ph type="body" sz="half" idx="2"/>
          </p:nvPr>
        </p:nvSpPr>
        <p:spPr>
          <a:xfrm>
            <a:off x="629841" y="2057400"/>
            <a:ext cx="2949178"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altLang="zh-CN" lang="en-US" smtClean="0"/>
              <a:t>Click to edit Master text styles</a:t>
            </a:r>
          </a:p>
        </p:txBody>
      </p:sp>
      <p:sp>
        <p:nvSpPr>
          <p:cNvPr id="1048605" name="Date Placeholder 4"/>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06" name="Footer Placeholder 5"/>
          <p:cNvSpPr>
            <a:spLocks noGrp="1"/>
          </p:cNvSpPr>
          <p:nvPr>
            <p:ph type="ftr" sz="quarter" idx="11"/>
          </p:nvPr>
        </p:nvSpPr>
        <p:spPr/>
        <p:txBody>
          <a:bodyPr/>
          <a:p>
            <a:endParaRPr altLang="en-US" lang="zh-CN"/>
          </a:p>
        </p:txBody>
      </p:sp>
      <p:sp>
        <p:nvSpPr>
          <p:cNvPr id="1048607" name="Slide Number Placeholder 6"/>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20" name=""/>
        <p:cNvGrpSpPr/>
        <p:nvPr/>
      </p:nvGrpSpPr>
      <p:grpSpPr>
        <a:xfrm>
          <a:off x="0" y="0"/>
          <a:ext cx="0" cy="0"/>
          <a:chOff x="0" y="0"/>
          <a:chExt cx="0" cy="0"/>
        </a:xfrm>
      </p:grpSpPr>
      <p:sp>
        <p:nvSpPr>
          <p:cNvPr id="1048608" name="Title 1"/>
          <p:cNvSpPr>
            <a:spLocks noGrp="1"/>
          </p:cNvSpPr>
          <p:nvPr>
            <p:ph type="title"/>
          </p:nvPr>
        </p:nvSpPr>
        <p:spPr/>
        <p:txBody>
          <a:bodyPr/>
          <a:p>
            <a:r>
              <a:rPr altLang="zh-CN" lang="en-US" smtClean="0"/>
              <a:t>Click to edit Master title style</a:t>
            </a:r>
            <a:endParaRPr dirty="0" lang="en-US"/>
          </a:p>
        </p:txBody>
      </p:sp>
      <p:sp>
        <p:nvSpPr>
          <p:cNvPr id="1048609" name="Vertical Text Placeholder 2"/>
          <p:cNvSpPr>
            <a:spLocks noGrp="1"/>
          </p:cNvSpPr>
          <p:nvPr>
            <p:ph type="body" orient="vert" idx="1"/>
          </p:nvPr>
        </p:nvSpPr>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610"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611" name="Footer Placeholder 4"/>
          <p:cNvSpPr>
            <a:spLocks noGrp="1"/>
          </p:cNvSpPr>
          <p:nvPr>
            <p:ph type="ftr" sz="quarter" idx="11"/>
          </p:nvPr>
        </p:nvSpPr>
        <p:spPr/>
        <p:txBody>
          <a:bodyPr/>
          <a:p>
            <a:endParaRPr altLang="en-US" lang="zh-CN"/>
          </a:p>
        </p:txBody>
      </p:sp>
      <p:sp>
        <p:nvSpPr>
          <p:cNvPr id="1048612"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17" name=""/>
        <p:cNvGrpSpPr/>
        <p:nvPr/>
      </p:nvGrpSpPr>
      <p:grpSpPr>
        <a:xfrm>
          <a:off x="0" y="0"/>
          <a:ext cx="0" cy="0"/>
          <a:chOff x="0" y="0"/>
          <a:chExt cx="0" cy="0"/>
        </a:xfrm>
      </p:grpSpPr>
      <p:sp>
        <p:nvSpPr>
          <p:cNvPr id="1048592" name="Vertical Title 1"/>
          <p:cNvSpPr>
            <a:spLocks noGrp="1"/>
          </p:cNvSpPr>
          <p:nvPr>
            <p:ph type="title" orient="vert"/>
          </p:nvPr>
        </p:nvSpPr>
        <p:spPr>
          <a:xfrm>
            <a:off x="6543675" y="365125"/>
            <a:ext cx="1971675" cy="5811838"/>
          </a:xfrm>
        </p:spPr>
        <p:txBody>
          <a:bodyPr vert="eaVert"/>
          <a:p>
            <a:r>
              <a:rPr altLang="zh-CN" lang="en-US" smtClean="0"/>
              <a:t>Click to edit Master title style</a:t>
            </a:r>
            <a:endParaRPr dirty="0" lang="en-US"/>
          </a:p>
        </p:txBody>
      </p:sp>
      <p:sp>
        <p:nvSpPr>
          <p:cNvPr id="1048593" name="Vertical Text Placeholder 2"/>
          <p:cNvSpPr>
            <a:spLocks noGrp="1"/>
          </p:cNvSpPr>
          <p:nvPr>
            <p:ph type="body" orient="vert" idx="1"/>
          </p:nvPr>
        </p:nvSpPr>
        <p:spPr>
          <a:xfrm>
            <a:off x="628650" y="365125"/>
            <a:ext cx="5800725" cy="5811838"/>
          </a:xfrm>
        </p:spPr>
        <p:txBody>
          <a:bodyPr vert="eaVert"/>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94" name="Date Placeholder 3"/>
          <p:cNvSpPr>
            <a:spLocks noGrp="1"/>
          </p:cNvSpPr>
          <p:nvPr>
            <p:ph type="dt" sz="half" idx="10"/>
          </p:nvPr>
        </p:nvSpPr>
        <p:spPr/>
        <p:txBody>
          <a:bodyPr/>
          <a:p>
            <a:fld id="{70BC1078-46ED-40F9-8930-935BAD7C2B02}" type="datetimeFigureOut">
              <a:rPr altLang="en-US" lang="zh-CN" smtClean="0"/>
              <a:t>2015/5/12</a:t>
            </a:fld>
            <a:endParaRPr altLang="en-US" lang="zh-CN"/>
          </a:p>
        </p:txBody>
      </p:sp>
      <p:sp>
        <p:nvSpPr>
          <p:cNvPr id="1048595" name="Footer Placeholder 4"/>
          <p:cNvSpPr>
            <a:spLocks noGrp="1"/>
          </p:cNvSpPr>
          <p:nvPr>
            <p:ph type="ftr" sz="quarter" idx="11"/>
          </p:nvPr>
        </p:nvSpPr>
        <p:spPr/>
        <p:txBody>
          <a:bodyPr/>
          <a:p>
            <a:endParaRPr altLang="en-US" lang="zh-CN"/>
          </a:p>
        </p:txBody>
      </p:sp>
      <p:sp>
        <p:nvSpPr>
          <p:cNvPr id="1048596" name="Slide Number Placeholder 5"/>
          <p:cNvSpPr>
            <a:spLocks noGrp="1"/>
          </p:cNvSpPr>
          <p:nvPr>
            <p:ph type="sldNum" sz="quarter" idx="12"/>
          </p:nvPr>
        </p:nvSpPr>
        <p:spPr/>
        <p:txBody>
          <a:bodyPr/>
          <a:p>
            <a:fld id="{D5B52ADC-5BFA-4FBD-BEE2-16096B7F4166}" type="slidenum">
              <a:rPr altLang="en-US" lang="zh-CN" smtClean="0"/>
              <a:t>‹#›</a:t>
            </a:fld>
            <a:endParaRPr altLang="en-US" lang="zh-CN"/>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 name=""/>
        <p:cNvGrpSpPr/>
        <p:nvPr/>
      </p:nvGrpSpPr>
      <p:grpSpPr>
        <a:xfrm>
          <a:off x="0" y="0"/>
          <a:ext cx="0" cy="0"/>
          <a:chOff x="0" y="0"/>
          <a:chExt cx="0" cy="0"/>
        </a:xfrm>
      </p:grpSpPr>
      <p:sp>
        <p:nvSpPr>
          <p:cNvPr id="1048576" name="Title Placeholder 1"/>
          <p:cNvSpPr>
            <a:spLocks noGrp="1"/>
          </p:cNvSpPr>
          <p:nvPr>
            <p:ph type="title"/>
          </p:nvPr>
        </p:nvSpPr>
        <p:spPr>
          <a:xfrm>
            <a:off x="628650" y="365126"/>
            <a:ext cx="7886700" cy="1325563"/>
          </a:xfrm>
          <a:prstGeom prst="rect"/>
        </p:spPr>
        <p:txBody>
          <a:bodyPr anchor="ctr" bIns="45720" lIns="91440" rIns="91440" rtlCol="0" tIns="45720" vert="horz">
            <a:normAutofit/>
          </a:bodyPr>
          <a:p>
            <a:r>
              <a:rPr altLang="zh-CN" lang="en-US" smtClean="0"/>
              <a:t>Click to edit Master title style</a:t>
            </a:r>
            <a:endParaRPr dirty="0" lang="en-US"/>
          </a:p>
        </p:txBody>
      </p:sp>
      <p:sp>
        <p:nvSpPr>
          <p:cNvPr id="1048577" name="Text Placeholder 2"/>
          <p:cNvSpPr>
            <a:spLocks noGrp="1"/>
          </p:cNvSpPr>
          <p:nvPr>
            <p:ph type="body" idx="1"/>
          </p:nvPr>
        </p:nvSpPr>
        <p:spPr>
          <a:xfrm>
            <a:off x="628650" y="1825625"/>
            <a:ext cx="7886700" cy="4351338"/>
          </a:xfrm>
          <a:prstGeom prst="rect"/>
        </p:spPr>
        <p:txBody>
          <a:bodyPr bIns="45720" lIns="91440" rIns="91440" rtlCol="0" tIns="45720" vert="horz">
            <a:normAutofit/>
          </a:bodyPr>
          <a:p>
            <a:pPr lvl="0"/>
            <a:r>
              <a:rPr altLang="zh-CN" lang="en-US" smtClean="0"/>
              <a:t>Click to edit Master text styles</a:t>
            </a:r>
          </a:p>
          <a:p>
            <a:pPr lvl="1"/>
            <a:r>
              <a:rPr altLang="zh-CN" lang="en-US" smtClean="0"/>
              <a:t>Second level</a:t>
            </a:r>
          </a:p>
          <a:p>
            <a:pPr lvl="2"/>
            <a:r>
              <a:rPr altLang="zh-CN" lang="en-US" smtClean="0"/>
              <a:t>Third level</a:t>
            </a:r>
          </a:p>
          <a:p>
            <a:pPr lvl="3"/>
            <a:r>
              <a:rPr altLang="zh-CN" lang="en-US" smtClean="0"/>
              <a:t>Fourth level</a:t>
            </a:r>
          </a:p>
          <a:p>
            <a:pPr lvl="4"/>
            <a:r>
              <a:rPr altLang="zh-CN" lang="en-US" smtClean="0"/>
              <a:t>Fifth level</a:t>
            </a:r>
            <a:endParaRPr dirty="0" lang="en-US"/>
          </a:p>
        </p:txBody>
      </p:sp>
      <p:sp>
        <p:nvSpPr>
          <p:cNvPr id="1048578" name="Date Placeholder 3"/>
          <p:cNvSpPr>
            <a:spLocks noGrp="1"/>
          </p:cNvSpPr>
          <p:nvPr>
            <p:ph type="dt" sz="half" idx="2"/>
          </p:nvPr>
        </p:nvSpPr>
        <p:spPr>
          <a:xfrm>
            <a:off x="628650" y="6356351"/>
            <a:ext cx="2057400" cy="365125"/>
          </a:xfrm>
          <a:prstGeom prst="rect"/>
        </p:spPr>
        <p:txBody>
          <a:bodyPr anchor="ctr" bIns="45720" lIns="91440" rIns="91440" rtlCol="0" tIns="45720" vert="horz"/>
          <a:lstStyle>
            <a:lvl1pPr algn="l">
              <a:defRPr sz="1200">
                <a:solidFill>
                  <a:schemeClr val="tx1">
                    <a:tint val="75000"/>
                  </a:schemeClr>
                </a:solidFill>
              </a:defRPr>
            </a:lvl1pPr>
          </a:lstStyle>
          <a:p>
            <a:fld id="{70BC1078-46ED-40F9-8930-935BAD7C2B02}" type="datetimeFigureOut">
              <a:rPr altLang="en-US" lang="zh-CN" smtClean="0"/>
              <a:t>2015/5/12</a:t>
            </a:fld>
            <a:endParaRPr altLang="en-US" lang="zh-CN"/>
          </a:p>
        </p:txBody>
      </p:sp>
      <p:sp>
        <p:nvSpPr>
          <p:cNvPr id="1048579" name="Footer Placeholder 4"/>
          <p:cNvSpPr>
            <a:spLocks noGrp="1"/>
          </p:cNvSpPr>
          <p:nvPr>
            <p:ph type="ftr" sz="quarter" idx="3"/>
          </p:nvPr>
        </p:nvSpPr>
        <p:spPr>
          <a:xfrm>
            <a:off x="3028950" y="6356351"/>
            <a:ext cx="3086100" cy="365125"/>
          </a:xfrm>
          <a:prstGeom prst="rect"/>
        </p:spPr>
        <p:txBody>
          <a:bodyPr anchor="ctr" bIns="45720" lIns="91440" rIns="91440" rtlCol="0" tIns="45720" vert="horz"/>
          <a:lstStyle>
            <a:lvl1pPr algn="ctr">
              <a:defRPr sz="1200">
                <a:solidFill>
                  <a:schemeClr val="tx1">
                    <a:tint val="75000"/>
                  </a:schemeClr>
                </a:solidFill>
              </a:defRPr>
            </a:lvl1pPr>
          </a:lstStyle>
          <a:p>
            <a:endParaRPr altLang="en-US" lang="zh-CN"/>
          </a:p>
        </p:txBody>
      </p:sp>
      <p:sp>
        <p:nvSpPr>
          <p:cNvPr id="1048580" name="Slide Number Placeholder 5"/>
          <p:cNvSpPr>
            <a:spLocks noGrp="1"/>
          </p:cNvSpPr>
          <p:nvPr>
            <p:ph type="sldNum" sz="quarter" idx="4"/>
          </p:nvPr>
        </p:nvSpPr>
        <p:spPr>
          <a:xfrm>
            <a:off x="6457950" y="6356351"/>
            <a:ext cx="2057400" cy="365125"/>
          </a:xfrm>
          <a:prstGeom prst="rect"/>
        </p:spPr>
        <p:txBody>
          <a:bodyPr anchor="ctr" bIns="45720" lIns="91440" rIns="91440" rtlCol="0" tIns="45720" vert="horz"/>
          <a:lstStyle>
            <a:lvl1pPr algn="r">
              <a:defRPr sz="1200">
                <a:solidFill>
                  <a:schemeClr val="tx1">
                    <a:tint val="75000"/>
                  </a:schemeClr>
                </a:solidFill>
              </a:defRPr>
            </a:lvl1pPr>
          </a:lstStyle>
          <a:p>
            <a:fld id="{D5B52ADC-5BFA-4FBD-BEE2-16096B7F4166}" type="slidenum">
              <a:rPr altLang="en-US" lang="zh-CN" smtClean="0"/>
              <a:t>‹#›</a:t>
            </a:fld>
            <a:endParaRPr altLang="en-US" lang="zh-CN"/>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5" name=""/>
        <p:cNvGrpSpPr/>
        <p:nvPr/>
      </p:nvGrpSpPr>
      <p:grpSpPr>
        <a:xfrm>
          <a:off x="0" y="0"/>
          <a:ext cx="0" cy="0"/>
          <a:chOff x="0" y="0"/>
          <a:chExt cx="0" cy="0"/>
        </a:xfrm>
      </p:grpSpPr>
      <p:sp>
        <p:nvSpPr>
          <p:cNvPr id="1048586" name="Title 1"/>
          <p:cNvSpPr>
            <a:spLocks noGrp="1"/>
          </p:cNvSpPr>
          <p:nvPr>
            <p:ph type="ctrTitle"/>
          </p:nvPr>
        </p:nvSpPr>
        <p:spPr/>
        <p:txBody>
          <a:bodyPr>
            <a:normAutofit fontScale="95000"/>
          </a:bodyPr>
          <a:p>
            <a:r>
              <a:rPr altLang="zh-CN" lang="en-US"/>
              <a:t>I</a:t>
            </a:r>
            <a:r>
              <a:rPr altLang="zh-CN" lang="en-US"/>
              <a:t>s</a:t>
            </a:r>
            <a:r>
              <a:rPr altLang="zh-CN" lang="en-US"/>
              <a:t>h</a:t>
            </a:r>
            <a:r>
              <a:rPr altLang="zh-CN" lang="en-US"/>
              <a:t>l</a:t>
            </a:r>
            <a:r>
              <a:rPr altLang="zh-CN" lang="en-US"/>
              <a:t>o</a:t>
            </a:r>
            <a:r>
              <a:rPr altLang="zh-CN" lang="en-US"/>
              <a:t>v</a:t>
            </a:r>
            <a:r>
              <a:rPr altLang="zh-CN" lang="en-US"/>
              <a:t> </a:t>
            </a:r>
            <a:r>
              <a:rPr altLang="zh-CN" lang="en-US"/>
              <a:t>b</a:t>
            </a:r>
            <a:r>
              <a:rPr altLang="zh-CN" lang="en-US"/>
              <a:t>e</a:t>
            </a:r>
            <a:r>
              <a:rPr altLang="zh-CN" lang="en-US"/>
              <a:t>r</a:t>
            </a:r>
            <a:r>
              <a:rPr altLang="zh-CN" lang="en-US"/>
              <a:t>i</a:t>
            </a:r>
            <a:r>
              <a:rPr altLang="zh-CN" lang="en-US"/>
              <a:t>s</a:t>
            </a:r>
            <a:r>
              <a:rPr altLang="zh-CN" lang="en-US"/>
              <a:t>h</a:t>
            </a:r>
            <a:r>
              <a:rPr altLang="zh-CN" lang="en-US"/>
              <a:t> </a:t>
            </a:r>
            <a:r>
              <a:rPr altLang="zh-CN" lang="en-US"/>
              <a:t>t</a:t>
            </a:r>
            <a:r>
              <a:rPr altLang="zh-CN" lang="en-US"/>
              <a:t>u</a:t>
            </a:r>
            <a:r>
              <a:rPr altLang="zh-CN" lang="en-US"/>
              <a:t>r</a:t>
            </a:r>
            <a:r>
              <a:rPr altLang="zh-CN" lang="en-US"/>
              <a:t>l</a:t>
            </a:r>
            <a:r>
              <a:rPr altLang="zh-CN" lang="en-US"/>
              <a:t>a</a:t>
            </a:r>
            <a:r>
              <a:rPr altLang="zh-CN" lang="en-US"/>
              <a:t>r</a:t>
            </a:r>
            <a:r>
              <a:rPr altLang="zh-CN" lang="en-US"/>
              <a:t>i</a:t>
            </a:r>
            <a:r>
              <a:rPr altLang="zh-CN" lang="en-US"/>
              <a:t> </a:t>
            </a:r>
            <a:r>
              <a:rPr altLang="zh-CN" lang="en-US"/>
              <a:t>P</a:t>
            </a:r>
            <a:r>
              <a:rPr altLang="zh-CN" lang="en-US"/>
              <a:t>a</a:t>
            </a:r>
            <a:r>
              <a:rPr altLang="zh-CN" lang="en-US"/>
              <a:t>r</a:t>
            </a:r>
            <a:r>
              <a:rPr altLang="zh-CN" lang="en-US"/>
              <a:t>m</a:t>
            </a:r>
            <a:r>
              <a:rPr altLang="zh-CN" lang="en-US"/>
              <a:t>a</a:t>
            </a:r>
            <a:r>
              <a:rPr altLang="zh-CN" lang="en-US"/>
              <a:t>l</a:t>
            </a:r>
            <a:r>
              <a:rPr altLang="zh-CN" lang="en-US"/>
              <a:t>a</a:t>
            </a:r>
            <a:r>
              <a:rPr altLang="zh-CN" lang="en-US"/>
              <a:t>s</a:t>
            </a:r>
            <a:r>
              <a:rPr altLang="zh-CN" lang="en-US"/>
              <a:t>h</a:t>
            </a:r>
            <a:r>
              <a:rPr altLang="zh-CN" lang="en-US"/>
              <a:t>,</a:t>
            </a:r>
            <a:r>
              <a:rPr altLang="zh-CN" lang="en-US"/>
              <a:t>F</a:t>
            </a:r>
            <a:r>
              <a:rPr altLang="zh-CN" lang="en-US"/>
              <a:t>r</a:t>
            </a:r>
            <a:r>
              <a:rPr altLang="zh-CN" lang="en-US"/>
              <a:t>e</a:t>
            </a:r>
            <a:r>
              <a:rPr altLang="zh-CN" lang="en-US"/>
              <a:t>z</a:t>
            </a:r>
            <a:r>
              <a:rPr altLang="zh-CN" lang="en-US"/>
              <a:t>a</a:t>
            </a:r>
            <a:r>
              <a:rPr altLang="zh-CN" lang="en-US"/>
              <a:t>l</a:t>
            </a:r>
            <a:r>
              <a:rPr altLang="zh-CN" lang="en-US"/>
              <a:t>a</a:t>
            </a:r>
            <a:r>
              <a:rPr altLang="zh-CN" lang="en-US"/>
              <a:t>s</a:t>
            </a:r>
            <a:r>
              <a:rPr altLang="zh-CN" lang="en-US"/>
              <a:t>h</a:t>
            </a:r>
            <a:r>
              <a:rPr altLang="zh-CN" lang="en-US"/>
              <a:t>,</a:t>
            </a:r>
            <a:r>
              <a:rPr altLang="zh-CN" lang="en-US"/>
              <a:t>Z</a:t>
            </a:r>
            <a:r>
              <a:rPr altLang="zh-CN" lang="en-US"/>
              <a:t>e</a:t>
            </a:r>
            <a:r>
              <a:rPr altLang="zh-CN" lang="en-US"/>
              <a:t>n</a:t>
            </a:r>
            <a:r>
              <a:rPr altLang="zh-CN" lang="en-US"/>
              <a:t>k</a:t>
            </a:r>
            <a:r>
              <a:rPr altLang="zh-CN" lang="en-US"/>
              <a:t>o</a:t>
            </a:r>
            <a:r>
              <a:rPr altLang="zh-CN" lang="en-US"/>
              <a:t>v</a:t>
            </a:r>
            <a:r>
              <a:rPr altLang="zh-CN" lang="en-US"/>
              <a:t>k</a:t>
            </a:r>
            <a:r>
              <a:rPr altLang="zh-CN" lang="en-US"/>
              <a:t>a</a:t>
            </a:r>
            <a:r>
              <a:rPr altLang="zh-CN" lang="en-US"/>
              <a:t>l</a:t>
            </a:r>
            <a:r>
              <a:rPr altLang="zh-CN" lang="en-US"/>
              <a:t>a</a:t>
            </a:r>
            <a:r>
              <a:rPr altLang="zh-CN" lang="en-US"/>
              <a:t>s</a:t>
            </a:r>
            <a:r>
              <a:rPr altLang="zh-CN" lang="en-US"/>
              <a:t>h</a:t>
            </a:r>
            <a:endParaRPr altLang="zh-CN"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647" name=""/>
          <p:cNvSpPr txBox="1"/>
          <p:nvPr/>
        </p:nvSpPr>
        <p:spPr>
          <a:xfrm>
            <a:off x="302454" y="449581"/>
            <a:ext cx="8539092" cy="5958839"/>
          </a:xfrm>
          <a:prstGeom prst="rect"/>
        </p:spPr>
        <p:txBody>
          <a:bodyPr rtlCol="0" wrap="square">
            <a:spAutoFit/>
          </a:bodyPr>
          <a:p>
            <a:pPr algn="ctr"/>
            <a:r>
              <a:rPr sz="2800" lang="en-US">
                <a:solidFill>
                  <a:srgbClr val="000000"/>
                </a:solidFill>
              </a:rPr>
              <a:t>
I. Parmalash va teshik kengaytirish jarayonlari (Сверление)
Parmalash va teshik kengaytirish stanoklari metallga ishlov berish dastgohlarining qariyb 20% qismini tashkil etadi.
• Texnologik mohiyati: Materialda yaxlit qatlamni qirqib olish orqali yangi silindrsimon teshiklar ochish yoki mavjud teshiklarni kengaytirish jarayonidir.
• Kesish rejimi va kinematikasi: Asosiy harakat — kesuvchi asbobning (parmaning) aylanma harakati (V, m/min). Yordamchi harakat — parmaning o'z o'qi bo'ylab ilgarilama-qaytma surilishi (S, mm/ayl).</a:t>
            </a:r>
            <a:endParaRPr sz="2800" lang="en-US">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pic>
        <p:nvPicPr>
          <p:cNvPr id="2097152" name=""/>
          <p:cNvPicPr>
            <a:picLocks/>
          </p:cNvPicPr>
          <p:nvPr/>
        </p:nvPicPr>
        <p:blipFill>
          <a:blip xmlns:r="http://schemas.openxmlformats.org/officeDocument/2006/relationships" r:embed="rId1"/>
          <a:stretch>
            <a:fillRect/>
          </a:stretch>
        </p:blipFill>
        <p:spPr>
          <a:xfrm rot="0">
            <a:off x="0" y="2523"/>
            <a:ext cx="9144000" cy="6852954"/>
          </a:xfrm>
          <a:prstGeom prst="rec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48" name=""/>
          <p:cNvSpPr txBox="1"/>
          <p:nvPr/>
        </p:nvSpPr>
        <p:spPr>
          <a:xfrm>
            <a:off x="364361" y="449579"/>
            <a:ext cx="8415276" cy="5958840"/>
          </a:xfrm>
          <a:prstGeom prst="rect"/>
        </p:spPr>
        <p:txBody>
          <a:bodyPr rtlCol="0" wrap="square">
            <a:spAutoFit/>
          </a:bodyPr>
          <a:p>
            <a:pPr algn="ctr"/>
            <a:r>
              <a:rPr sz="2800" lang="en-US">
                <a:solidFill>
                  <a:srgbClr val="000000"/>
                </a:solidFill>
              </a:rPr>
              <a:t>• Aniqlovchi ko'rsatkichlar: Parmalash asosan aniqlik klassi pastroq bo'lgan (IT13-IT11) va yuza g'adir-budirligi \(R_a = 50 - 12.5\) mkm bo'lgan qo'pol ishlov berish bosqichi hisoblanadi. Keyinchalik teshik aniqligini oshirish uchun zenkerlash va razvyortkalash operatsiyalari bajariladi.
• Stanoklar tasnifi:
	• Stol usti (nastolniy): Kichik o'lchamli teshiklar (3–12 mm) ochish uchun, aylanishlar soni yuqori (16 000 ayl/min gacha) bo'ladi (Modellar: 2M112, 2D112P).
	• Vertikal-parmalash: O'rtacha o'lchamdagi detallar uchun (Model: 2H135-1, maksimal parmalash diametri 35 mm gacha).</a:t>
            </a:r>
            <a:endParaRPr sz="2800" lang="en-US">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649" name=""/>
          <p:cNvSpPr txBox="1"/>
          <p:nvPr/>
        </p:nvSpPr>
        <p:spPr>
          <a:xfrm>
            <a:off x="194109" y="60960"/>
            <a:ext cx="8755781" cy="6797039"/>
          </a:xfrm>
          <a:prstGeom prst="rect"/>
        </p:spPr>
        <p:txBody>
          <a:bodyPr rtlCol="0" wrap="square">
            <a:spAutoFit/>
          </a:bodyPr>
          <a:p>
            <a:pPr algn="ctr"/>
            <a:r>
              <a:rPr sz="2800" lang="en-US">
                <a:solidFill>
                  <a:srgbClr val="000000"/>
                </a:solidFill>
              </a:rPr>
              <a:t>• 
	• Radial-parmalash: Katta va og'ir gabaritli detallarni joyidan jildirmasdan, stanok shpindelini detal ustiga olib kelib parmalash uchun ishlatiladi (Model: 2554).
II. Zenkovkalash jarayoni (Зенкование)
Zenkovkalash — parmalash dastgohlarida bajariladigan yordamchi, ammo mas'uliyatli tugallash operatsiyalaridan biridir.
• Texnologik mohiyati: Tayyor teshiklarning kirish qismlarida konusasimon yoki silindrsimon chuqurchalar (faskalar) hosil qilish, shuningdek, teshik chetidagi g'idir-budirlik va burmalarni (zauenes) yo'qotish</a:t>
            </a:r>
            <a:endParaRPr sz="2800" lang="en-US">
              <a:solidFill>
                <a:srgbClr val="00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pic>
        <p:nvPicPr>
          <p:cNvPr id="2097154" name=""/>
          <p:cNvPicPr>
            <a:picLocks/>
          </p:cNvPicPr>
          <p:nvPr/>
        </p:nvPicPr>
        <p:blipFill>
          <a:blip xmlns:r="http://schemas.openxmlformats.org/officeDocument/2006/relationships" r:embed="rId1"/>
          <a:stretch>
            <a:fillRect/>
          </a:stretch>
        </p:blipFill>
        <p:spPr>
          <a:xfrm rot="0">
            <a:off x="1230425" y="924662"/>
            <a:ext cx="6683150" cy="5008675"/>
          </a:xfrm>
          <a:prstGeom prst="rec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50" name=""/>
          <p:cNvSpPr txBox="1"/>
          <p:nvPr/>
        </p:nvSpPr>
        <p:spPr>
          <a:xfrm>
            <a:off x="692178" y="240030"/>
            <a:ext cx="8086945" cy="6377940"/>
          </a:xfrm>
          <a:prstGeom prst="rect"/>
        </p:spPr>
        <p:txBody>
          <a:bodyPr rtlCol="0" wrap="square">
            <a:spAutoFit/>
          </a:bodyPr>
          <a:p>
            <a:pPr algn="ctr"/>
            <a:r>
              <a:rPr sz="2800" lang="en-US">
                <a:solidFill>
                  <a:srgbClr val="000000"/>
                </a:solidFill>
              </a:rPr>
              <a:t>• Asosiy maqsadi: Mashinasozlikda bolt, vint yoki parchin mix (zaklyopka) boshchalarini detal yuzasiga tekis joylashtirish (yashirin o'tirtirish — potay) uchun xizmat qiladi.
• Asbobi (Zenkovka): Zenkovkalar kesuvchi tishlarining ko'pligi (ko'p tig'lilik) va uchi konus shaklida (60°, 90°, 120° burchak ostida) bo'lishi bilan parmalardan ajralib turadi. Bu teshik og'zini markazlashtirish va tekis qirqishni ta'minlaydi.
III. Frezalash jarayoni (Фреzeрование)
Frezalash stanoklari va asboblari murakkab profilli, tekis hamda shakldor yuzalarga yuqori unumdorlik bilan ishlov berish imkonini beradi</a:t>
            </a:r>
            <a:endParaRPr sz="2800" lang="en-US">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51" name=""/>
          <p:cNvSpPr txBox="1"/>
          <p:nvPr/>
        </p:nvSpPr>
        <p:spPr>
          <a:xfrm>
            <a:off x="492951" y="170772"/>
            <a:ext cx="8158098" cy="7216139"/>
          </a:xfrm>
          <a:prstGeom prst="rect"/>
        </p:spPr>
        <p:txBody>
          <a:bodyPr rtlCol="0" wrap="square">
            <a:spAutoFit/>
          </a:bodyPr>
          <a:p>
            <a:pPr algn="ctr"/>
            <a:r>
              <a:rPr sz="2800" lang="en-US">
                <a:solidFill>
                  <a:srgbClr val="000000"/>
                </a:solidFill>
              </a:rPr>
              <a:t>• Texnologik mohiyati: Ko'p tig'li aylanuvchi kesuvchi asbob (freza) yordamida zagotovka (detal) yuzasidan metall qatlamini qirqib olish jarayoni.
• Kinematikasi: Asosiy (kesish) harakat — frezaning o'z o'qi atrofida aylanishi. Surish harakati (S) — detal o'rnatilgan stolning ilgarilama-qaytma (bo'ylama, ko'ndalang yoki vertikal) yo'nalishda siljishi.
• Frezalash yo'nalishlari:
	1. Yo'ldosh ( попутное) frezalash: Frezaning aylanish yo'nalishi bilan detalning surilish yo'nalishi bir xil bo'ladi. Yuza tozaligi yuqori chiqadi.
	2. Qarshiligi (встречное) frezalash: Freza tishi detal harakatiga teskari yo'nalishda kelib uriladi. Qattiq va quyma qobiqli metallarni ishlashda qo'llaniladi</a:t>
            </a:r>
            <a:endParaRPr sz="2800" lang="en-US">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52" name=""/>
          <p:cNvSpPr txBox="1"/>
          <p:nvPr/>
        </p:nvSpPr>
        <p:spPr>
          <a:xfrm>
            <a:off x="488408" y="275501"/>
            <a:ext cx="8167182" cy="6797039"/>
          </a:xfrm>
          <a:prstGeom prst="rect"/>
        </p:spPr>
        <p:txBody>
          <a:bodyPr rtlCol="0" wrap="square">
            <a:spAutoFit/>
          </a:bodyPr>
          <a:p>
            <a:pPr algn="ctr"/>
            <a:r>
              <a:rPr sz="2800" lang="en-US">
                <a:solidFill>
                  <a:srgbClr val="000000"/>
                </a:solidFill>
              </a:rPr>
              <a:t>• Konsolli-frezalash stanoklari: Stol ostida konsol (tayanch) mavjud bo'lib, stol vertikal yo'nalishda ham harakatlanadi. Bunga gorizontal (Model 6P82), vertikal va universal frezalash stanoklari kiradi.
• Konsolsiz frezalash stanoklari: Yirik va og'ir zagotovkalar uchun mo'ljallangan, stoli faqat bo'ylama va ko'ndalang harakat qiladi (Model 6A59).
• Bo'ylama (prodolno) frezalash stanoklari: Juda yirik o'lchamdagi detallar uchun (Model 6682, stol uzunligi 12.5 metrgacha yetishi mumkin).
• Kopirli (andozali) frezalash stanoklari: Maxsus andaza (shablon, matrisa) bo'yicha murakkab fazoviy shakllarni, shtamplar va turbina parraklarini nusxalab yonish uchun ishlatiladi (Modellar: 641, 6B443).</a:t>
            </a:r>
            <a:endParaRPr sz="2800" lang="en-US">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pic>
        <p:nvPicPr>
          <p:cNvPr id="2097153" name=""/>
          <p:cNvPicPr>
            <a:picLocks/>
          </p:cNvPicPr>
          <p:nvPr/>
        </p:nvPicPr>
        <p:blipFill>
          <a:blip xmlns:r="http://schemas.openxmlformats.org/officeDocument/2006/relationships" r:embed="rId1"/>
          <a:stretch>
            <a:fillRect/>
          </a:stretch>
        </p:blipFill>
        <p:spPr>
          <a:xfrm rot="0">
            <a:off x="1677263" y="536393"/>
            <a:ext cx="5789473" cy="5785214"/>
          </a:xfrm>
          <a:prstGeom prst="rect"/>
        </p:spPr>
      </p:pic>
    </p:spTree>
  </p:cSld>
  <p:clrMapOvr>
    <a:masterClrMapping/>
  </p:clrMapOvr>
</p:sld>
</file>

<file path=ppt/theme/theme1.xml><?xml version="1.0" encoding="utf-8"?>
<a:theme xmlns:a="http://schemas.openxmlformats.org/drawingml/2006/main" name="Office Them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H Sarabun PSK"/>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H Sarabun PSK"/>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WPS Office</Application>
  <ScaleCrop>0</ScaleCrop>
  <LinksUpToDate>0</LinksUpToDate>
  <AppVersion>15.0000</AppVersion>
</Properties>
</file>

<file path=docProps/core.xml><?xml version="1.0" encoding="utf-8"?>
<cp:coreProperties xmlns:cp="http://schemas.openxmlformats.org/package/2006/metadata/core-properties" xmlns:dc="http://purl.org/dc/elements/1.1/" xmlns:dcterms="http://purl.org/dc/terms/" xmlns:xsi="http://www.w3.org/2001/XMLSchema-instance">
  <dc:creator>SM-A125F</dc:creator>
  <dcterms:created xsi:type="dcterms:W3CDTF">2015-05-11T23:30:45Z</dcterms:created>
  <dcterms:modified xsi:type="dcterms:W3CDTF">2026-10-12T05:18:00Z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d93fec3dae2d427f93761316c1e74655_21</vt:lpwstr>
  </property>
</Properties>
</file>