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Endokrin Bezlari Fiziologiyasi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Gipotalamo-gipofizar tizim, Qalqonsimon va Qalqon oldi bezlari, Buyrak usti bezlari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Gipotalamo-Gipofizar Tizim va Boshqa Bezlar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Gipotalamus va qalqonsimon bez: TSH orqali aloqa.</a:t>
            </a:r>
          </a:p>
          <a:p>
            <a:r>
              <a:t>- Gipotalamus va buyrak usti bezlari: ACTH orqali aloqa.</a:t>
            </a:r>
          </a:p>
          <a:p>
            <a:r>
              <a:t>- Endokrin bezlarning o‘zaro bog‘liqligi.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Kasalliklar va Patologiyalar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Gipotalamo-gipofizar tizim disfunksiyasi: Gigantizm, akromegaliya.</a:t>
            </a:r>
          </a:p>
          <a:p>
            <a:r>
              <a:t>- Qalqonsimon bez patologiyalari: Graves kasalligi, Hashimoto tiroiditi.</a:t>
            </a:r>
          </a:p>
          <a:p>
            <a:r>
              <a:t>- Buyrak usti bezlari kasalliklari: Addison va Kushing sindromlari.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Gormonlar va Hayotiy Sikl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Gormonlar va o‘sish.</a:t>
            </a:r>
          </a:p>
          <a:p>
            <a:r>
              <a:t>- Gormonlarning metabolizmga ta’siri.</a:t>
            </a:r>
          </a:p>
          <a:p>
            <a:r>
              <a:t>- Gormonlarning qarish jarayonidagi roli.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Gormonlarning Diagnostikasi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Qon va siydikda gormonlarni o‘lchash usullari.</a:t>
            </a:r>
          </a:p>
          <a:p>
            <a:r>
              <a:t>- Diagnostik testlar: TSH, kortizol, paratgormon darajalari.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Profilaktika va Davolash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Sog‘lom ovqatlanish va stressni boshqarish.</a:t>
            </a:r>
          </a:p>
          <a:p>
            <a:r>
              <a:t>- Gormonal terapiya va jarrohlik amaliyotlari.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 va Savollar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Endokrin tizimning organizmdagi markaziy roli.</a:t>
            </a:r>
          </a:p>
          <a:p>
            <a:r>
              <a:t>- Sog‘lom turmush tarzi va gormonal muvozanat.</a:t>
            </a:r>
          </a:p>
          <a:p>
            <a:r>
              <a:t>- Savollar va javoblar uchun vaqt.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Qalqonsimon Bez Gormonlari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T3 (triiodtironin) va T4 (tiroksin):</a:t>
            </a:r>
          </a:p>
          <a:p>
            <a:r>
              <a:t>  - Energiya ishlab chiqarish va sarflanishini boshqaradi.</a:t>
            </a:r>
          </a:p>
          <a:p>
            <a:r>
              <a:t>  - Nerv tizimi va yurak-qon tomir tizimiga ta’sir qiladi.</a:t>
            </a:r>
          </a:p>
          <a:p>
            <a:r>
              <a:t>  - Hujayralar o‘sishi va bo‘linishini ta’minlaydi.</a:t>
            </a:r>
          </a:p>
          <a:p>
            <a:r>
              <a:t>- Kaltsitonin:</a:t>
            </a:r>
          </a:p>
          <a:p>
            <a:r>
              <a:t>  - Qon kalsiy miqdorini pasaytiradi.</a:t>
            </a:r>
          </a:p>
          <a:p>
            <a:r>
              <a:t>  - Suyaklarda kalsiy to‘planishini kuchaytiradi.</a:t>
            </a:r>
          </a:p>
          <a:p>
            <a:r>
              <a:t>- Kasalliklar:</a:t>
            </a:r>
          </a:p>
          <a:p>
            <a:r>
              <a:t>  - Gipotiroidizm: Energiya darajasining pasayishi, vazn ortishi.</a:t>
            </a:r>
          </a:p>
          <a:p>
            <a:r>
              <a:t>  - Gipertiroidizm: Yurak urishining tezlashishi, vazn yo‘qotish.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Qalqon Oldi Bezlari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Tuzilishi va joylashuvi:</a:t>
            </a:r>
          </a:p>
          <a:p>
            <a:r>
              <a:t>  - Qalqonsimon bezning orqa tomonida joylashgan 4 ta kichik bez.</a:t>
            </a:r>
          </a:p>
          <a:p>
            <a:r>
              <a:t>- Paratgormon (PTH):</a:t>
            </a:r>
          </a:p>
          <a:p>
            <a:r>
              <a:t>  - Qon kalsiy va fosfor muvozanatini boshqaradi.</a:t>
            </a:r>
          </a:p>
          <a:p>
            <a:r>
              <a:t>  - Ichakda kalsiy so‘rilishini oshiradi.</a:t>
            </a:r>
          </a:p>
          <a:p>
            <a:r>
              <a:t>  - Buyraklardan kalsiy chiqarilishini kamaytiradi.</a:t>
            </a:r>
          </a:p>
          <a:p>
            <a:r>
              <a:t>- Kasalliklar:</a:t>
            </a:r>
          </a:p>
          <a:p>
            <a:r>
              <a:t>  - Gipoparatiroidizm: Mushaklar spazmi, suyaklarning zaiflashishi.</a:t>
            </a:r>
          </a:p>
          <a:p>
            <a:r>
              <a:t>  - Giperaparatiroidizm: Qon kalsiy darajasining ortishi, buyrak toshlari.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Buyrak Usti Bezlari Tuzilishi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Tuzilishi:</a:t>
            </a:r>
          </a:p>
          <a:p>
            <a:r>
              <a:t>  - Korteks (po‘stloq qismi):</a:t>
            </a:r>
          </a:p>
          <a:p>
            <a:r>
              <a:t>    - Glomerulosa zonasi: Mineralokortikoidlar ishlab chiqaradi (masalan, aldosteron).</a:t>
            </a:r>
          </a:p>
          <a:p>
            <a:r>
              <a:t>    - Fasciculata zonasi: Glyukokortikoidlar (masalan, kortizol).</a:t>
            </a:r>
          </a:p>
          <a:p>
            <a:r>
              <a:t>    - Reticularis zonasi: Jinsiy gormonlar.</a:t>
            </a:r>
          </a:p>
          <a:p>
            <a:r>
              <a:t>  - Medulla (mag‘iz qismi):</a:t>
            </a:r>
          </a:p>
          <a:p>
            <a:r>
              <a:t>    - Adrenalin va noradrenalin ishlab chiqaradi.</a:t>
            </a:r>
          </a:p>
          <a:p>
            <a:r>
              <a:t>- Har bir qismning o‘ziga xos vazifalari mavjud.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Buyrak Usti Bezlari Gormonlari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Korteks gormonlari:</a:t>
            </a:r>
          </a:p>
          <a:p>
            <a:r>
              <a:t>  - Mineralokortikoidlar (aldosteron):</a:t>
            </a:r>
          </a:p>
          <a:p>
            <a:r>
              <a:t>    - Tuz va suv balansini boshqaradi.</a:t>
            </a:r>
          </a:p>
          <a:p>
            <a:r>
              <a:t>    - Qon bosimini tartibga soladi.</a:t>
            </a:r>
          </a:p>
          <a:p>
            <a:r>
              <a:t>  - Glyukokortikoidlar (kortizol):</a:t>
            </a:r>
          </a:p>
          <a:p>
            <a:r>
              <a:t>    - Stressga javob reaksiyasini boshqaradi.</a:t>
            </a:r>
          </a:p>
          <a:p>
            <a:r>
              <a:t>    - Immunitetni bostiradi.</a:t>
            </a:r>
          </a:p>
          <a:p>
            <a:r>
              <a:t>  - Jinsiy gormonlar: Ikkinchi darajali jinsiy belgilarni rivojlantiradi.</a:t>
            </a:r>
          </a:p>
          <a:p>
            <a:r>
              <a:t>- Medulla gormonlari:</a:t>
            </a:r>
          </a:p>
          <a:p>
            <a:r>
              <a:t>  - Adrenalin va noradrenalin: Tezkor stress reaksiyalarida ishtirok etadi.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Endokrin Tizimga Kirish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Endokrin bezlar va ularning organizmdagi ahamiyati.</a:t>
            </a:r>
          </a:p>
          <a:p>
            <a:r>
              <a:t>- Gormonlar va ularning kimyoviy tabiati.</a:t>
            </a:r>
          </a:p>
          <a:p>
            <a:r>
              <a:t>- Endokrin va nerv tizimi o‘rtasidagi bog‘liqlik.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Gipotalamo-Gipofizar Tizim va Boshqa Bezlar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Gipotalamus va qalqonsimon bez:</a:t>
            </a:r>
          </a:p>
          <a:p>
            <a:r>
              <a:t>  - TRH gipofizdan TSH ajralishini rag‘batlantiradi.</a:t>
            </a:r>
          </a:p>
          <a:p>
            <a:r>
              <a:t>  - TSH qalqonsimon bezdan T3 va T4 ishlab chiqarishni boshqaradi.</a:t>
            </a:r>
          </a:p>
          <a:p>
            <a:r>
              <a:t>- Gipotalamus va buyrak usti bezlari:</a:t>
            </a:r>
          </a:p>
          <a:p>
            <a:r>
              <a:t>  - CRF gipofizdan ACTH ajralishini kuchaytiradi.</a:t>
            </a:r>
          </a:p>
          <a:p>
            <a:r>
              <a:t>  - ACTH buyrak usti bezlaridan kortizol ajralishini ta’minlaydi.</a:t>
            </a:r>
          </a:p>
          <a:p>
            <a:r>
              <a:t>- Endokrin bezlarning birgalikdagi ishlashi organizmning umumiy muvozanatini saqlaydi.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Kasalliklar va Patologiyalar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Gipotalamo-gipofizar tizim disfunksiyasi:</a:t>
            </a:r>
          </a:p>
          <a:p>
            <a:r>
              <a:t>  - Gigantizm: O‘sish gormonining ortiqcha ishlab chiqarilishi.</a:t>
            </a:r>
          </a:p>
          <a:p>
            <a:r>
              <a:t>  - Akromegaliya: Voyaga yetgandan keyin o‘sish gormonining ko‘pligi.</a:t>
            </a:r>
          </a:p>
          <a:p>
            <a:r>
              <a:t>  - Diabetes insipidus: Vazopressin yetishmovchiligi.</a:t>
            </a:r>
          </a:p>
          <a:p>
            <a:r>
              <a:t>- Qalqonsimon bez patologiyalari:</a:t>
            </a:r>
          </a:p>
          <a:p>
            <a:r>
              <a:t>  - Graves kasalligi: Gipertiroidizm sababi.</a:t>
            </a:r>
          </a:p>
          <a:p>
            <a:r>
              <a:t>  - Hashimoto tiroiditi: Gipotiroidizm sababi.</a:t>
            </a:r>
          </a:p>
          <a:p>
            <a:r>
              <a:t>- Buyrak usti bezlari kasalliklari:</a:t>
            </a:r>
          </a:p>
          <a:p>
            <a:r>
              <a:t>  - Addison kasalligi: Kortizol yetishmovchiligi.</a:t>
            </a:r>
          </a:p>
          <a:p>
            <a:r>
              <a:t>  - Kushing sindromi: Kortizolning ortiqcha ishlab chiqarilishi.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Gipotalamo-Gipofizar Tizim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Gipotalamus: Neyrogormonlar ishlab chiqarish va gipofizni boshqarish.</a:t>
            </a:r>
          </a:p>
          <a:p>
            <a:r>
              <a:t>- Gipofiz: Oldi bo‘lim (somatotropin, prolaktin) va orqa bo‘lim (oksitotsin, vazopressin).</a:t>
            </a:r>
          </a:p>
          <a:p>
            <a:r>
              <a:t>- Gipotalamus va gipofiz o‘rtasidagi o‘zaro aloqa.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Gipotalamus va Stress Reaksiyasi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Gipotalamusning stressga javobi: CRF va ACTH ajralishi.</a:t>
            </a:r>
          </a:p>
          <a:p>
            <a:r>
              <a:t>- Buyrak usti bezlaridan kortizol ajralishi.</a:t>
            </a:r>
          </a:p>
          <a:p>
            <a:r>
              <a:t>- Stressning uzoq muddatli ta’siri.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Qalqonsimon Bezning Tuzilishi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Tuzilishi va joylashuvi: ikkita bo‘lak va isthmus.</a:t>
            </a:r>
          </a:p>
          <a:p>
            <a:r>
              <a:t>- Qalqonsimon bez follikulalari va ulardagi kolloid modda.</a:t>
            </a:r>
          </a:p>
          <a:p>
            <a:r>
              <a:t>- Iodning gormonlar sintezidagi ahamiyati.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Qalqonsimon Bez Gormonlari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T3 va T4: Energiya almashinuvida ishtiroki.</a:t>
            </a:r>
          </a:p>
          <a:p>
            <a:r>
              <a:t>- Kaltsitonin: Qon kalsiy darajasini pasaytirish.</a:t>
            </a:r>
          </a:p>
          <a:p>
            <a:r>
              <a:t>- Gipotiroidizm va gipertiroidizm.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Qalqon Oldi Bezlari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Tuzilishi va joylashuvi.</a:t>
            </a:r>
          </a:p>
          <a:p>
            <a:r>
              <a:t>- Paratgormon (PTH): Kalsiy va fosfor muvozanatini boshqarish.</a:t>
            </a:r>
          </a:p>
          <a:p>
            <a:r>
              <a:t>- Kasalliklar: Gipoparatiroidizm va giperaparatiroidizm.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Buyrak Usti Bezlari Tuzilishi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Korteks (po‘stloq qismi): glomerulosa, fasciculata, reticularis.</a:t>
            </a:r>
          </a:p>
          <a:p>
            <a:r>
              <a:t>- Medulla (mag‘iz qismi): Xromaffin hujayralar.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Buyrak Usti Bezlari Gormonlari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Korteks: Mineralokortikoidlar (aldosteron), glyukokortikoidlar (kortizol), jinsiy gormonlar.</a:t>
            </a:r>
          </a:p>
          <a:p>
            <a:r>
              <a:t>- Mag‘iz: Adrenalin va noradrenalin.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