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Книга — наш лучший советчик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Презентация</a:t>
            </a:r>
          </a:p>
          <a:p>
            <a:r>
              <a:t>Тема: Почему книга считается лучшим советчиком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9. Альтернатива гаджетам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Книги помогают отвлечься от экрана и провести время с пользой.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10. Заключение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Книга — наш верный друг и советчик на протяжении всей жизни.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1. Значение книги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Книга помогает нам узнавать новое и расширять кругозор.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2. Мудрость поколений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В книгах собран опыт и знания людей разных эпох.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3. Развитие мышления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Чтение улучшает память, внимание и логическое мышление.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4. Воспитание характера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Книги учат доброте, честности и терпению.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5. Помощь в трудных ситуациях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Иногда в книге можно найти ответ на личные жизненные вопросы.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6. Развитие воображения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Чтение формирует творческое мышление и фантазию.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7. Книга как источник вдохновения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Истории и биографии мотивируют нас к достижению целей.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8. Спокойствие и отдых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Чтение помогает расслабиться и снять стресс.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150</Words>
  <Application>Microsoft Office PowerPoint</Application>
  <PresentationFormat>Экран (4:3)</PresentationFormat>
  <Paragraphs>23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Книга — наш лучший советчик</vt:lpstr>
      <vt:lpstr>1. Значение книги</vt:lpstr>
      <vt:lpstr>2. Мудрость поколений</vt:lpstr>
      <vt:lpstr>3. Развитие мышления</vt:lpstr>
      <vt:lpstr>4. Воспитание характера</vt:lpstr>
      <vt:lpstr>5. Помощь в трудных ситуациях</vt:lpstr>
      <vt:lpstr>6. Развитие воображения</vt:lpstr>
      <vt:lpstr>7. Книга как источник вдохновения</vt:lpstr>
      <vt:lpstr>8. Спокойствие и отдых</vt:lpstr>
      <vt:lpstr>9. Альтернатива гаджетам</vt:lpstr>
      <vt:lpstr>10. Заключение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Книга — наш лучший советчик</dc:title>
  <dc:subject/>
  <dc:creator>Администратор</dc:creator>
  <cp:keywords/>
  <dc:description>generated using python-pptx</dc:description>
  <cp:lastModifiedBy>XTreme.ws</cp:lastModifiedBy>
  <cp:revision>2</cp:revision>
  <dcterms:created xsi:type="dcterms:W3CDTF">2013-01-27T09:14:16Z</dcterms:created>
  <dcterms:modified xsi:type="dcterms:W3CDTF">2025-11-27T03:58:00Z</dcterms:modified>
  <cp:category/>
</cp:coreProperties>
</file>