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0" autoAdjust="0"/>
    <p:restoredTop sz="94660"/>
  </p:normalViewPr>
  <p:slideViewPr>
    <p:cSldViewPr snapToGrid="0">
      <p:cViewPr varScale="1">
        <p:scale>
          <a:sx n="85" d="100"/>
          <a:sy n="85" d="100"/>
        </p:scale>
        <p:origin x="45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m.wikipedia.org/wiki/Ring-imaging_Cherenkov_detector" TargetMode="External"/><Relationship Id="rId2" Type="http://schemas.openxmlformats.org/officeDocument/2006/relationships/hyperlink" Target="https://en.m.wikipedia.org/wiki/Scintillation_counter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med.ncbi.nlm.nih.gov/978249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A292EC-0273-4D65-AD30-A970BFE4DC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Klinik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dozimetriya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b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Qattiq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jismli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dozimetrlar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0124557-5EF9-4351-A6AE-5F442BCBA9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Valijonova</a:t>
            </a:r>
            <a:r>
              <a:rPr lang="en-US" dirty="0"/>
              <a:t> </a:t>
            </a:r>
            <a:r>
              <a:rPr lang="en-US" dirty="0" err="1"/>
              <a:t>shodiya</a:t>
            </a:r>
            <a:endParaRPr lang="en-US" dirty="0"/>
          </a:p>
          <a:p>
            <a:r>
              <a:rPr lang="en-US" dirty="0" err="1"/>
              <a:t>Sayfullayeva</a:t>
            </a:r>
            <a:r>
              <a:rPr lang="en-US" dirty="0"/>
              <a:t> </a:t>
            </a:r>
            <a:r>
              <a:rPr lang="en-US" dirty="0" err="1"/>
              <a:t>Sitora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5643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609B98D6-A94B-48E5-A0EB-CAACB3F8C8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6613" y="685800"/>
            <a:ext cx="4569104" cy="2962836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B5ECFAF6-FAF5-428F-A10B-28C9B50D4C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98776" y="685800"/>
            <a:ext cx="3657600" cy="5375835"/>
          </a:xfrm>
        </p:spPr>
        <p:txBody>
          <a:bodyPr>
            <a:normAutofit lnSpcReduction="10000"/>
          </a:bodyPr>
          <a:lstStyle/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Sintsillyatsion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kameraning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qo‘llanilishi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:</a:t>
            </a:r>
          </a:p>
          <a:p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1.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Yadro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fizikasi</a:t>
            </a:r>
            <a:endParaRPr 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Zarrachalarni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aniqlash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energiyasini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o‘lchash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Radioaktiv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namunalardagi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nurlanishni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o‘rganish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2.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Tibbiyotda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nuklear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meditsina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)</a:t>
            </a:r>
          </a:p>
          <a:p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Gamma-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kamera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sifatida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foydalaniladi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masalan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skanerlashda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: PET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SPECT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tizimlarida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).</a:t>
            </a:r>
          </a:p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Organlar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faoliyatini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gamma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nurlanish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yordamida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tekshirish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3.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Ekologiya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radiatsion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nazorat</a:t>
            </a:r>
            <a:endParaRPr 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Atrof-muhitdagi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radioaktiv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ifloslanishni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aniqlash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Radiatsion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xavfsizlikni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ta'minlash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D0C164B-9E6A-4FB8-8B25-2052F7272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59" y="3648636"/>
            <a:ext cx="4648013" cy="277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085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02749FEE-38CC-47FD-A715-4F83F744A1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8708" y="285208"/>
            <a:ext cx="5026304" cy="2763828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A901089D-445E-4041-B7CF-BF268ED83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08494" y="896470"/>
            <a:ext cx="3657600" cy="481404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4.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Neytron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fizikasi</a:t>
            </a:r>
            <a:endParaRPr 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Neytron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oqimini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aniqlash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spektroskopiya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5.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Xavfsizlik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bojxona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nazorati</a:t>
            </a:r>
            <a:endParaRPr 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Yuklarda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yoki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konteynerlarda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yashirin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radioaktiv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moddalarning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mavjudligini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aniqlash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6.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Astronomiya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kosmik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nurlanishni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o‘rganish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)</a:t>
            </a:r>
          </a:p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Kosmosda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yuqori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energiyali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gamma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zarracha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nurlanishlarni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aniqlovchi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teleskoplarda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ishlatiladi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9F1F20-C6BA-4243-9814-2C5D626C9E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08" y="3049036"/>
            <a:ext cx="5026304" cy="332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289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A0A7357-9E00-4D3F-A14F-EAA041C94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50541" y="757518"/>
            <a:ext cx="3657600" cy="5145740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1.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Yadro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zarracha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fizikasi</a:t>
            </a:r>
            <a:endParaRPr 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Zarrachalarni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aniqlash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turlarga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ajratish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masalan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elektron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pion, kaon, proton).</a:t>
            </a:r>
          </a:p>
          <a:p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Katta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zarracha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tezlatkichlarida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(LHC, SLAC, DESY)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ishlatiladi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RICH (Ring Imaging Cherenkov)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detektorlari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zarracha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turini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aniqlash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uchun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qoʻllaniladi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2.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Neytrino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fizikasi</a:t>
            </a:r>
            <a:endParaRPr 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Suv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Cherenkov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detektorlari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masalan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Super-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Kamiokande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Yaponiyada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).</a:t>
            </a:r>
          </a:p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Neytrinolar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kabi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zaryadsiz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zarrachalarni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bilvosita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aniqlash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uchun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ishlatiladi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Kosmosdan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keladigan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neytrinolarni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aniqlash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imkonini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beradi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3.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Astrofizika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kosmik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nurlanish</a:t>
            </a:r>
            <a:endParaRPr 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Yuqori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energiyali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gamma-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nurlar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kosmik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zarrachalarni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aniqlash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Atmosferada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paydo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bo‘ladigan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Cherenkov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yorug‘ligini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optik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teleskoplar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bilan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qayd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etish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masalan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H.E.S.S., MAGIC).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D3179B6-6B67-41CC-A3EC-3B63A6BC5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246" y="685800"/>
            <a:ext cx="5219178" cy="49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60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D9404AAC-638A-4A12-8BCD-7E9DB4055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7412" y="650501"/>
            <a:ext cx="3657600" cy="4899211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4.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Tibbiyot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cheklangan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qo‘llanish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)</a:t>
            </a:r>
          </a:p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Baʼzi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radiatsion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tasvirlash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yoki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nazorat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tizimlarida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ayniqsa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tez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harakatlanuvchi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elektronlar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ishtirok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etganda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Cherenkov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effektidan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foydalaniladi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5.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Yadroviy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xavfsizlik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monitoring</a:t>
            </a:r>
          </a:p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Yadroviy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reaktorlar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ichida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ishlatiladi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—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masalan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reaktor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havzasidagi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faol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yoqilg‘i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elementlari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Cherenkov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nurlanishi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bilan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porlaydi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Reaktordagi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faol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moddalarning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mavjudligini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vizual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nazorat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qilish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mumkin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6.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Harbiy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xavfsizlik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sohalari</a:t>
            </a:r>
            <a:endParaRPr 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Portativ Cherenkov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detektorlari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yordamida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baʼzi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radioaktiv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moddalarni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aniqlash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mumkin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masalan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yashirin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manbalarni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topishda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).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6824797-361F-486E-AC11-A370FE4D7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721098"/>
            <a:ext cx="5943601" cy="482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58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534FE4-DEDE-4682-8E35-5C602842A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CCB70C-18CA-44FE-BD29-C34807AB18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1.https://en.m.wikipedia.org/wiki/Super-</a:t>
            </a:r>
            <a:r>
              <a:rPr lang="en-US" dirty="0" err="1"/>
              <a:t>Kamiokande</a:t>
            </a:r>
            <a:endParaRPr lang="en-US" dirty="0"/>
          </a:p>
          <a:p>
            <a:r>
              <a:rPr lang="en-US" dirty="0"/>
              <a:t>2. </a:t>
            </a:r>
            <a:r>
              <a:rPr lang="en-US" dirty="0">
                <a:hlinkClick r:id="rId2"/>
              </a:rPr>
              <a:t>https://en.m.wikipedia.org/wiki/Scintillation_counter</a:t>
            </a:r>
            <a:endParaRPr lang="en-US" dirty="0"/>
          </a:p>
          <a:p>
            <a:r>
              <a:rPr lang="en-US" dirty="0"/>
              <a:t>3. </a:t>
            </a:r>
            <a:r>
              <a:rPr lang="en-US" dirty="0">
                <a:hlinkClick r:id="rId3"/>
              </a:rPr>
              <a:t>https://en.m.wikipedia.org/wiki/Ring-imaging_Cherenkov_detector</a:t>
            </a:r>
            <a:endParaRPr lang="en-US" dirty="0"/>
          </a:p>
          <a:p>
            <a:r>
              <a:rPr lang="en-US" dirty="0"/>
              <a:t>4. </a:t>
            </a:r>
            <a:r>
              <a:rPr lang="en-US" dirty="0">
                <a:hlinkClick r:id="rId4"/>
              </a:rPr>
              <a:t>https://pubmed.ncbi.nlm.nih.gov/978249/</a:t>
            </a:r>
            <a:endParaRPr lang="en-US" dirty="0"/>
          </a:p>
          <a:p>
            <a:r>
              <a:rPr lang="en-US" dirty="0"/>
              <a:t>5.CHatGPT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3917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24C3B09D-B6C0-440F-AA45-F30580538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reja</a:t>
            </a: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</a:rPr>
              <a:t>: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7052DEB2-E774-4F28-858E-1480B952DA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1) </a:t>
            </a:r>
            <a:r>
              <a:rPr lang="en-US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Qattiq</a:t>
            </a:r>
            <a:r>
              <a:rPr lang="en-US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jismli</a:t>
            </a:r>
            <a:r>
              <a:rPr lang="en-US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dozimetr</a:t>
            </a:r>
            <a:r>
              <a:rPr lang="en-US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haqida</a:t>
            </a:r>
            <a:r>
              <a:rPr lang="en-US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.</a:t>
            </a:r>
          </a:p>
          <a:p>
            <a:r>
              <a:rPr lang="en-US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2) </a:t>
            </a:r>
            <a:r>
              <a:rPr lang="en-US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Qattiq</a:t>
            </a:r>
            <a:r>
              <a:rPr lang="en-US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jismli</a:t>
            </a:r>
            <a:r>
              <a:rPr lang="en-US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dozimetrlar</a:t>
            </a:r>
            <a:r>
              <a:rPr lang="en-US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ishlash</a:t>
            </a:r>
            <a:r>
              <a:rPr lang="en-US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prinsipi</a:t>
            </a:r>
            <a:r>
              <a:rPr lang="en-US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3) </a:t>
            </a:r>
            <a:r>
              <a:rPr lang="en-US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Qattiq</a:t>
            </a:r>
            <a:r>
              <a:rPr lang="en-US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jismli</a:t>
            </a:r>
            <a:r>
              <a:rPr lang="en-US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dozimetrlar</a:t>
            </a:r>
            <a:r>
              <a:rPr lang="en-US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amaliyotdagi</a:t>
            </a:r>
            <a:r>
              <a:rPr lang="en-US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o’rni</a:t>
            </a:r>
            <a:r>
              <a:rPr lang="en-US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7013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6161D309-0449-48FF-81B7-4F3044B8961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30424" y="591713"/>
            <a:ext cx="4937125" cy="2940424"/>
          </a:xfr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F5864283-8D66-4B52-BD1A-664BCA7634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08133" y="685800"/>
            <a:ext cx="4934479" cy="5463987"/>
          </a:xfrm>
        </p:spPr>
        <p:txBody>
          <a:bodyPr>
            <a:normAutofit lnSpcReduction="10000"/>
          </a:bodyPr>
          <a:lstStyle/>
          <a:p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Sintillyatsion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hisoblagich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—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bu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yadroviy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nurlanishlarni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elementar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zarralarni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qayd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etuvchi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qurilma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bo‘lib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uning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asosiy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elementlari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zaryadlangan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zarralar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ta’sirida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yorug‘lik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sochuvchi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modda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(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sintillyator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)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fotoelektron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ko‘paytirgich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(FEU)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hisoblanadi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Ionlashtiruvchi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zarralar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(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masalan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alfa-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zarralar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yadroning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bo‘linish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mahsulotlari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)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ta’sirida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hosil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bo‘ladigan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yorug‘lik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chaqnashlarini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(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sintillyatsiyalarni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)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ko‘z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bilan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kuzatish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20-asr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boshlarida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yadroviy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fizikadagi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asosiy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usullardan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biri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bo‘lgan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Keyinchalik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scintillyatsion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hisoblagichlar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ionizatsion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kameralar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proporsional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hisoblagichlar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bilan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to‘liq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almashtirildi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Biroq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1940-yillarning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oxirida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scintillyatsiyalarni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ro‘yxatdan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o‘tkazish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uchun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katta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kuchaytirish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koeffitsiyentiga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ega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ko‘p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pog‘onali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FEUlar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qo‘llanila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boshlagach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bu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hisoblagichlar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yadroviy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fizikaga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qaytdi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Bu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FEUlar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juda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kuchsiz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yorug‘lik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chaqnashlarini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ham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qayd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eta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oladi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br>
              <a:rPr lang="ru-RU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4BB41E5-FA4E-47D4-B3DD-A0326D0F8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425" y="3550025"/>
            <a:ext cx="4937124" cy="294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472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9BA7030C-C3D5-411A-94CC-78A5881340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52565" y="636495"/>
            <a:ext cx="3657600" cy="5441576"/>
          </a:xfrm>
        </p:spPr>
        <p:txBody>
          <a:bodyPr>
            <a:normAutofit fontScale="85000" lnSpcReduction="20000"/>
          </a:bodyPr>
          <a:lstStyle/>
          <a:p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Sintilyatsion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sanagichlar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ishlash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prinsipi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asosida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juda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mayda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kichkina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chaqnash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hisobiga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energiyani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o’lchash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imkoniyati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mavjud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biroq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faqat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bitta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chaqnash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nurlanish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)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hisobiga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zanjirda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zarracha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energiyasiga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ekvivalent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bo’lgan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to’k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kuchi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hosil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qilish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murakkab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.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Ushbu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rasmda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sintilyatsion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sanagichning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sxemasi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berilgan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bo’lib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u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fotokatod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Kristall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)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seziydan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tayyorlangan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bo’lishi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mumkin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,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Elektrodlar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dinodlar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)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hamda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anoddan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tashkil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topgan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bularning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barchasi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ichidan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havosi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so’rib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olingan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trubka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Ichiga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joylashtirilgan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.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Zarracha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fotokatodga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urilganda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fotoelektron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emissiya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hodisasi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yuz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beradi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,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so’ngra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uchib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chiqgan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elektron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(u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chiqish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ishiga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teng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energiyaga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ega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bo’ladi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)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fotokatodga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nisbatan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musbat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potensiallangan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dinod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tomon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harakatlanadi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u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yerga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urilib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ikkilamchi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electron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emissiya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hodisasini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hosil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qilib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yanada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ko’p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elektronlar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shu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tartibda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dinodlar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tomon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urilib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son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jihatdan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ortib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borib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ohirida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anod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tomon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yetib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olishadi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so’ngra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anodni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kuchaytirgichga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yoki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sanagichga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zanjir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qilib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ulanib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energiya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miqdori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hisoblanadi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Объект 4">
            <a:extLst>
              <a:ext uri="{FF2B5EF4-FFF2-40B4-BE49-F238E27FC236}">
                <a16:creationId xmlns:a16="http://schemas.microsoft.com/office/drawing/2014/main" id="{53472577-7616-7E11-436A-787483E240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684213" y="726142"/>
            <a:ext cx="5943600" cy="442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078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A8E38367-B303-4966-89FB-A3E714DF0F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9153" y="685800"/>
            <a:ext cx="3657600" cy="5490882"/>
          </a:xfrm>
        </p:spPr>
        <p:txBody>
          <a:bodyPr>
            <a:normAutofit/>
          </a:bodyPr>
          <a:lstStyle/>
          <a:p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Cherenkov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sanagichi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—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bu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tez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harakatdagi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zaryadlangan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elementar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zarralarni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aniqlovchi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detektor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bo‘lib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u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ushbu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zarralar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detektor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muhitida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harakatlanganda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hosil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qiladigan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Cherenkov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nurlanishi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asosida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ularni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qayd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etadi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b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Cherenkov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nurlanishi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(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yoki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Vavilov–Cherenkov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nurlanishi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) –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bu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zaryadlangan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shaffof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muhitda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shu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muhitdagi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yorug‘lik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tezligidan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yuqori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tezlikda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ya’ni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v &gt;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c/n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shart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bajarilganda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harakatlanganda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yuzaga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keladigan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nurlanishdir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Bu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yerda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v –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zarraning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tezligi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c –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vakuumdagi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yorug‘lik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tezligi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n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esa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muhitning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sinish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ko‘rsatkichi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133D4A3-73C2-B29C-EB18-4138BB92C2F3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/>
          <a:stretch/>
        </p:blipFill>
        <p:spPr>
          <a:xfrm>
            <a:off x="959223" y="685801"/>
            <a:ext cx="5074024" cy="461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18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2F393617-9B13-4FCC-8114-D4EEEF60B6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9743" y="243962"/>
            <a:ext cx="5212748" cy="3046086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5C0985D6-A50C-4C07-A578-2B8C5AED35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80212" y="517711"/>
            <a:ext cx="3657600" cy="5822579"/>
          </a:xfrm>
        </p:spPr>
        <p:txBody>
          <a:bodyPr>
            <a:normAutofit fontScale="85000" lnSpcReduction="10000"/>
          </a:bodyPr>
          <a:lstStyle/>
          <a:p>
            <a:r>
              <a:rPr lang="en-US" sz="24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Cherenkov </a:t>
            </a:r>
            <a:r>
              <a:rPr lang="en-US" sz="2400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sanagichining</a:t>
            </a:r>
            <a:r>
              <a:rPr lang="en-US" sz="24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ishlash</a:t>
            </a:r>
            <a:r>
              <a:rPr lang="en-US" sz="24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prinsipi</a:t>
            </a:r>
            <a:r>
              <a:rPr lang="en-US" sz="24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br>
              <a:rPr lang="en-US" sz="2400" b="1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1 –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zarracha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, 2 –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zarracha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traektoriyasi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, 3-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to’lqin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fronti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4 –radiator (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dozimetr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bo’shlig’I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muhit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vazifasida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) 5 FEK –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fotoelektron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kuchaytirgich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6 –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fotokatod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b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b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Zarraning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Cherenkov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nurlanishiga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aylanuvchi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energiyasi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u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muhitdagi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atomlarni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ionlashtirish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qo‘zg‘atishga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sarflaydigan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energiyasiga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nisbatan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juda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kichik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bo‘ladi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Radiator (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ya’ni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muhit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)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turiga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qarab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1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sm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yo‘l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bosganda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chiqadigan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fotonlar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soni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nechtadan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necha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yuztagacha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bo‘lishi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mumkin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Bu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nurlanishni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vizual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tarzda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ko‘rish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yoki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fotoapparat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plyonkasi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hamda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fotoelektron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ko‘paytirgich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(FEK)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yordamida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qayd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etish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mumkin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FEK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nurlanish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energiyasini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elektr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signaliga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aylantiradi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Agar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rangli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fotoplyonka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harakat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yo‘nalishiga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perpendikulyar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joylashtirilsa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radiatordan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chiqayotgan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nurlanish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ko‘k-binafsha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rangli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halqa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ko‘rinishida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aks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etadi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br>
              <a:rPr lang="en-US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br>
              <a:rPr lang="en-US" sz="2400" b="1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D66E34-69B2-4698-AD38-24611AAEB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742" y="3429000"/>
            <a:ext cx="5212749" cy="291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17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5">
            <a:extLst>
              <a:ext uri="{FF2B5EF4-FFF2-40B4-BE49-F238E27FC236}">
                <a16:creationId xmlns:a16="http://schemas.microsoft.com/office/drawing/2014/main" id="{D9108C1E-0830-0972-CB1A-CEDF875EA5EB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542" y="842682"/>
            <a:ext cx="5674659" cy="5262281"/>
          </a:xfrm>
          <a:prstGeom prst="rect">
            <a:avLst/>
          </a:prstGeom>
        </p:spPr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id="{BBD48038-8EE8-476E-8C4A-4EF6701D75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01553" y="842683"/>
            <a:ext cx="3657600" cy="5262280"/>
          </a:xfrm>
        </p:spPr>
        <p:txBody>
          <a:bodyPr>
            <a:normAutofit fontScale="85000" lnSpcReduction="20000"/>
          </a:bodyPr>
          <a:lstStyle/>
          <a:p>
            <a:r>
              <a:rPr lang="en-US" sz="1800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Vilson</a:t>
            </a:r>
            <a:r>
              <a:rPr lang="en-US" sz="1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kamerasi</a:t>
            </a:r>
            <a:r>
              <a:rPr lang="en-US" sz="1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. </a:t>
            </a:r>
            <a:r>
              <a:rPr lang="en-US" sz="1800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Tuzilishi</a:t>
            </a:r>
            <a:r>
              <a:rPr lang="en-US" sz="1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ishlash</a:t>
            </a:r>
            <a:r>
              <a:rPr lang="en-US" sz="1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prinsipi</a:t>
            </a:r>
            <a:r>
              <a:rPr lang="en-US" sz="1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br>
              <a:rPr lang="en-US" sz="1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1 –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zarrachalar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manbai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2-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porshen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3 , 4 –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elektrodlar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elektr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maydon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hosil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qilish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uchun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) 5 –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yoritish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uchun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lampa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 6 –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izlar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 </a:t>
            </a:r>
            <a:b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Vilson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kamerasi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ishlashi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uchun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kamera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Ichida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to’yingan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bug’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hosil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qilinadi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(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kamera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ichiga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spirt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bilan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namlangan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latta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joylashtirish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misol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bo’la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oladi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)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porshen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tushirlishi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natijasida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kamerada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o’ta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to’yingan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bug’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hosil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qilinadi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aynan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shu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paytda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ionlashtiruvchi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zarrachalar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o’ta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to’yingan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bug’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molekulalarini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ionlashtirda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o’z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yo’lida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suv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tomchilari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hosil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qiladi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ushbu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tomchilardan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hosil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bo’lgan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“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treck”lar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optic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qurilmalar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misol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uchun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fotoaparat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yordamida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rasmga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olinib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ionlashtiruvchi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zarralar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qoldirgan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izi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uzunligi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o’rganiladi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.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Agarda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kamera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Ichida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magnitlar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yordamida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magnit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maydon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hosil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qilinsa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aylanasimon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izlarni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ham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o’rganishimiz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mumkin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misol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uchun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bizga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magnit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maydon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induksiyasi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B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ma’lum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bo’lsa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so’ngra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qayd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qilish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yordamida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olingan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aylanasimon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izlar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radiusi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yordamida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ham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zarracha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enrgiyasini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hisoblash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mumkin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Ushbu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g’oya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“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pufakchali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”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kamerada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qo’llaniladi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biroq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unda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o’ta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qizdirilgan</a:t>
            </a:r>
            <a:r>
              <a:rPr lang="en-US" sz="1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357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3687C63B-8408-4B91-8CED-AE48CD19C0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213" y="1174538"/>
            <a:ext cx="5943600" cy="4331123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AAFDC8EF-4F04-48F4-82DC-183C476AD8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80847" y="1174538"/>
            <a:ext cx="3657600" cy="3917415"/>
          </a:xfrm>
        </p:spPr>
        <p:txBody>
          <a:bodyPr>
            <a:normAutofit/>
          </a:bodyPr>
          <a:lstStyle/>
          <a:p>
            <a:r>
              <a:rPr lang="en-US" sz="2000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Vilson</a:t>
            </a:r>
            <a:r>
              <a:rPr lang="en-US" sz="2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kamerasi</a:t>
            </a:r>
            <a:r>
              <a:rPr lang="en-US" sz="2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.</a:t>
            </a:r>
            <a:br>
              <a:rPr lang="en-US" sz="2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br>
              <a:rPr lang="en-US" sz="12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Vilson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kamerasi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XX –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Asr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boshlarida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(1912-yil)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Charlz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Vilson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tomonidan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yaratilgan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bo’lib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ionlashtiruvchi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nurlanishlar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o’ta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to’yingan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bug’da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qoldirga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iz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treck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)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larni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aniqlash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orqali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zarracha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tezligi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hamda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energiyasi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aniqlangan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XX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asr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o’rtalariga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kelib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Vilson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kameralari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amaliyotda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pufakchali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kameralar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Gleyzer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kameralari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)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tomonidan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chetga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chiqarilib</a:t>
            </a:r>
            <a:r>
              <a:rPr lang="en-US" sz="16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tashlandi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722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92A60DF1-9F41-487C-A644-E8C31E82B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845" y="4298534"/>
            <a:ext cx="4631859" cy="1207246"/>
          </a:xfrm>
        </p:spPr>
        <p:txBody>
          <a:bodyPr>
            <a:normAutofit/>
          </a:bodyPr>
          <a:lstStyle/>
          <a:p>
            <a:r>
              <a:rPr lang="en-US" sz="1800" dirty="0" err="1"/>
              <a:t>Tumanli</a:t>
            </a:r>
            <a:r>
              <a:rPr lang="en-US" sz="1800" dirty="0"/>
              <a:t> </a:t>
            </a:r>
            <a:r>
              <a:rPr lang="en-US" sz="1800" dirty="0" err="1"/>
              <a:t>kamerada</a:t>
            </a:r>
            <a:r>
              <a:rPr lang="en-US" sz="1800" dirty="0"/>
              <a:t> </a:t>
            </a:r>
            <a:r>
              <a:rPr lang="en-US" sz="1800" dirty="0" err="1"/>
              <a:t>radioaktiv</a:t>
            </a:r>
            <a:r>
              <a:rPr lang="en-US" sz="1800" dirty="0"/>
              <a:t> </a:t>
            </a:r>
            <a:r>
              <a:rPr lang="en-US" sz="1800" dirty="0" err="1"/>
              <a:t>zarrachalar</a:t>
            </a:r>
            <a:r>
              <a:rPr lang="en-US" sz="1800" dirty="0"/>
              <a:t> </a:t>
            </a:r>
            <a:r>
              <a:rPr lang="en-US" sz="1800" dirty="0" err="1"/>
              <a:t>izlari</a:t>
            </a:r>
            <a:endParaRPr lang="ru-RU" sz="18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DA70BC3-AB97-4A7F-B85C-F3F9A5925D9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4213" y="863601"/>
            <a:ext cx="4937125" cy="3071905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0B3C27C3-223A-4C55-838A-D2C71C51BE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86170" y="863601"/>
            <a:ext cx="4933950" cy="3071905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CDB9178-242A-444C-BAB1-DEB08856E983}"/>
              </a:ext>
            </a:extLst>
          </p:cNvPr>
          <p:cNvSpPr txBox="1"/>
          <p:nvPr/>
        </p:nvSpPr>
        <p:spPr>
          <a:xfrm>
            <a:off x="5981980" y="4298534"/>
            <a:ext cx="61049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Radioaktiv</a:t>
            </a:r>
            <a:r>
              <a:rPr lang="ru-RU" dirty="0"/>
              <a:t> </a:t>
            </a:r>
            <a:r>
              <a:rPr lang="ru-RU" dirty="0" err="1"/>
              <a:t>zarrachalarning</a:t>
            </a:r>
            <a:r>
              <a:rPr lang="ru-RU" dirty="0"/>
              <a:t> </a:t>
            </a:r>
            <a:r>
              <a:rPr lang="ru-RU" dirty="0" err="1"/>
              <a:t>izlari</a:t>
            </a:r>
            <a:r>
              <a:rPr lang="ru-RU" dirty="0"/>
              <a:t> </a:t>
            </a:r>
            <a:r>
              <a:rPr lang="ru-RU" dirty="0" err="1"/>
              <a:t>kamera</a:t>
            </a:r>
            <a:r>
              <a:rPr lang="ru-RU" dirty="0"/>
              <a:t> </a:t>
            </a:r>
            <a:r>
              <a:rPr lang="ru-RU" dirty="0" err="1"/>
              <a:t>ichidagi</a:t>
            </a:r>
            <a:r>
              <a:rPr lang="ru-RU" dirty="0"/>
              <a:t> </a:t>
            </a:r>
            <a:r>
              <a:rPr lang="ru-RU" dirty="0" err="1"/>
              <a:t>oʻziga</a:t>
            </a:r>
            <a:r>
              <a:rPr lang="ru-RU" dirty="0"/>
              <a:t> </a:t>
            </a:r>
            <a:r>
              <a:rPr lang="ru-RU" dirty="0" err="1"/>
              <a:t>xos</a:t>
            </a:r>
            <a:r>
              <a:rPr lang="ru-RU" dirty="0"/>
              <a:t> </a:t>
            </a:r>
            <a:r>
              <a:rPr lang="ru-RU" dirty="0" err="1"/>
              <a:t>sharoitlarga</a:t>
            </a:r>
            <a:r>
              <a:rPr lang="ru-RU" dirty="0"/>
              <a:t> </a:t>
            </a:r>
            <a:r>
              <a:rPr lang="ru-RU" dirty="0" err="1"/>
              <a:t>bogʻliq</a:t>
            </a:r>
            <a:r>
              <a:rPr lang="ru-RU" dirty="0"/>
              <a:t> — </a:t>
            </a:r>
            <a:r>
              <a:rPr lang="ru-RU" dirty="0" err="1"/>
              <a:t>asosan</a:t>
            </a:r>
            <a:r>
              <a:rPr lang="ru-RU" dirty="0"/>
              <a:t> </a:t>
            </a:r>
            <a:r>
              <a:rPr lang="ru-RU" dirty="0" err="1"/>
              <a:t>izopropil</a:t>
            </a:r>
            <a:r>
              <a:rPr lang="ru-RU" dirty="0"/>
              <a:t> </a:t>
            </a:r>
            <a:r>
              <a:rPr lang="ru-RU" dirty="0" err="1"/>
              <a:t>spirtining</a:t>
            </a:r>
            <a:r>
              <a:rPr lang="ru-RU" dirty="0"/>
              <a:t> </a:t>
            </a:r>
            <a:r>
              <a:rPr lang="ru-RU" dirty="0" err="1"/>
              <a:t>toʻyingan</a:t>
            </a:r>
            <a:r>
              <a:rPr lang="ru-RU" dirty="0"/>
              <a:t> </a:t>
            </a:r>
            <a:r>
              <a:rPr lang="ru-RU" dirty="0" err="1"/>
              <a:t>bugʻlari</a:t>
            </a:r>
            <a:r>
              <a:rPr lang="ru-RU" dirty="0"/>
              <a:t> </a:t>
            </a:r>
            <a:r>
              <a:rPr lang="ru-RU" dirty="0" err="1"/>
              <a:t>qatlami</a:t>
            </a:r>
            <a:r>
              <a:rPr lang="ru-RU" dirty="0"/>
              <a:t> </a:t>
            </a:r>
            <a:r>
              <a:rPr lang="ru-RU" dirty="0" err="1"/>
              <a:t>tufayli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2266599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64</TotalTime>
  <Words>1176</Words>
  <Application>Microsoft Office PowerPoint</Application>
  <PresentationFormat>Широкоэкранный</PresentationFormat>
  <Paragraphs>55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Century Gothic</vt:lpstr>
      <vt:lpstr>Wingdings 3</vt:lpstr>
      <vt:lpstr>Сектор</vt:lpstr>
      <vt:lpstr>Klinik dozimetriya. Qattiq jismli dozimetrlar</vt:lpstr>
      <vt:lpstr>reja: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Tumanli kamerada radioaktiv zarrachalar izlari</vt:lpstr>
      <vt:lpstr>Презентация PowerPoint</vt:lpstr>
      <vt:lpstr>Презентация PowerPoint</vt:lpstr>
      <vt:lpstr>Презентация PowerPoint</vt:lpstr>
      <vt:lpstr>Презентация PowerPoint</vt:lpstr>
      <vt:lpstr>Foydalanilgan adabiyotlar: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Klinik dozimetriya. Qattiq jismli dozimetrlar</dc:title>
  <dc:creator>Lenovo</dc:creator>
  <cp:lastModifiedBy>Lenovo</cp:lastModifiedBy>
  <cp:revision>7</cp:revision>
  <dcterms:created xsi:type="dcterms:W3CDTF">2025-05-01T08:49:08Z</dcterms:created>
  <dcterms:modified xsi:type="dcterms:W3CDTF">2025-05-01T09:53:56Z</dcterms:modified>
</cp:coreProperties>
</file>