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wner" initials="o" lastIdx="1" clrIdx="0">
    <p:extLst>
      <p:ext uri="{19B8F6BF-5375-455C-9EA6-DF929625EA0E}">
        <p15:presenceInfo xmlns:p15="http://schemas.microsoft.com/office/powerpoint/2012/main" userId="own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49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BA0779-30D3-3FB4-ACF7-BFA36EDDA2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383E162-957D-CF76-C96B-2ED358FB7C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2348E3-E854-7F16-DB29-00D434A8C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2AEB0-FA5D-4448-AE3B-5181042652EF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BDA6EA-EEA7-EC8F-62F6-38A06F361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CF03F8-0447-50BF-D93B-5F4F756CF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BFF20-FE83-457E-A1F0-EA68AEFB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752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A3B02C-B4FA-D2C0-D7E7-2F26A1C79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0B6CABD-9244-37B5-FA9E-726D0AE40C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68CE87-35E0-1E73-EE96-7D98B8F2C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2AEB0-FA5D-4448-AE3B-5181042652EF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7D0E40-9385-8B35-1915-D58F8EBE9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0CE0FB-9A2B-09A6-5618-3E3A8F9D9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BFF20-FE83-457E-A1F0-EA68AEFB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411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ED0438D-A2A3-AF56-F6FB-FB7BEBEFF4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638F0B8-59A1-0F18-FF36-C653C6D3FF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5D989E-2516-22F9-1466-A94727C81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2AEB0-FA5D-4448-AE3B-5181042652EF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347EB5-A850-31EE-99D3-C15771286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37442A-74BE-C2F3-12CA-EEA4CE5A8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BFF20-FE83-457E-A1F0-EA68AEFB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70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97CB5F-34A5-A1CE-0C18-66E8995A0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A78D5E-614E-40F3-D0C8-425429DCD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F77D82-459F-79B7-7FE9-668B88354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2AEB0-FA5D-4448-AE3B-5181042652EF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4B4772-A9D9-1E62-4939-C9D9BEE06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DF621C-E81F-A882-75C4-92186C5E6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BFF20-FE83-457E-A1F0-EA68AEFB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00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A79E64-368B-2834-3414-DD9E2C18C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C61E10D-9906-12FE-8DAC-27FFC2C533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1E822D-7079-E52D-C863-52F3B5CF9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2AEB0-FA5D-4448-AE3B-5181042652EF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4C8BD7-1C3C-AE3F-8B43-6910776E7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354F45-494F-9CC1-9C6A-BCC2CB6C5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BFF20-FE83-457E-A1F0-EA68AEFB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101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ABCFFD-4EEF-AB14-024E-2D771D5A9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FDD6D0-21F7-508F-043A-0A7C136216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9B692FF-4099-3BF2-0986-41D9287A6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FE440F2-8AC7-D411-9A4D-3CC863C59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2AEB0-FA5D-4448-AE3B-5181042652EF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D2217F-5572-51F1-1676-CB70DE544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5A7E7C3-2FC7-6D6A-3EA4-49042828C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BFF20-FE83-457E-A1F0-EA68AEFB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809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D486E0-5DAD-7C16-0851-E62B0C952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B22FB8-07EF-B7B0-64F3-7548F1E030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ED568A1-730B-F54A-A518-03A6F4292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2AA32D7-AEAC-1BF7-2341-0E5EEE99AD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51374DD-EA0A-5CFA-8B44-0547E1D502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92444B0-C9AE-C9BD-C81F-809CAE900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2AEB0-FA5D-4448-AE3B-5181042652EF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C20A094-0141-418B-A6D7-83127FB38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8604418-AB0D-3697-BD2B-A364B31DC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BFF20-FE83-457E-A1F0-EA68AEFB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100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ED731-BCC7-9812-3BCC-8B83FCC11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76F86FB-654D-C2E6-9B11-B95B89769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2AEB0-FA5D-4448-AE3B-5181042652EF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7DCB6A9-E4ED-A0A1-6A96-D99CF181D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DF1850D-7D4C-FDF9-B979-553347399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BFF20-FE83-457E-A1F0-EA68AEFB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883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DA2F489-5672-7BCD-207A-EAB5F10BB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2AEB0-FA5D-4448-AE3B-5181042652EF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A3ABC39-98B6-842B-C9AC-1CD2D0A46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3D9D4F8-4638-1AD0-53FE-B7841561E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BFF20-FE83-457E-A1F0-EA68AEFB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7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2DF8F9-B37C-B3B8-0211-5080BADAF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AEB51D-561C-A130-D8B7-A5321B429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E119E37-39DB-F07F-9062-5EFBA04C8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9DB1D05-7844-54B3-5BD5-41FB73841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2AEB0-FA5D-4448-AE3B-5181042652EF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8AAD7CC-EEBE-8D7D-8E1C-9028575CB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789C81D-32A9-1861-0515-D3F0495C8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BFF20-FE83-457E-A1F0-EA68AEFB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287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57D9CA-EFAE-FC19-8787-F433E5593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AA8C57B-9D4E-4A66-CAF8-0EA2771679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999A1B1-A6BB-BF92-5D5C-14F100C5C8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C18ED2E-F954-B9FA-2951-55A2B6E32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2AEB0-FA5D-4448-AE3B-5181042652EF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85DAB1-99E6-6BC2-B5DD-41161B707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BE53B7-963C-FD84-B698-8D67A2708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BFF20-FE83-457E-A1F0-EA68AEFB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040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AAA935-312A-1E7C-4D64-79EA35EC7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E1EE601-8EFF-D3B6-98AE-849527736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BF169E-FE21-7A78-8B94-C70F6D54E4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2AEB0-FA5D-4448-AE3B-5181042652EF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FA2DE0-8B46-62E7-3818-DA7FB6C347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1A8097-859C-78FA-A2F4-E9E1F2995F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BFF20-FE83-457E-A1F0-EA68AEFBA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009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4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061AD1-0B08-A3E2-96A8-2BCBB6CCEB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</a:t>
            </a:r>
            <a:r>
              <a:rPr lang="en-US" dirty="0" err="1"/>
              <a:t>Bilvosita</a:t>
            </a:r>
            <a:r>
              <a:rPr lang="en-US" dirty="0"/>
              <a:t> </a:t>
            </a:r>
            <a:r>
              <a:rPr lang="en-US" dirty="0" err="1"/>
              <a:t>aktiv</a:t>
            </a:r>
            <a:r>
              <a:rPr lang="en-US" dirty="0"/>
              <a:t> </a:t>
            </a:r>
            <a:r>
              <a:rPr lang="en-US" dirty="0" err="1"/>
              <a:t>evtanaziya</a:t>
            </a:r>
            <a:r>
              <a:rPr lang="en-US" dirty="0"/>
              <a:t> </a:t>
            </a:r>
            <a:r>
              <a:rPr lang="en-US" dirty="0" err="1"/>
              <a:t>holatlaring</a:t>
            </a:r>
            <a:r>
              <a:rPr lang="en-US" dirty="0"/>
              <a:t> </a:t>
            </a:r>
            <a:r>
              <a:rPr lang="en-US" dirty="0" err="1"/>
              <a:t>etik-huquqiy</a:t>
            </a:r>
            <a:r>
              <a:rPr lang="en-US" dirty="0"/>
              <a:t> </a:t>
            </a:r>
            <a:r>
              <a:rPr lang="en-US" dirty="0" err="1"/>
              <a:t>jihatlari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8F21324-3C71-0A71-3892-E3AB01F367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25810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1">
                <a:lumMod val="30000"/>
                <a:lumOff val="70000"/>
              </a:schemeClr>
            </a:gs>
            <a:gs pos="17000">
              <a:schemeClr val="bg1"/>
            </a:gs>
            <a:gs pos="87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4CE3C1-2B3D-8C65-6C26-B87CC1F16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xulosa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733D0C-B96F-82E8-2BB4-220261B99D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Bilvosita</a:t>
            </a:r>
            <a:r>
              <a:rPr lang="en-US" dirty="0"/>
              <a:t> </a:t>
            </a:r>
            <a:r>
              <a:rPr lang="en-US" dirty="0" err="1"/>
              <a:t>aktiv</a:t>
            </a:r>
            <a:r>
              <a:rPr lang="en-US" dirty="0"/>
              <a:t> </a:t>
            </a:r>
            <a:r>
              <a:rPr lang="en-US" dirty="0" err="1"/>
              <a:t>evtanaziya</a:t>
            </a:r>
            <a:r>
              <a:rPr lang="en-US" dirty="0"/>
              <a:t> — </a:t>
            </a:r>
            <a:r>
              <a:rPr lang="en-US" dirty="0" err="1"/>
              <a:t>zamonaviy</a:t>
            </a:r>
            <a:r>
              <a:rPr lang="en-US" dirty="0"/>
              <a:t> </a:t>
            </a:r>
            <a:r>
              <a:rPr lang="en-US" dirty="0" err="1"/>
              <a:t>tibbiyotdagi</a:t>
            </a:r>
            <a:r>
              <a:rPr lang="en-US" dirty="0"/>
              <a:t>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murakkab</a:t>
            </a:r>
            <a:r>
              <a:rPr lang="en-US" dirty="0"/>
              <a:t> </a:t>
            </a:r>
            <a:r>
              <a:rPr lang="en-US" dirty="0" err="1"/>
              <a:t>etik-huquqiy</a:t>
            </a:r>
            <a:r>
              <a:rPr lang="en-US" dirty="0"/>
              <a:t> </a:t>
            </a:r>
            <a:r>
              <a:rPr lang="en-US" dirty="0" err="1"/>
              <a:t>masalalardan</a:t>
            </a:r>
            <a:r>
              <a:rPr lang="en-US" dirty="0"/>
              <a:t> </a:t>
            </a:r>
            <a:r>
              <a:rPr lang="en-US" dirty="0" err="1"/>
              <a:t>biridir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 err="1"/>
              <a:t>Xulosa</a:t>
            </a:r>
            <a:r>
              <a:rPr lang="en-US" b="1" dirty="0"/>
              <a:t> </a:t>
            </a:r>
            <a:r>
              <a:rPr lang="en-US" b="1" dirty="0" err="1"/>
              <a:t>sifatida</a:t>
            </a:r>
            <a:r>
              <a:rPr lang="en-US" b="1" dirty="0"/>
              <a:t>:</a:t>
            </a:r>
            <a:endParaRPr lang="en-US" dirty="0"/>
          </a:p>
          <a:p>
            <a:r>
              <a:rPr lang="en-US" dirty="0"/>
              <a:t>Har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holat</a:t>
            </a:r>
            <a:r>
              <a:rPr lang="en-US" dirty="0"/>
              <a:t> individual </a:t>
            </a:r>
            <a:r>
              <a:rPr lang="en-US" dirty="0" err="1"/>
              <a:t>tarzda</a:t>
            </a:r>
            <a:r>
              <a:rPr lang="en-US" dirty="0"/>
              <a:t>, </a:t>
            </a:r>
            <a:r>
              <a:rPr lang="en-US" dirty="0" err="1"/>
              <a:t>bemorning</a:t>
            </a:r>
            <a:r>
              <a:rPr lang="en-US" dirty="0"/>
              <a:t> </a:t>
            </a:r>
            <a:r>
              <a:rPr lang="en-US" dirty="0" err="1"/>
              <a:t>roziligi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shifokorning</a:t>
            </a:r>
            <a:r>
              <a:rPr lang="en-US" dirty="0"/>
              <a:t> </a:t>
            </a:r>
            <a:r>
              <a:rPr lang="en-US" dirty="0" err="1"/>
              <a:t>niyati</a:t>
            </a:r>
            <a:r>
              <a:rPr lang="en-US" dirty="0"/>
              <a:t> </a:t>
            </a:r>
            <a:r>
              <a:rPr lang="en-US" dirty="0" err="1"/>
              <a:t>hisobga</a:t>
            </a:r>
            <a:r>
              <a:rPr lang="en-US" dirty="0"/>
              <a:t> </a:t>
            </a:r>
            <a:r>
              <a:rPr lang="en-US" dirty="0" err="1"/>
              <a:t>olingan</a:t>
            </a:r>
            <a:r>
              <a:rPr lang="en-US" dirty="0"/>
              <a:t> </a:t>
            </a:r>
            <a:r>
              <a:rPr lang="en-US" dirty="0" err="1"/>
              <a:t>holda</a:t>
            </a:r>
            <a:r>
              <a:rPr lang="en-US" dirty="0"/>
              <a:t> </a:t>
            </a:r>
            <a:r>
              <a:rPr lang="en-US" dirty="0" err="1"/>
              <a:t>baholanishi</a:t>
            </a:r>
            <a:r>
              <a:rPr lang="en-US" dirty="0"/>
              <a:t> </a:t>
            </a:r>
            <a:r>
              <a:rPr lang="en-US" dirty="0" err="1"/>
              <a:t>lozim</a:t>
            </a:r>
            <a:r>
              <a:rPr lang="en-US" dirty="0"/>
              <a:t>.</a:t>
            </a:r>
          </a:p>
          <a:p>
            <a:r>
              <a:rPr lang="en-US" dirty="0" err="1"/>
              <a:t>Shifokorlar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b="1" dirty="0" err="1"/>
              <a:t>bioetika</a:t>
            </a:r>
            <a:r>
              <a:rPr lang="en-US" b="1" dirty="0"/>
              <a:t> </a:t>
            </a:r>
            <a:r>
              <a:rPr lang="en-US" b="1" dirty="0" err="1"/>
              <a:t>bo‘yicha</a:t>
            </a:r>
            <a:r>
              <a:rPr lang="en-US" b="1" dirty="0"/>
              <a:t> </a:t>
            </a:r>
            <a:r>
              <a:rPr lang="en-US" b="1" dirty="0" err="1"/>
              <a:t>aniq</a:t>
            </a:r>
            <a:r>
              <a:rPr lang="en-US" b="1" dirty="0"/>
              <a:t> </a:t>
            </a:r>
            <a:r>
              <a:rPr lang="en-US" b="1" dirty="0" err="1"/>
              <a:t>yo‘riqnomalar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chiqilishi</a:t>
            </a:r>
            <a:r>
              <a:rPr lang="en-US" dirty="0"/>
              <a:t> </a:t>
            </a:r>
            <a:r>
              <a:rPr lang="en-US" dirty="0" err="1"/>
              <a:t>zarur</a:t>
            </a:r>
            <a:r>
              <a:rPr lang="en-US" dirty="0"/>
              <a:t>.</a:t>
            </a:r>
          </a:p>
          <a:p>
            <a:r>
              <a:rPr lang="en-US" dirty="0" err="1"/>
              <a:t>O‘zbekiston</a:t>
            </a:r>
            <a:r>
              <a:rPr lang="en-US" dirty="0"/>
              <a:t> </a:t>
            </a:r>
            <a:r>
              <a:rPr lang="en-US" dirty="0" err="1"/>
              <a:t>sharoitida</a:t>
            </a:r>
            <a:r>
              <a:rPr lang="en-US" dirty="0"/>
              <a:t> </a:t>
            </a:r>
            <a:r>
              <a:rPr lang="en-US" dirty="0" err="1"/>
              <a:t>evtanaziya</a:t>
            </a:r>
            <a:r>
              <a:rPr lang="en-US" dirty="0"/>
              <a:t> </a:t>
            </a:r>
            <a:r>
              <a:rPr lang="en-US" dirty="0" err="1"/>
              <a:t>masalasi</a:t>
            </a:r>
            <a:r>
              <a:rPr lang="en-US" dirty="0"/>
              <a:t> </a:t>
            </a:r>
            <a:r>
              <a:rPr lang="en-US" dirty="0" err="1"/>
              <a:t>ehtiyotkorlik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, </a:t>
            </a:r>
            <a:r>
              <a:rPr lang="en-US" b="1" dirty="0" err="1"/>
              <a:t>diniy</a:t>
            </a:r>
            <a:r>
              <a:rPr lang="en-US" b="1" dirty="0"/>
              <a:t>, </a:t>
            </a:r>
            <a:r>
              <a:rPr lang="en-US" b="1" dirty="0" err="1"/>
              <a:t>madaniy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huquqiy</a:t>
            </a:r>
            <a:r>
              <a:rPr lang="en-US" b="1" dirty="0"/>
              <a:t> </a:t>
            </a:r>
            <a:r>
              <a:rPr lang="en-US" b="1" dirty="0" err="1"/>
              <a:t>qadriyatlar</a:t>
            </a:r>
            <a:r>
              <a:rPr lang="en-US" dirty="0"/>
              <a:t> </a:t>
            </a:r>
            <a:r>
              <a:rPr lang="en-US" dirty="0" err="1"/>
              <a:t>asosida</a:t>
            </a:r>
            <a:r>
              <a:rPr lang="en-US" dirty="0"/>
              <a:t> </a:t>
            </a:r>
            <a:r>
              <a:rPr lang="en-US" dirty="0" err="1"/>
              <a:t>muhokama</a:t>
            </a:r>
            <a:r>
              <a:rPr lang="en-US" dirty="0"/>
              <a:t> </a:t>
            </a:r>
            <a:r>
              <a:rPr lang="en-US" dirty="0" err="1"/>
              <a:t>qilinishi</a:t>
            </a:r>
            <a:r>
              <a:rPr lang="en-US" dirty="0"/>
              <a:t> </a:t>
            </a:r>
            <a:r>
              <a:rPr lang="en-US" dirty="0" err="1"/>
              <a:t>kerak</a:t>
            </a:r>
            <a:r>
              <a:rPr lang="en-US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86842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1">
                <a:lumMod val="30000"/>
                <a:lumOff val="70000"/>
              </a:schemeClr>
            </a:gs>
            <a:gs pos="17000">
              <a:schemeClr val="bg1"/>
            </a:gs>
            <a:gs pos="87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71E00E-A521-0C26-E29B-4AE0BE717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5311F2-B1E8-0D01-5767-82EED0B6A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4162" y="3428999"/>
            <a:ext cx="9709638" cy="2747963"/>
          </a:xfrm>
          <a:gradFill>
            <a:gsLst>
              <a:gs pos="100000">
                <a:schemeClr val="accent1">
                  <a:lumMod val="30000"/>
                  <a:lumOff val="70000"/>
                </a:schemeClr>
              </a:gs>
              <a:gs pos="17000">
                <a:schemeClr val="bg1"/>
              </a:gs>
              <a:gs pos="87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dirty="0" err="1"/>
              <a:t>Etiboringiz</a:t>
            </a:r>
            <a:r>
              <a:rPr lang="en-US" sz="6000" dirty="0"/>
              <a:t> </a:t>
            </a:r>
            <a:r>
              <a:rPr lang="en-US" sz="6000" dirty="0" err="1"/>
              <a:t>uchun</a:t>
            </a:r>
            <a:r>
              <a:rPr lang="en-US" sz="6000" dirty="0"/>
              <a:t> </a:t>
            </a:r>
            <a:r>
              <a:rPr lang="en-US" sz="6000" dirty="0" err="1"/>
              <a:t>rahmat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899915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204F28-EA41-66AD-2CA7-C98AAB891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Reja:</a:t>
            </a:r>
            <a:endParaRPr lang="ru-RU" b="1" i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D42652-FCE6-ED7A-39CD-F709C0C116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1 </a:t>
            </a:r>
            <a:r>
              <a:rPr lang="en-US" b="1" dirty="0" err="1"/>
              <a:t>Bilvosita</a:t>
            </a:r>
            <a:r>
              <a:rPr lang="en-US" b="1" dirty="0"/>
              <a:t> </a:t>
            </a:r>
            <a:r>
              <a:rPr lang="en-US" b="1" dirty="0" err="1"/>
              <a:t>aktiv</a:t>
            </a:r>
            <a:r>
              <a:rPr lang="en-US" b="1" dirty="0"/>
              <a:t> </a:t>
            </a:r>
            <a:r>
              <a:rPr lang="en-US" b="1" dirty="0" err="1"/>
              <a:t>evtanaziya</a:t>
            </a:r>
            <a:r>
              <a:rPr lang="en-US" b="1" dirty="0"/>
              <a:t> </a:t>
            </a:r>
            <a:r>
              <a:rPr lang="en-US" b="1" dirty="0" err="1"/>
              <a:t>tushunchasi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mohiyati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b="1" dirty="0"/>
              <a:t>2 </a:t>
            </a:r>
            <a:r>
              <a:rPr lang="en-US" b="1" dirty="0" err="1"/>
              <a:t>Bilvosita</a:t>
            </a:r>
            <a:r>
              <a:rPr lang="en-US" b="1" dirty="0"/>
              <a:t> </a:t>
            </a:r>
            <a:r>
              <a:rPr lang="en-US" b="1" dirty="0" err="1"/>
              <a:t>aktiv</a:t>
            </a:r>
            <a:r>
              <a:rPr lang="en-US" b="1" dirty="0"/>
              <a:t> </a:t>
            </a:r>
            <a:r>
              <a:rPr lang="en-US" b="1" dirty="0" err="1"/>
              <a:t>evtanaziyaning</a:t>
            </a:r>
            <a:r>
              <a:rPr lang="en-US" b="1" dirty="0"/>
              <a:t> </a:t>
            </a:r>
            <a:r>
              <a:rPr lang="en-US" b="1" dirty="0" err="1"/>
              <a:t>etik</a:t>
            </a:r>
            <a:r>
              <a:rPr lang="en-US" b="1" dirty="0"/>
              <a:t> </a:t>
            </a:r>
            <a:r>
              <a:rPr lang="en-US" b="1" dirty="0" err="1"/>
              <a:t>jihatlari</a:t>
            </a:r>
            <a:endParaRPr lang="en-US" b="1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3 </a:t>
            </a:r>
            <a:r>
              <a:rPr lang="en-US" b="1" dirty="0" err="1"/>
              <a:t>Bilvosita</a:t>
            </a:r>
            <a:r>
              <a:rPr lang="en-US" b="1" dirty="0"/>
              <a:t> </a:t>
            </a:r>
            <a:r>
              <a:rPr lang="en-US" b="1" dirty="0" err="1"/>
              <a:t>aktiv</a:t>
            </a:r>
            <a:r>
              <a:rPr lang="en-US" b="1" dirty="0"/>
              <a:t> </a:t>
            </a:r>
            <a:r>
              <a:rPr lang="en-US" b="1" dirty="0" err="1"/>
              <a:t>evtanaziyaning</a:t>
            </a:r>
            <a:r>
              <a:rPr lang="en-US" b="1" dirty="0"/>
              <a:t> </a:t>
            </a:r>
            <a:r>
              <a:rPr lang="en-US" b="1" dirty="0" err="1"/>
              <a:t>huquqiy</a:t>
            </a:r>
            <a:r>
              <a:rPr lang="en-US" b="1" dirty="0"/>
              <a:t> </a:t>
            </a:r>
            <a:r>
              <a:rPr lang="en-US" b="1" dirty="0" err="1"/>
              <a:t>jihatlari</a:t>
            </a: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4888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4139E2-40CD-0330-C992-3838DD8AF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err="1"/>
              <a:t>Evtanaziya</a:t>
            </a:r>
            <a:endParaRPr lang="ru-RU" b="1" i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2F3EA3-294D-27E0-0013-44D80B253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og‘ir</a:t>
            </a:r>
            <a:r>
              <a:rPr lang="en-US" dirty="0"/>
              <a:t>, </a:t>
            </a:r>
            <a:r>
              <a:rPr lang="en-US" dirty="0" err="1"/>
              <a:t>davolab</a:t>
            </a:r>
            <a:r>
              <a:rPr lang="en-US" dirty="0"/>
              <a:t> </a:t>
            </a:r>
            <a:r>
              <a:rPr lang="en-US" dirty="0" err="1"/>
              <a:t>bo‘lmaydigan</a:t>
            </a:r>
            <a:r>
              <a:rPr lang="en-US" dirty="0"/>
              <a:t> </a:t>
            </a:r>
            <a:r>
              <a:rPr lang="en-US" dirty="0" err="1"/>
              <a:t>kasallikka</a:t>
            </a:r>
            <a:r>
              <a:rPr lang="en-US" dirty="0"/>
              <a:t> </a:t>
            </a:r>
            <a:r>
              <a:rPr lang="en-US" dirty="0" err="1"/>
              <a:t>chalingan</a:t>
            </a:r>
            <a:r>
              <a:rPr lang="en-US" dirty="0"/>
              <a:t> </a:t>
            </a:r>
            <a:r>
              <a:rPr lang="en-US" dirty="0" err="1"/>
              <a:t>bemorning</a:t>
            </a:r>
            <a:r>
              <a:rPr lang="en-US" dirty="0"/>
              <a:t> </a:t>
            </a:r>
            <a:r>
              <a:rPr lang="en-US" dirty="0" err="1"/>
              <a:t>azoblarini</a:t>
            </a:r>
            <a:r>
              <a:rPr lang="en-US" dirty="0"/>
              <a:t> </a:t>
            </a:r>
            <a:r>
              <a:rPr lang="en-US" dirty="0" err="1"/>
              <a:t>yengillashtirish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hayotini</a:t>
            </a:r>
            <a:r>
              <a:rPr lang="en-US" dirty="0"/>
              <a:t> </a:t>
            </a:r>
            <a:r>
              <a:rPr lang="en-US" dirty="0" err="1"/>
              <a:t>sun’iy</a:t>
            </a:r>
            <a:r>
              <a:rPr lang="en-US" dirty="0"/>
              <a:t> </a:t>
            </a:r>
            <a:r>
              <a:rPr lang="en-US" dirty="0" err="1"/>
              <a:t>yo‘l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tugatishga</a:t>
            </a:r>
            <a:r>
              <a:rPr lang="en-US" dirty="0"/>
              <a:t> </a:t>
            </a:r>
            <a:r>
              <a:rPr lang="en-US" dirty="0" err="1"/>
              <a:t>qaratilgan</a:t>
            </a:r>
            <a:r>
              <a:rPr lang="en-US" dirty="0"/>
              <a:t> </a:t>
            </a:r>
            <a:r>
              <a:rPr lang="en-US" dirty="0" err="1"/>
              <a:t>harakatdir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 err="1"/>
              <a:t>Zamonaviy</a:t>
            </a:r>
            <a:r>
              <a:rPr lang="en-US" dirty="0"/>
              <a:t> </a:t>
            </a:r>
            <a:r>
              <a:rPr lang="en-US" dirty="0" err="1"/>
              <a:t>tibbiyot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bioetika</a:t>
            </a:r>
            <a:r>
              <a:rPr lang="en-US" dirty="0"/>
              <a:t> </a:t>
            </a:r>
            <a:r>
              <a:rPr lang="en-US" dirty="0" err="1"/>
              <a:t>rivojlanishi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masala </a:t>
            </a:r>
            <a:r>
              <a:rPr lang="en-US" dirty="0" err="1"/>
              <a:t>ko‘plab</a:t>
            </a:r>
            <a:r>
              <a:rPr lang="en-US" dirty="0"/>
              <a:t> </a:t>
            </a:r>
            <a:r>
              <a:rPr lang="en-US" b="1" dirty="0" err="1"/>
              <a:t>axloqiy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b="1" dirty="0" err="1"/>
              <a:t>huquqiy</a:t>
            </a:r>
            <a:r>
              <a:rPr lang="en-US" b="1" dirty="0"/>
              <a:t> </a:t>
            </a:r>
            <a:r>
              <a:rPr lang="en-US" b="1" dirty="0" err="1"/>
              <a:t>bahslar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keltirib</a:t>
            </a:r>
            <a:r>
              <a:rPr lang="en-US" dirty="0"/>
              <a:t> </a:t>
            </a:r>
            <a:r>
              <a:rPr lang="en-US" dirty="0" err="1"/>
              <a:t>chiqarmoqda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 err="1"/>
              <a:t>Mavzuning</a:t>
            </a:r>
            <a:r>
              <a:rPr lang="en-US" dirty="0"/>
              <a:t> </a:t>
            </a:r>
            <a:r>
              <a:rPr lang="en-US" dirty="0" err="1"/>
              <a:t>dolzarbligi</a:t>
            </a:r>
            <a:r>
              <a:rPr lang="en-US" dirty="0"/>
              <a:t> </a:t>
            </a:r>
            <a:r>
              <a:rPr lang="en-US" dirty="0" err="1"/>
              <a:t>shundaki</a:t>
            </a:r>
            <a:r>
              <a:rPr lang="en-US" dirty="0"/>
              <a:t>, </a:t>
            </a:r>
            <a:r>
              <a:rPr lang="en-US" dirty="0" err="1"/>
              <a:t>shifokorlar</a:t>
            </a:r>
            <a:r>
              <a:rPr lang="en-US" dirty="0"/>
              <a:t> </a:t>
            </a:r>
            <a:r>
              <a:rPr lang="en-US" dirty="0" err="1"/>
              <a:t>bemorning</a:t>
            </a:r>
            <a:r>
              <a:rPr lang="en-US" dirty="0"/>
              <a:t> </a:t>
            </a:r>
            <a:r>
              <a:rPr lang="en-US" dirty="0" err="1"/>
              <a:t>azobini</a:t>
            </a:r>
            <a:r>
              <a:rPr lang="en-US" dirty="0"/>
              <a:t> </a:t>
            </a:r>
            <a:r>
              <a:rPr lang="en-US" dirty="0" err="1"/>
              <a:t>kamaytirish</a:t>
            </a:r>
            <a:r>
              <a:rPr lang="en-US" dirty="0"/>
              <a:t> </a:t>
            </a:r>
            <a:r>
              <a:rPr lang="en-US" dirty="0" err="1"/>
              <a:t>jarayonida</a:t>
            </a:r>
            <a:r>
              <a:rPr lang="en-US" dirty="0"/>
              <a:t> </a:t>
            </a:r>
            <a:r>
              <a:rPr lang="en-US" dirty="0" err="1"/>
              <a:t>ba’zida</a:t>
            </a:r>
            <a:r>
              <a:rPr lang="en-US" dirty="0"/>
              <a:t> </a:t>
            </a:r>
            <a:r>
              <a:rPr lang="en-US" dirty="0" err="1"/>
              <a:t>bilvosita</a:t>
            </a:r>
            <a:r>
              <a:rPr lang="en-US" dirty="0"/>
              <a:t> </a:t>
            </a:r>
            <a:r>
              <a:rPr lang="en-US" dirty="0" err="1"/>
              <a:t>ravishda</a:t>
            </a:r>
            <a:r>
              <a:rPr lang="en-US" dirty="0"/>
              <a:t> </a:t>
            </a:r>
            <a:r>
              <a:rPr lang="en-US" dirty="0" err="1"/>
              <a:t>hayotini</a:t>
            </a:r>
            <a:r>
              <a:rPr lang="en-US" dirty="0"/>
              <a:t> </a:t>
            </a:r>
            <a:r>
              <a:rPr lang="en-US" dirty="0" err="1"/>
              <a:t>qisqartiruvchi</a:t>
            </a:r>
            <a:r>
              <a:rPr lang="en-US" dirty="0"/>
              <a:t> </a:t>
            </a:r>
            <a:r>
              <a:rPr lang="en-US" dirty="0" err="1"/>
              <a:t>ta’sirga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muolajalarni</a:t>
            </a:r>
            <a:r>
              <a:rPr lang="en-US" dirty="0"/>
              <a:t> </a:t>
            </a:r>
            <a:r>
              <a:rPr lang="en-US" dirty="0" err="1"/>
              <a:t>qo‘llashadi</a:t>
            </a:r>
            <a:r>
              <a:rPr lang="en-US" dirty="0"/>
              <a:t> —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b="1" dirty="0" err="1"/>
              <a:t>bilvosita</a:t>
            </a:r>
            <a:r>
              <a:rPr lang="en-US" b="1" dirty="0"/>
              <a:t> </a:t>
            </a:r>
            <a:r>
              <a:rPr lang="en-US" b="1" dirty="0" err="1"/>
              <a:t>aktiv</a:t>
            </a:r>
            <a:r>
              <a:rPr lang="en-US" b="1" dirty="0"/>
              <a:t> </a:t>
            </a:r>
            <a:r>
              <a:rPr lang="en-US" b="1" dirty="0" err="1"/>
              <a:t>evtanaziya</a:t>
            </a:r>
            <a:r>
              <a:rPr lang="en-US" dirty="0"/>
              <a:t> </a:t>
            </a:r>
            <a:r>
              <a:rPr lang="en-US" dirty="0" err="1"/>
              <a:t>deyiladi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8925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3BA0D4-A8E0-6922-6F86-293BBCF01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err="1"/>
              <a:t>Evtanaziyaning</a:t>
            </a:r>
            <a:r>
              <a:rPr lang="en-US" b="1" i="1" dirty="0"/>
              <a:t> </a:t>
            </a:r>
            <a:r>
              <a:rPr lang="en-US" b="1" i="1" dirty="0" err="1"/>
              <a:t>turlari</a:t>
            </a:r>
            <a:br>
              <a:rPr lang="en-US" b="1" i="1" dirty="0"/>
            </a:br>
            <a:endParaRPr lang="ru-RU" i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03A483-76A1-559A-AD5D-C039289B09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Evtanaziya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necha</a:t>
            </a:r>
            <a:r>
              <a:rPr lang="en-US" dirty="0"/>
              <a:t> </a:t>
            </a:r>
            <a:r>
              <a:rPr lang="en-US" dirty="0" err="1"/>
              <a:t>ko‘rinishga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:</a:t>
            </a:r>
          </a:p>
          <a:p>
            <a:r>
              <a:rPr lang="en-US" b="1" dirty="0" err="1"/>
              <a:t>Aktiv</a:t>
            </a:r>
            <a:r>
              <a:rPr lang="en-US" b="1" dirty="0"/>
              <a:t> </a:t>
            </a:r>
            <a:r>
              <a:rPr lang="en-US" b="1" dirty="0" err="1"/>
              <a:t>evtanaziya</a:t>
            </a:r>
            <a:r>
              <a:rPr lang="en-US" dirty="0"/>
              <a:t> — </a:t>
            </a:r>
            <a:r>
              <a:rPr lang="en-US" dirty="0" err="1"/>
              <a:t>bemorning</a:t>
            </a:r>
            <a:r>
              <a:rPr lang="en-US" dirty="0"/>
              <a:t> </a:t>
            </a:r>
            <a:r>
              <a:rPr lang="en-US" dirty="0" err="1"/>
              <a:t>o‘limini</a:t>
            </a:r>
            <a:r>
              <a:rPr lang="en-US" dirty="0"/>
              <a:t> </a:t>
            </a:r>
            <a:r>
              <a:rPr lang="en-US" dirty="0" err="1"/>
              <a:t>to‘g‘ridan-to‘g‘ri</a:t>
            </a:r>
            <a:r>
              <a:rPr lang="en-US" dirty="0"/>
              <a:t> </a:t>
            </a:r>
            <a:r>
              <a:rPr lang="en-US" dirty="0" err="1"/>
              <a:t>keltirib</a:t>
            </a:r>
            <a:r>
              <a:rPr lang="en-US" dirty="0"/>
              <a:t> </a:t>
            </a:r>
            <a:r>
              <a:rPr lang="en-US" dirty="0" err="1"/>
              <a:t>chiqaruvchi</a:t>
            </a:r>
            <a:r>
              <a:rPr lang="en-US" dirty="0"/>
              <a:t> </a:t>
            </a:r>
            <a:r>
              <a:rPr lang="en-US" dirty="0" err="1"/>
              <a:t>dori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harakat.</a:t>
            </a:r>
          </a:p>
          <a:p>
            <a:r>
              <a:rPr lang="en-US" b="1" dirty="0" err="1"/>
              <a:t>Passiv</a:t>
            </a:r>
            <a:r>
              <a:rPr lang="en-US" b="1" dirty="0"/>
              <a:t> </a:t>
            </a:r>
            <a:r>
              <a:rPr lang="en-US" b="1" dirty="0" err="1"/>
              <a:t>evtanaziya</a:t>
            </a:r>
            <a:r>
              <a:rPr lang="en-US" dirty="0"/>
              <a:t> — </a:t>
            </a:r>
            <a:r>
              <a:rPr lang="en-US" dirty="0" err="1"/>
              <a:t>hayotni</a:t>
            </a:r>
            <a:r>
              <a:rPr lang="en-US" dirty="0"/>
              <a:t> </a:t>
            </a:r>
            <a:r>
              <a:rPr lang="en-US" dirty="0" err="1"/>
              <a:t>saqlab</a:t>
            </a:r>
            <a:r>
              <a:rPr lang="en-US" dirty="0"/>
              <a:t> </a:t>
            </a:r>
            <a:r>
              <a:rPr lang="en-US" dirty="0" err="1"/>
              <a:t>qoluvchi</a:t>
            </a:r>
            <a:r>
              <a:rPr lang="en-US" dirty="0"/>
              <a:t> </a:t>
            </a:r>
            <a:r>
              <a:rPr lang="en-US" dirty="0" err="1"/>
              <a:t>vositalarni</a:t>
            </a:r>
            <a:r>
              <a:rPr lang="en-US" dirty="0"/>
              <a:t> </a:t>
            </a:r>
            <a:r>
              <a:rPr lang="en-US" dirty="0" err="1"/>
              <a:t>to‘xtatish</a:t>
            </a:r>
            <a:r>
              <a:rPr lang="en-US" dirty="0"/>
              <a:t> (</a:t>
            </a:r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dirty="0" err="1"/>
              <a:t>sun’iy</a:t>
            </a:r>
            <a:r>
              <a:rPr lang="en-US" dirty="0"/>
              <a:t> </a:t>
            </a:r>
            <a:r>
              <a:rPr lang="en-US" dirty="0" err="1"/>
              <a:t>nafas</a:t>
            </a:r>
            <a:r>
              <a:rPr lang="en-US" dirty="0"/>
              <a:t> </a:t>
            </a:r>
            <a:r>
              <a:rPr lang="en-US" dirty="0" err="1"/>
              <a:t>oldirishni</a:t>
            </a:r>
            <a:r>
              <a:rPr lang="en-US" dirty="0"/>
              <a:t> </a:t>
            </a:r>
            <a:r>
              <a:rPr lang="en-US" dirty="0" err="1"/>
              <a:t>to‘xtatish</a:t>
            </a:r>
            <a:r>
              <a:rPr lang="en-US" dirty="0"/>
              <a:t>).</a:t>
            </a:r>
          </a:p>
          <a:p>
            <a:r>
              <a:rPr lang="en-US" b="1" dirty="0" err="1"/>
              <a:t>Bilvosita</a:t>
            </a:r>
            <a:r>
              <a:rPr lang="en-US" b="1" dirty="0"/>
              <a:t> </a:t>
            </a:r>
            <a:r>
              <a:rPr lang="en-US" b="1" dirty="0" err="1"/>
              <a:t>aktiv</a:t>
            </a:r>
            <a:r>
              <a:rPr lang="en-US" b="1" dirty="0"/>
              <a:t> </a:t>
            </a:r>
            <a:r>
              <a:rPr lang="en-US" b="1" dirty="0" err="1"/>
              <a:t>evtanaziya</a:t>
            </a:r>
            <a:r>
              <a:rPr lang="en-US" dirty="0"/>
              <a:t> — </a:t>
            </a:r>
            <a:r>
              <a:rPr lang="en-US" dirty="0" err="1"/>
              <a:t>bemorning</a:t>
            </a:r>
            <a:r>
              <a:rPr lang="en-US" dirty="0"/>
              <a:t> </a:t>
            </a:r>
            <a:r>
              <a:rPr lang="en-US" dirty="0" err="1"/>
              <a:t>og‘riqlarini</a:t>
            </a:r>
            <a:r>
              <a:rPr lang="en-US" dirty="0"/>
              <a:t> </a:t>
            </a:r>
            <a:r>
              <a:rPr lang="en-US" dirty="0" err="1"/>
              <a:t>kamaytirish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dorilar</a:t>
            </a:r>
            <a:r>
              <a:rPr lang="en-US" dirty="0"/>
              <a:t> </a:t>
            </a:r>
            <a:r>
              <a:rPr lang="en-US" dirty="0" err="1"/>
              <a:t>berilishi</a:t>
            </a:r>
            <a:r>
              <a:rPr lang="en-US" dirty="0"/>
              <a:t> </a:t>
            </a:r>
            <a:r>
              <a:rPr lang="en-US" dirty="0" err="1"/>
              <a:t>natijasida</a:t>
            </a:r>
            <a:r>
              <a:rPr lang="en-US" dirty="0"/>
              <a:t> </a:t>
            </a:r>
            <a:r>
              <a:rPr lang="en-US" dirty="0" err="1"/>
              <a:t>hayotning</a:t>
            </a:r>
            <a:r>
              <a:rPr lang="en-US" dirty="0"/>
              <a:t> </a:t>
            </a:r>
            <a:r>
              <a:rPr lang="en-US" dirty="0" err="1"/>
              <a:t>bilvosita</a:t>
            </a:r>
            <a:r>
              <a:rPr lang="en-US" dirty="0"/>
              <a:t> </a:t>
            </a:r>
            <a:r>
              <a:rPr lang="en-US" dirty="0" err="1"/>
              <a:t>qisqarishiga</a:t>
            </a:r>
            <a:r>
              <a:rPr lang="en-US" dirty="0"/>
              <a:t> </a:t>
            </a:r>
            <a:r>
              <a:rPr lang="en-US" dirty="0" err="1"/>
              <a:t>olib</a:t>
            </a:r>
            <a:r>
              <a:rPr lang="en-US" dirty="0"/>
              <a:t> </a:t>
            </a:r>
            <a:r>
              <a:rPr lang="en-US" dirty="0" err="1"/>
              <a:t>keluvchi</a:t>
            </a:r>
            <a:r>
              <a:rPr lang="en-US" dirty="0"/>
              <a:t> </a:t>
            </a:r>
            <a:r>
              <a:rPr lang="en-US" dirty="0" err="1"/>
              <a:t>holat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Bu </a:t>
            </a:r>
            <a:r>
              <a:rPr lang="en-US" dirty="0" err="1"/>
              <a:t>turdagi</a:t>
            </a:r>
            <a:r>
              <a:rPr lang="en-US" dirty="0"/>
              <a:t> </a:t>
            </a:r>
            <a:r>
              <a:rPr lang="en-US" dirty="0" err="1"/>
              <a:t>evtanaziya</a:t>
            </a:r>
            <a:r>
              <a:rPr lang="en-US" dirty="0"/>
              <a:t> </a:t>
            </a:r>
            <a:r>
              <a:rPr lang="en-US" b="1" dirty="0"/>
              <a:t>“</a:t>
            </a:r>
            <a:r>
              <a:rPr lang="en-US" b="1" dirty="0" err="1"/>
              <a:t>niyat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natija</a:t>
            </a:r>
            <a:r>
              <a:rPr lang="en-US" b="1" dirty="0"/>
              <a:t> </a:t>
            </a:r>
            <a:r>
              <a:rPr lang="en-US" b="1" dirty="0" err="1"/>
              <a:t>o‘rtasidagi</a:t>
            </a:r>
            <a:r>
              <a:rPr lang="en-US" b="1" dirty="0"/>
              <a:t> </a:t>
            </a:r>
            <a:r>
              <a:rPr lang="en-US" b="1" dirty="0" err="1"/>
              <a:t>farq</a:t>
            </a:r>
            <a:r>
              <a:rPr lang="en-US" b="1" dirty="0"/>
              <a:t>”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ajralib</a:t>
            </a:r>
            <a:r>
              <a:rPr lang="en-US" dirty="0"/>
              <a:t> </a:t>
            </a:r>
            <a:r>
              <a:rPr lang="en-US" dirty="0" err="1"/>
              <a:t>turadi</a:t>
            </a:r>
            <a:r>
              <a:rPr lang="en-US" dirty="0"/>
              <a:t>: </a:t>
            </a:r>
            <a:r>
              <a:rPr lang="en-US" dirty="0" err="1"/>
              <a:t>niyat</a:t>
            </a:r>
            <a:r>
              <a:rPr lang="en-US" dirty="0"/>
              <a:t> – </a:t>
            </a:r>
            <a:r>
              <a:rPr lang="en-US" dirty="0" err="1"/>
              <a:t>bemorga</a:t>
            </a:r>
            <a:r>
              <a:rPr lang="en-US" dirty="0"/>
              <a:t> </a:t>
            </a:r>
            <a:r>
              <a:rPr lang="en-US" dirty="0" err="1"/>
              <a:t>yordam</a:t>
            </a:r>
            <a:r>
              <a:rPr lang="en-US" dirty="0"/>
              <a:t> </a:t>
            </a:r>
            <a:r>
              <a:rPr lang="en-US" dirty="0" err="1"/>
              <a:t>berish</a:t>
            </a:r>
            <a:r>
              <a:rPr lang="en-US" dirty="0"/>
              <a:t>, </a:t>
            </a:r>
            <a:r>
              <a:rPr lang="en-US" dirty="0" err="1"/>
              <a:t>natija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– </a:t>
            </a:r>
            <a:r>
              <a:rPr lang="en-US" dirty="0" err="1"/>
              <a:t>hayotning</a:t>
            </a:r>
            <a:r>
              <a:rPr lang="en-US" dirty="0"/>
              <a:t> </a:t>
            </a:r>
            <a:r>
              <a:rPr lang="en-US" dirty="0" err="1"/>
              <a:t>qisqarishi</a:t>
            </a:r>
            <a:r>
              <a:rPr lang="en-US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2105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1000">
              <a:schemeClr val="accent1">
                <a:lumMod val="5000"/>
                <a:lumOff val="95000"/>
              </a:schemeClr>
            </a:gs>
            <a:gs pos="17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26AAD7-F96B-AD19-BEE6-55BADE22E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4" y="276225"/>
            <a:ext cx="10448926" cy="25622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E41410-2C8F-1D0C-CA90-F8A628200B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874" y="3324225"/>
            <a:ext cx="10448925" cy="3314700"/>
          </a:xfrm>
        </p:spPr>
        <p:txBody>
          <a:bodyPr/>
          <a:lstStyle/>
          <a:p>
            <a:r>
              <a:rPr lang="en-US" b="1" i="1" dirty="0" err="1"/>
              <a:t>Bilvosita</a:t>
            </a:r>
            <a:r>
              <a:rPr lang="en-US" b="1" i="1" dirty="0"/>
              <a:t> </a:t>
            </a:r>
            <a:r>
              <a:rPr lang="en-US" b="1" i="1" dirty="0" err="1"/>
              <a:t>aktiv</a:t>
            </a:r>
            <a:r>
              <a:rPr lang="en-US" b="1" i="1" dirty="0"/>
              <a:t> </a:t>
            </a:r>
            <a:r>
              <a:rPr lang="en-US" b="1" i="1" dirty="0" err="1"/>
              <a:t>evtanaziyaning</a:t>
            </a:r>
            <a:r>
              <a:rPr lang="en-US" b="1" i="1" dirty="0"/>
              <a:t> </a:t>
            </a:r>
            <a:r>
              <a:rPr lang="en-US" b="1" i="1" dirty="0" err="1"/>
              <a:t>mohiyati</a:t>
            </a:r>
            <a:endParaRPr lang="en-US" b="1" i="1" dirty="0"/>
          </a:p>
          <a:p>
            <a:r>
              <a:rPr lang="en-US" dirty="0"/>
              <a:t>Bu </a:t>
            </a:r>
            <a:r>
              <a:rPr lang="en-US" dirty="0" err="1"/>
              <a:t>holatda</a:t>
            </a:r>
            <a:r>
              <a:rPr lang="en-US" dirty="0"/>
              <a:t> </a:t>
            </a:r>
            <a:r>
              <a:rPr lang="en-US" dirty="0" err="1"/>
              <a:t>shifokor</a:t>
            </a:r>
            <a:r>
              <a:rPr lang="en-US" dirty="0"/>
              <a:t> </a:t>
            </a:r>
            <a:r>
              <a:rPr lang="en-US" dirty="0" err="1"/>
              <a:t>bemorning</a:t>
            </a:r>
            <a:r>
              <a:rPr lang="en-US" dirty="0"/>
              <a:t> </a:t>
            </a:r>
            <a:r>
              <a:rPr lang="en-US" dirty="0" err="1"/>
              <a:t>hayotini</a:t>
            </a:r>
            <a:r>
              <a:rPr lang="en-US" dirty="0"/>
              <a:t> </a:t>
            </a:r>
            <a:r>
              <a:rPr lang="en-US" dirty="0" err="1"/>
              <a:t>tugatishni</a:t>
            </a:r>
            <a:r>
              <a:rPr lang="en-US" dirty="0"/>
              <a:t> </a:t>
            </a:r>
            <a:r>
              <a:rPr lang="en-US" dirty="0" err="1"/>
              <a:t>maqsad</a:t>
            </a:r>
            <a:r>
              <a:rPr lang="en-US" dirty="0"/>
              <a:t> </a:t>
            </a:r>
            <a:r>
              <a:rPr lang="en-US" dirty="0" err="1"/>
              <a:t>qilmaydi</a:t>
            </a:r>
            <a:r>
              <a:rPr lang="en-US" dirty="0"/>
              <a:t>. U </a:t>
            </a:r>
            <a:r>
              <a:rPr lang="en-US" dirty="0" err="1"/>
              <a:t>bemorning</a:t>
            </a:r>
            <a:r>
              <a:rPr lang="en-US" dirty="0"/>
              <a:t> </a:t>
            </a:r>
            <a:r>
              <a:rPr lang="en-US" b="1" dirty="0" err="1"/>
              <a:t>azobini</a:t>
            </a:r>
            <a:r>
              <a:rPr lang="en-US" b="1" dirty="0"/>
              <a:t> </a:t>
            </a:r>
            <a:r>
              <a:rPr lang="en-US" b="1" dirty="0" err="1"/>
              <a:t>kamaytirish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, </a:t>
            </a:r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dirty="0" err="1"/>
              <a:t>kuchli</a:t>
            </a:r>
            <a:r>
              <a:rPr lang="en-US" dirty="0"/>
              <a:t> </a:t>
            </a:r>
            <a:r>
              <a:rPr lang="en-US" dirty="0" err="1"/>
              <a:t>og‘riq</a:t>
            </a:r>
            <a:r>
              <a:rPr lang="en-US" dirty="0"/>
              <a:t> </a:t>
            </a:r>
            <a:r>
              <a:rPr lang="en-US" dirty="0" err="1"/>
              <a:t>qoldiruvchi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tinchlantiruvchi</a:t>
            </a:r>
            <a:r>
              <a:rPr lang="en-US" dirty="0"/>
              <a:t> </a:t>
            </a:r>
            <a:r>
              <a:rPr lang="en-US" dirty="0" err="1"/>
              <a:t>dorilarni</a:t>
            </a:r>
            <a:r>
              <a:rPr lang="en-US" dirty="0"/>
              <a:t> </a:t>
            </a:r>
            <a:r>
              <a:rPr lang="en-US" dirty="0" err="1"/>
              <a:t>qo‘llaydi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 err="1"/>
              <a:t>Biroq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dorilar</a:t>
            </a:r>
            <a:r>
              <a:rPr lang="en-US" dirty="0"/>
              <a:t> </a:t>
            </a:r>
            <a:r>
              <a:rPr lang="en-US" b="1" dirty="0" err="1"/>
              <a:t>nafasni</a:t>
            </a:r>
            <a:r>
              <a:rPr lang="en-US" b="1" dirty="0"/>
              <a:t> </a:t>
            </a:r>
            <a:r>
              <a:rPr lang="en-US" b="1" dirty="0" err="1"/>
              <a:t>susaytirishi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b="1" dirty="0" err="1"/>
              <a:t>yurak</a:t>
            </a:r>
            <a:r>
              <a:rPr lang="en-US" b="1" dirty="0"/>
              <a:t> </a:t>
            </a:r>
            <a:r>
              <a:rPr lang="en-US" b="1" dirty="0" err="1"/>
              <a:t>faoliyatini</a:t>
            </a:r>
            <a:r>
              <a:rPr lang="en-US" b="1" dirty="0"/>
              <a:t> </a:t>
            </a:r>
            <a:r>
              <a:rPr lang="en-US" b="1" dirty="0" err="1"/>
              <a:t>sekinlashtirishi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, </a:t>
            </a:r>
            <a:r>
              <a:rPr lang="en-US" dirty="0" err="1"/>
              <a:t>natijada</a:t>
            </a:r>
            <a:r>
              <a:rPr lang="en-US" dirty="0"/>
              <a:t> </a:t>
            </a:r>
            <a:r>
              <a:rPr lang="en-US" dirty="0" err="1"/>
              <a:t>bemor</a:t>
            </a:r>
            <a:r>
              <a:rPr lang="en-US" dirty="0"/>
              <a:t> </a:t>
            </a:r>
            <a:r>
              <a:rPr lang="en-US" dirty="0" err="1"/>
              <a:t>vafot</a:t>
            </a:r>
            <a:r>
              <a:rPr lang="en-US" dirty="0"/>
              <a:t> </a:t>
            </a:r>
            <a:r>
              <a:rPr lang="en-US" dirty="0" err="1"/>
              <a:t>etadi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 err="1"/>
              <a:t>Shuning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bilvosita</a:t>
            </a:r>
            <a:r>
              <a:rPr lang="en-US" dirty="0"/>
              <a:t> </a:t>
            </a:r>
            <a:r>
              <a:rPr lang="en-US" dirty="0" err="1"/>
              <a:t>aktiv</a:t>
            </a:r>
            <a:r>
              <a:rPr lang="en-US" dirty="0"/>
              <a:t> </a:t>
            </a:r>
            <a:r>
              <a:rPr lang="en-US" dirty="0" err="1"/>
              <a:t>evtanaziya</a:t>
            </a:r>
            <a:r>
              <a:rPr lang="en-US" dirty="0"/>
              <a:t> </a:t>
            </a:r>
            <a:r>
              <a:rPr lang="en-US" b="1" dirty="0" err="1"/>
              <a:t>tibbiyot</a:t>
            </a:r>
            <a:r>
              <a:rPr lang="en-US" b="1" dirty="0"/>
              <a:t> </a:t>
            </a:r>
            <a:r>
              <a:rPr lang="en-US" b="1" dirty="0" err="1"/>
              <a:t>amaliyotidagi</a:t>
            </a:r>
            <a:r>
              <a:rPr lang="en-US" b="1" dirty="0"/>
              <a:t> </a:t>
            </a:r>
            <a:r>
              <a:rPr lang="en-US" b="1" dirty="0" err="1"/>
              <a:t>noaniq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bahsli</a:t>
            </a:r>
            <a:r>
              <a:rPr lang="en-US" dirty="0"/>
              <a:t> </a:t>
            </a:r>
            <a:r>
              <a:rPr lang="en-US" dirty="0" err="1"/>
              <a:t>masalalardan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hisoblanadi</a:t>
            </a:r>
            <a:r>
              <a:rPr lang="en-US" dirty="0"/>
              <a:t>.</a:t>
            </a:r>
          </a:p>
          <a:p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1C9B8AB-CCA3-EA34-7570-052365BD9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61925"/>
            <a:ext cx="6858000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4491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1000">
              <a:schemeClr val="accent1">
                <a:lumMod val="5000"/>
                <a:lumOff val="95000"/>
              </a:schemeClr>
            </a:gs>
            <a:gs pos="67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04E3DB-4877-2285-7AE0-BCA405DCA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err="1"/>
              <a:t>Etik</a:t>
            </a:r>
            <a:r>
              <a:rPr lang="en-US" b="1" i="1" dirty="0"/>
              <a:t> </a:t>
            </a:r>
            <a:r>
              <a:rPr lang="en-US" b="1" i="1" dirty="0" err="1"/>
              <a:t>jihatlar</a:t>
            </a:r>
            <a:br>
              <a:rPr lang="en-US" b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F9548F-0488-71FC-64AE-31D7CE26D6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Bilvosita</a:t>
            </a:r>
            <a:r>
              <a:rPr lang="en-US" dirty="0"/>
              <a:t> </a:t>
            </a:r>
            <a:r>
              <a:rPr lang="en-US" dirty="0" err="1"/>
              <a:t>aktiv</a:t>
            </a:r>
            <a:r>
              <a:rPr lang="en-US" dirty="0"/>
              <a:t> </a:t>
            </a:r>
            <a:r>
              <a:rPr lang="en-US" dirty="0" err="1"/>
              <a:t>evtanaziya</a:t>
            </a:r>
            <a:r>
              <a:rPr lang="en-US" dirty="0"/>
              <a:t> </a:t>
            </a:r>
            <a:r>
              <a:rPr lang="en-US" dirty="0" err="1"/>
              <a:t>etik</a:t>
            </a:r>
            <a:r>
              <a:rPr lang="en-US" dirty="0"/>
              <a:t> </a:t>
            </a:r>
            <a:r>
              <a:rPr lang="en-US" dirty="0" err="1"/>
              <a:t>nuqtayi</a:t>
            </a:r>
            <a:r>
              <a:rPr lang="en-US" dirty="0"/>
              <a:t> </a:t>
            </a:r>
            <a:r>
              <a:rPr lang="en-US" dirty="0" err="1"/>
              <a:t>nazardan</a:t>
            </a:r>
            <a:r>
              <a:rPr lang="en-US" dirty="0"/>
              <a:t> </a:t>
            </a:r>
            <a:r>
              <a:rPr lang="en-US" dirty="0" err="1"/>
              <a:t>quyidagi</a:t>
            </a:r>
            <a:r>
              <a:rPr lang="en-US" dirty="0"/>
              <a:t> </a:t>
            </a:r>
            <a:r>
              <a:rPr lang="en-US" dirty="0" err="1"/>
              <a:t>dilemmalarni</a:t>
            </a:r>
            <a:r>
              <a:rPr lang="en-US" dirty="0"/>
              <a:t> </a:t>
            </a:r>
            <a:r>
              <a:rPr lang="en-US" dirty="0" err="1"/>
              <a:t>keltiradi</a:t>
            </a:r>
            <a:r>
              <a:rPr lang="en-US" dirty="0"/>
              <a:t>:</a:t>
            </a:r>
          </a:p>
          <a:p>
            <a:r>
              <a:rPr lang="en-US" b="1" dirty="0"/>
              <a:t>“</a:t>
            </a:r>
            <a:r>
              <a:rPr lang="en-US" b="1" dirty="0" err="1"/>
              <a:t>Hayotni</a:t>
            </a:r>
            <a:r>
              <a:rPr lang="en-US" b="1" dirty="0"/>
              <a:t> </a:t>
            </a:r>
            <a:r>
              <a:rPr lang="en-US" b="1" dirty="0" err="1"/>
              <a:t>saqlash</a:t>
            </a:r>
            <a:r>
              <a:rPr lang="en-US" b="1" dirty="0"/>
              <a:t>” </a:t>
            </a:r>
            <a:r>
              <a:rPr lang="en-US" b="1" dirty="0" err="1"/>
              <a:t>va</a:t>
            </a:r>
            <a:r>
              <a:rPr lang="en-US" b="1" dirty="0"/>
              <a:t> “</a:t>
            </a:r>
            <a:r>
              <a:rPr lang="en-US" b="1" dirty="0" err="1"/>
              <a:t>azobni</a:t>
            </a:r>
            <a:r>
              <a:rPr lang="en-US" b="1" dirty="0"/>
              <a:t> </a:t>
            </a:r>
            <a:r>
              <a:rPr lang="en-US" b="1" dirty="0" err="1"/>
              <a:t>kamaytirish</a:t>
            </a:r>
            <a:r>
              <a:rPr lang="en-US" b="1" dirty="0"/>
              <a:t>” </a:t>
            </a:r>
            <a:r>
              <a:rPr lang="en-US" b="1" dirty="0" err="1"/>
              <a:t>o‘rtasidagi</a:t>
            </a:r>
            <a:r>
              <a:rPr lang="en-US" b="1" dirty="0"/>
              <a:t> </a:t>
            </a:r>
            <a:r>
              <a:rPr lang="en-US" b="1" dirty="0" err="1"/>
              <a:t>tanlov</a:t>
            </a:r>
            <a:r>
              <a:rPr lang="en-US" b="1" dirty="0"/>
              <a:t>.</a:t>
            </a:r>
            <a:endParaRPr lang="en-US" dirty="0"/>
          </a:p>
          <a:p>
            <a:r>
              <a:rPr lang="en-US" b="1" dirty="0" err="1"/>
              <a:t>Gippokrat</a:t>
            </a:r>
            <a:r>
              <a:rPr lang="en-US" b="1" dirty="0"/>
              <a:t> </a:t>
            </a:r>
            <a:r>
              <a:rPr lang="en-US" b="1" dirty="0" err="1"/>
              <a:t>qasamyodi</a:t>
            </a:r>
            <a:r>
              <a:rPr lang="en-US" dirty="0"/>
              <a:t> </a:t>
            </a:r>
            <a:r>
              <a:rPr lang="en-US" dirty="0" err="1"/>
              <a:t>shifokorga</a:t>
            </a:r>
            <a:r>
              <a:rPr lang="en-US" dirty="0"/>
              <a:t> “</a:t>
            </a:r>
            <a:r>
              <a:rPr lang="en-US" dirty="0" err="1"/>
              <a:t>zarar</a:t>
            </a:r>
            <a:r>
              <a:rPr lang="en-US" dirty="0"/>
              <a:t> </a:t>
            </a:r>
            <a:r>
              <a:rPr lang="en-US" dirty="0" err="1"/>
              <a:t>yetkazma</a:t>
            </a:r>
            <a:r>
              <a:rPr lang="en-US" dirty="0"/>
              <a:t>” </a:t>
            </a:r>
            <a:r>
              <a:rPr lang="en-US" dirty="0" err="1"/>
              <a:t>deydi</a:t>
            </a:r>
            <a:r>
              <a:rPr lang="en-US" dirty="0"/>
              <a:t>, </a:t>
            </a:r>
            <a:r>
              <a:rPr lang="en-US" dirty="0" err="1"/>
              <a:t>biroq</a:t>
            </a:r>
            <a:r>
              <a:rPr lang="en-US" dirty="0"/>
              <a:t> </a:t>
            </a:r>
            <a:r>
              <a:rPr lang="en-US" dirty="0" err="1"/>
              <a:t>bemorning</a:t>
            </a:r>
            <a:r>
              <a:rPr lang="en-US" dirty="0"/>
              <a:t> </a:t>
            </a:r>
            <a:r>
              <a:rPr lang="en-US" dirty="0" err="1"/>
              <a:t>azobini</a:t>
            </a:r>
            <a:r>
              <a:rPr lang="en-US" dirty="0"/>
              <a:t> </a:t>
            </a:r>
            <a:r>
              <a:rPr lang="en-US" dirty="0" err="1"/>
              <a:t>kamaytirish</a:t>
            </a:r>
            <a:r>
              <a:rPr lang="en-US" dirty="0"/>
              <a:t> ham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burchi</a:t>
            </a:r>
            <a:r>
              <a:rPr lang="en-US" dirty="0"/>
              <a:t>.</a:t>
            </a:r>
          </a:p>
          <a:p>
            <a:r>
              <a:rPr lang="en-US" b="1" dirty="0" err="1"/>
              <a:t>Axloqiy</a:t>
            </a:r>
            <a:r>
              <a:rPr lang="en-US" b="1" dirty="0"/>
              <a:t> </a:t>
            </a:r>
            <a:r>
              <a:rPr lang="en-US" b="1" dirty="0" err="1"/>
              <a:t>tamoyillar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inson</a:t>
            </a:r>
            <a:r>
              <a:rPr lang="en-US" dirty="0"/>
              <a:t> </a:t>
            </a:r>
            <a:r>
              <a:rPr lang="en-US" dirty="0" err="1"/>
              <a:t>sha’ni</a:t>
            </a:r>
            <a:r>
              <a:rPr lang="en-US" dirty="0"/>
              <a:t>, </a:t>
            </a:r>
            <a:r>
              <a:rPr lang="en-US" dirty="0" err="1"/>
              <a:t>rahm-shafqat</a:t>
            </a:r>
            <a:r>
              <a:rPr lang="en-US" dirty="0"/>
              <a:t>, </a:t>
            </a:r>
            <a:r>
              <a:rPr lang="en-US" dirty="0" err="1"/>
              <a:t>bemorning</a:t>
            </a:r>
            <a:r>
              <a:rPr lang="en-US" dirty="0"/>
              <a:t> </a:t>
            </a:r>
            <a:r>
              <a:rPr lang="en-US" dirty="0" err="1"/>
              <a:t>irodasiga</a:t>
            </a:r>
            <a:r>
              <a:rPr lang="en-US" dirty="0"/>
              <a:t> </a:t>
            </a:r>
            <a:r>
              <a:rPr lang="en-US" dirty="0" err="1"/>
              <a:t>hurmat</a:t>
            </a:r>
            <a:r>
              <a:rPr lang="en-US" dirty="0"/>
              <a:t>.</a:t>
            </a:r>
          </a:p>
          <a:p>
            <a:r>
              <a:rPr lang="en-US" b="1" dirty="0" err="1"/>
              <a:t>Diniy</a:t>
            </a:r>
            <a:r>
              <a:rPr lang="en-US" b="1" dirty="0"/>
              <a:t> </a:t>
            </a:r>
            <a:r>
              <a:rPr lang="en-US" b="1" dirty="0" err="1"/>
              <a:t>qarashlar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Islomda</a:t>
            </a:r>
            <a:r>
              <a:rPr lang="en-US" dirty="0"/>
              <a:t> </a:t>
            </a:r>
            <a:r>
              <a:rPr lang="en-US" dirty="0" err="1"/>
              <a:t>hayotni</a:t>
            </a:r>
            <a:r>
              <a:rPr lang="en-US" dirty="0"/>
              <a:t> </a:t>
            </a:r>
            <a:r>
              <a:rPr lang="en-US" dirty="0" err="1"/>
              <a:t>tugatish</a:t>
            </a:r>
            <a:r>
              <a:rPr lang="en-US" dirty="0"/>
              <a:t> </a:t>
            </a:r>
            <a:r>
              <a:rPr lang="en-US" dirty="0" err="1"/>
              <a:t>qat’iyan</a:t>
            </a:r>
            <a:r>
              <a:rPr lang="en-US" dirty="0"/>
              <a:t> man </a:t>
            </a:r>
            <a:r>
              <a:rPr lang="en-US" dirty="0" err="1"/>
              <a:t>etiladi</a:t>
            </a:r>
            <a:r>
              <a:rPr lang="en-US" dirty="0"/>
              <a:t>, </a:t>
            </a:r>
            <a:r>
              <a:rPr lang="en-US" dirty="0" err="1"/>
              <a:t>g‘arb</a:t>
            </a:r>
            <a:r>
              <a:rPr lang="en-US" dirty="0"/>
              <a:t> </a:t>
            </a:r>
            <a:r>
              <a:rPr lang="en-US" dirty="0" err="1"/>
              <a:t>etikasi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bemor</a:t>
            </a:r>
            <a:r>
              <a:rPr lang="en-US" dirty="0"/>
              <a:t> </a:t>
            </a:r>
            <a:r>
              <a:rPr lang="en-US" dirty="0" err="1"/>
              <a:t>tanloviga</a:t>
            </a:r>
            <a:r>
              <a:rPr lang="en-US" dirty="0"/>
              <a:t> </a:t>
            </a:r>
            <a:r>
              <a:rPr lang="en-US" dirty="0" err="1"/>
              <a:t>nisbatan</a:t>
            </a:r>
            <a:r>
              <a:rPr lang="en-US" dirty="0"/>
              <a:t> </a:t>
            </a:r>
            <a:r>
              <a:rPr lang="en-US" dirty="0" err="1"/>
              <a:t>yumshoqroq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 err="1"/>
              <a:t>Shunday</a:t>
            </a:r>
            <a:r>
              <a:rPr lang="en-US" dirty="0"/>
              <a:t> </a:t>
            </a:r>
            <a:r>
              <a:rPr lang="en-US" dirty="0" err="1"/>
              <a:t>qilib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masala “</a:t>
            </a:r>
            <a:r>
              <a:rPr lang="en-US" dirty="0" err="1"/>
              <a:t>axloqan</a:t>
            </a:r>
            <a:r>
              <a:rPr lang="en-US" dirty="0"/>
              <a:t> </a:t>
            </a:r>
            <a:r>
              <a:rPr lang="en-US" dirty="0" err="1"/>
              <a:t>oqlash</a:t>
            </a:r>
            <a:r>
              <a:rPr lang="en-US" dirty="0"/>
              <a:t>” </a:t>
            </a:r>
            <a:r>
              <a:rPr lang="en-US" dirty="0" err="1"/>
              <a:t>va</a:t>
            </a:r>
            <a:r>
              <a:rPr lang="en-US" dirty="0"/>
              <a:t> “</a:t>
            </a:r>
            <a:r>
              <a:rPr lang="en-US" dirty="0" err="1"/>
              <a:t>jinoyat</a:t>
            </a:r>
            <a:r>
              <a:rPr lang="en-US" dirty="0"/>
              <a:t> </a:t>
            </a:r>
            <a:r>
              <a:rPr lang="en-US" dirty="0" err="1"/>
              <a:t>sifatida</a:t>
            </a:r>
            <a:r>
              <a:rPr lang="en-US" dirty="0"/>
              <a:t> </a:t>
            </a:r>
            <a:r>
              <a:rPr lang="en-US" dirty="0" err="1"/>
              <a:t>baholash</a:t>
            </a:r>
            <a:r>
              <a:rPr lang="en-US" dirty="0"/>
              <a:t>” </a:t>
            </a:r>
            <a:r>
              <a:rPr lang="en-US" dirty="0" err="1"/>
              <a:t>o‘rtasida</a:t>
            </a:r>
            <a:r>
              <a:rPr lang="en-US" dirty="0"/>
              <a:t> </a:t>
            </a:r>
            <a:r>
              <a:rPr lang="en-US" dirty="0" err="1"/>
              <a:t>muvozanatni</a:t>
            </a:r>
            <a:r>
              <a:rPr lang="en-US" dirty="0"/>
              <a:t> talab </a:t>
            </a:r>
            <a:r>
              <a:rPr lang="en-US" dirty="0" err="1"/>
              <a:t>qiladi</a:t>
            </a:r>
            <a:r>
              <a:rPr lang="en-US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085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1000">
              <a:schemeClr val="accent1">
                <a:lumMod val="5000"/>
                <a:lumOff val="95000"/>
              </a:schemeClr>
            </a:gs>
            <a:gs pos="67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9A06CB-8D19-3520-5898-61B1A3BF9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. </a:t>
            </a:r>
            <a:r>
              <a:rPr lang="en-US" b="1" i="1" dirty="0" err="1"/>
              <a:t>Huquqiy</a:t>
            </a:r>
            <a:r>
              <a:rPr lang="en-US" b="1" i="1" dirty="0"/>
              <a:t> </a:t>
            </a:r>
            <a:r>
              <a:rPr lang="en-US" b="1" i="1" dirty="0" err="1"/>
              <a:t>jihatlar</a:t>
            </a:r>
            <a:br>
              <a:rPr lang="en-US" b="1" i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94C354-1D16-01FB-3547-8D17B0F84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Evtanaziya</a:t>
            </a:r>
            <a:r>
              <a:rPr lang="en-US" dirty="0"/>
              <a:t> </a:t>
            </a:r>
            <a:r>
              <a:rPr lang="en-US" dirty="0" err="1"/>
              <a:t>ko‘plab</a:t>
            </a:r>
            <a:r>
              <a:rPr lang="en-US" dirty="0"/>
              <a:t> </a:t>
            </a:r>
            <a:r>
              <a:rPr lang="en-US" dirty="0" err="1"/>
              <a:t>mamlakatlarda</a:t>
            </a:r>
            <a:r>
              <a:rPr lang="en-US" dirty="0"/>
              <a:t> </a:t>
            </a:r>
            <a:r>
              <a:rPr lang="en-US" dirty="0" err="1"/>
              <a:t>turlicha</a:t>
            </a:r>
            <a:r>
              <a:rPr lang="en-US" dirty="0"/>
              <a:t> </a:t>
            </a:r>
            <a:r>
              <a:rPr lang="en-US" dirty="0" err="1"/>
              <a:t>tartibga</a:t>
            </a:r>
            <a:r>
              <a:rPr lang="en-US" dirty="0"/>
              <a:t> </a:t>
            </a:r>
            <a:r>
              <a:rPr lang="en-US" dirty="0" err="1"/>
              <a:t>solingan</a:t>
            </a:r>
            <a:r>
              <a:rPr lang="en-US" dirty="0"/>
              <a:t>:</a:t>
            </a:r>
          </a:p>
          <a:p>
            <a:r>
              <a:rPr lang="en-US" b="1" dirty="0" err="1"/>
              <a:t>Niderlandiya</a:t>
            </a:r>
            <a:r>
              <a:rPr lang="en-US" b="1" dirty="0"/>
              <a:t>, </a:t>
            </a:r>
            <a:r>
              <a:rPr lang="en-US" b="1" dirty="0" err="1"/>
              <a:t>Belgiya</a:t>
            </a:r>
            <a:r>
              <a:rPr lang="en-US" b="1" dirty="0"/>
              <a:t>, Kanada</a:t>
            </a:r>
            <a:r>
              <a:rPr lang="en-US" dirty="0"/>
              <a:t>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davlatlarda</a:t>
            </a:r>
            <a:r>
              <a:rPr lang="en-US" dirty="0"/>
              <a:t> </a:t>
            </a:r>
            <a:r>
              <a:rPr lang="en-US" dirty="0" err="1"/>
              <a:t>bemor</a:t>
            </a:r>
            <a:r>
              <a:rPr lang="en-US" dirty="0"/>
              <a:t> </a:t>
            </a:r>
            <a:r>
              <a:rPr lang="en-US" dirty="0" err="1"/>
              <a:t>roziligi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evtanaziya</a:t>
            </a:r>
            <a:r>
              <a:rPr lang="en-US" dirty="0"/>
              <a:t> </a:t>
            </a:r>
            <a:r>
              <a:rPr lang="en-US" dirty="0" err="1"/>
              <a:t>qonuniy</a:t>
            </a:r>
            <a:r>
              <a:rPr lang="en-US" dirty="0"/>
              <a:t>.</a:t>
            </a:r>
          </a:p>
          <a:p>
            <a:r>
              <a:rPr lang="en-US" b="1" dirty="0" err="1"/>
              <a:t>AQSh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ayrim</a:t>
            </a:r>
            <a:r>
              <a:rPr lang="en-US" dirty="0"/>
              <a:t> </a:t>
            </a:r>
            <a:r>
              <a:rPr lang="en-US" dirty="0" err="1"/>
              <a:t>shtatlarida</a:t>
            </a:r>
            <a:r>
              <a:rPr lang="en-US" dirty="0"/>
              <a:t> (Oregon, Washington) “</a:t>
            </a:r>
            <a:r>
              <a:rPr lang="en-US" dirty="0" err="1"/>
              <a:t>shifokor</a:t>
            </a:r>
            <a:r>
              <a:rPr lang="en-US" dirty="0"/>
              <a:t> </a:t>
            </a:r>
            <a:r>
              <a:rPr lang="en-US" dirty="0" err="1"/>
              <a:t>yordamida</a:t>
            </a:r>
            <a:r>
              <a:rPr lang="en-US" dirty="0"/>
              <a:t> </a:t>
            </a:r>
            <a:r>
              <a:rPr lang="en-US" dirty="0" err="1"/>
              <a:t>o‘lim</a:t>
            </a:r>
            <a:r>
              <a:rPr lang="en-US" dirty="0"/>
              <a:t>” </a:t>
            </a:r>
            <a:r>
              <a:rPr lang="en-US" dirty="0" err="1"/>
              <a:t>ruxsat</a:t>
            </a:r>
            <a:r>
              <a:rPr lang="en-US" dirty="0"/>
              <a:t> </a:t>
            </a:r>
            <a:r>
              <a:rPr lang="en-US" dirty="0" err="1"/>
              <a:t>etilgan</a:t>
            </a:r>
            <a:r>
              <a:rPr lang="en-US" dirty="0"/>
              <a:t>.</a:t>
            </a:r>
          </a:p>
          <a:p>
            <a:r>
              <a:rPr lang="en-US" b="1" dirty="0" err="1"/>
              <a:t>Ko‘pchilik</a:t>
            </a:r>
            <a:r>
              <a:rPr lang="en-US" b="1" dirty="0"/>
              <a:t> </a:t>
            </a:r>
            <a:r>
              <a:rPr lang="en-US" b="1" dirty="0" err="1"/>
              <a:t>musulmon</a:t>
            </a:r>
            <a:r>
              <a:rPr lang="en-US" b="1" dirty="0"/>
              <a:t> </a:t>
            </a:r>
            <a:r>
              <a:rPr lang="en-US" b="1" dirty="0" err="1"/>
              <a:t>davlatlarida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evtanaziya</a:t>
            </a:r>
            <a:r>
              <a:rPr lang="en-US" dirty="0"/>
              <a:t>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qanday</a:t>
            </a:r>
            <a:r>
              <a:rPr lang="en-US" dirty="0"/>
              <a:t> </a:t>
            </a:r>
            <a:r>
              <a:rPr lang="en-US" dirty="0" err="1"/>
              <a:t>shaklda</a:t>
            </a:r>
            <a:r>
              <a:rPr lang="en-US" dirty="0"/>
              <a:t> </a:t>
            </a:r>
            <a:r>
              <a:rPr lang="en-US" dirty="0" err="1"/>
              <a:t>jinoyat</a:t>
            </a:r>
            <a:r>
              <a:rPr lang="en-US" dirty="0"/>
              <a:t> </a:t>
            </a:r>
            <a:r>
              <a:rPr lang="en-US" dirty="0" err="1"/>
              <a:t>hisoblanadi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 err="1"/>
              <a:t>O‘zbekistonda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evtanaziya</a:t>
            </a:r>
            <a:r>
              <a:rPr lang="en-US" dirty="0"/>
              <a:t> </a:t>
            </a:r>
            <a:r>
              <a:rPr lang="en-US" dirty="0" err="1"/>
              <a:t>qonunan</a:t>
            </a:r>
            <a:r>
              <a:rPr lang="en-US" dirty="0"/>
              <a:t> </a:t>
            </a:r>
            <a:r>
              <a:rPr lang="en-US" dirty="0" err="1"/>
              <a:t>taqiqlangan</a:t>
            </a:r>
            <a:r>
              <a:rPr lang="en-US" dirty="0"/>
              <a:t>. </a:t>
            </a:r>
            <a:r>
              <a:rPr lang="en-US" dirty="0" err="1"/>
              <a:t>Shifokor</a:t>
            </a:r>
            <a:r>
              <a:rPr lang="en-US" dirty="0"/>
              <a:t> </a:t>
            </a:r>
            <a:r>
              <a:rPr lang="en-US" dirty="0" err="1"/>
              <a:t>hayotni</a:t>
            </a:r>
            <a:r>
              <a:rPr lang="en-US" dirty="0"/>
              <a:t> </a:t>
            </a:r>
            <a:r>
              <a:rPr lang="en-US" dirty="0" err="1"/>
              <a:t>ataylab</a:t>
            </a:r>
            <a:r>
              <a:rPr lang="en-US" dirty="0"/>
              <a:t> </a:t>
            </a:r>
            <a:r>
              <a:rPr lang="en-US" dirty="0" err="1"/>
              <a:t>tugatsa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jinoyat</a:t>
            </a:r>
            <a:r>
              <a:rPr lang="en-US" dirty="0"/>
              <a:t> </a:t>
            </a:r>
            <a:r>
              <a:rPr lang="en-US" dirty="0" err="1"/>
              <a:t>sifatida</a:t>
            </a:r>
            <a:r>
              <a:rPr lang="en-US" dirty="0"/>
              <a:t> </a:t>
            </a:r>
            <a:r>
              <a:rPr lang="en-US" dirty="0" err="1"/>
              <a:t>baholanadi</a:t>
            </a:r>
            <a:r>
              <a:rPr lang="en-US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2723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5000">
              <a:schemeClr val="bg1"/>
            </a:gs>
            <a:gs pos="39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6F9B5-068D-9C3D-5372-F20C4DC17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1970" y="458052"/>
            <a:ext cx="10515600" cy="435133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2E1C89-BC7C-DF24-F722-121F7C414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682331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b="1" dirty="0" err="1"/>
              <a:t>buyuk</a:t>
            </a:r>
            <a:r>
              <a:rPr lang="en-US" b="1" dirty="0"/>
              <a:t> </a:t>
            </a:r>
            <a:r>
              <a:rPr lang="en-US" b="1" dirty="0" err="1"/>
              <a:t>britaniyalik</a:t>
            </a:r>
            <a:r>
              <a:rPr lang="en-US" b="1" dirty="0"/>
              <a:t> </a:t>
            </a:r>
            <a:r>
              <a:rPr lang="en-US" b="1" dirty="0" err="1"/>
              <a:t>shifokor</a:t>
            </a:r>
            <a:r>
              <a:rPr lang="en-US" b="1" dirty="0"/>
              <a:t> Lesli Burk</a:t>
            </a:r>
            <a:r>
              <a:rPr lang="en-US" dirty="0"/>
              <a:t> </a:t>
            </a:r>
            <a:r>
              <a:rPr lang="en-US" dirty="0" err="1"/>
              <a:t>ishi</a:t>
            </a:r>
            <a:r>
              <a:rPr lang="en-US" dirty="0"/>
              <a:t> — u </a:t>
            </a:r>
            <a:r>
              <a:rPr lang="en-US" dirty="0" err="1"/>
              <a:t>hayotini</a:t>
            </a:r>
            <a:r>
              <a:rPr lang="en-US" dirty="0"/>
              <a:t> </a:t>
            </a:r>
            <a:r>
              <a:rPr lang="en-US" dirty="0" err="1"/>
              <a:t>uzaytiruvchi</a:t>
            </a:r>
            <a:r>
              <a:rPr lang="en-US" dirty="0"/>
              <a:t> </a:t>
            </a:r>
            <a:r>
              <a:rPr lang="en-US" dirty="0" err="1"/>
              <a:t>muolajani</a:t>
            </a:r>
            <a:r>
              <a:rPr lang="en-US" dirty="0"/>
              <a:t> </a:t>
            </a:r>
            <a:r>
              <a:rPr lang="en-US" dirty="0" err="1"/>
              <a:t>to‘xtatishni</a:t>
            </a:r>
            <a:r>
              <a:rPr lang="en-US" dirty="0"/>
              <a:t> </a:t>
            </a:r>
            <a:r>
              <a:rPr lang="en-US" dirty="0" err="1"/>
              <a:t>so‘ragan</a:t>
            </a:r>
            <a:r>
              <a:rPr lang="en-US" dirty="0"/>
              <a:t>, ammo </a:t>
            </a:r>
            <a:r>
              <a:rPr lang="en-US" dirty="0" err="1"/>
              <a:t>sud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talabni</a:t>
            </a:r>
            <a:r>
              <a:rPr lang="en-US" dirty="0"/>
              <a:t> rad </a:t>
            </a:r>
            <a:r>
              <a:rPr lang="en-US" dirty="0" err="1"/>
              <a:t>etgan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45B9A9-E5F2-0BAA-4C08-9DCD88D78F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5" t="9731" r="10798" b="1804"/>
          <a:stretch>
            <a:fillRect/>
          </a:stretch>
        </p:blipFill>
        <p:spPr>
          <a:xfrm>
            <a:off x="1101970" y="590550"/>
            <a:ext cx="10515600" cy="421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832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1">
                <a:lumMod val="30000"/>
                <a:lumOff val="70000"/>
              </a:schemeClr>
            </a:gs>
            <a:gs pos="17000">
              <a:schemeClr val="bg1"/>
            </a:gs>
            <a:gs pos="87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755A63-1599-C86F-50A1-B0056C012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err="1"/>
              <a:t>Muammoli</a:t>
            </a:r>
            <a:r>
              <a:rPr lang="en-US" b="1" i="1" dirty="0"/>
              <a:t> </a:t>
            </a:r>
            <a:r>
              <a:rPr lang="en-US" b="1" i="1" dirty="0" err="1"/>
              <a:t>va</a:t>
            </a:r>
            <a:r>
              <a:rPr lang="en-US" b="1" i="1" dirty="0"/>
              <a:t> </a:t>
            </a:r>
            <a:r>
              <a:rPr lang="en-US" b="1" i="1" dirty="0" err="1"/>
              <a:t>bahsli</a:t>
            </a:r>
            <a:r>
              <a:rPr lang="en-US" b="1" i="1" dirty="0"/>
              <a:t> </a:t>
            </a:r>
            <a:r>
              <a:rPr lang="en-US" b="1" i="1" dirty="0" err="1"/>
              <a:t>jihatlari</a:t>
            </a:r>
            <a:br>
              <a:rPr lang="en-US" b="1" i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E1114C-DAF2-1589-27EF-EC43107329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err="1"/>
              <a:t>Muammoli</a:t>
            </a:r>
            <a:r>
              <a:rPr lang="en-US" b="1" i="1" dirty="0"/>
              <a:t> </a:t>
            </a:r>
            <a:r>
              <a:rPr lang="en-US" b="1" i="1" dirty="0" err="1"/>
              <a:t>va</a:t>
            </a:r>
            <a:r>
              <a:rPr lang="en-US" b="1" i="1" dirty="0"/>
              <a:t> </a:t>
            </a:r>
            <a:r>
              <a:rPr lang="en-US" b="1" i="1" dirty="0" err="1"/>
              <a:t>bahsli</a:t>
            </a:r>
            <a:r>
              <a:rPr lang="en-US" b="1" i="1" dirty="0"/>
              <a:t> </a:t>
            </a:r>
            <a:r>
              <a:rPr lang="en-US" b="1" i="1" dirty="0" err="1"/>
              <a:t>jihatlari</a:t>
            </a:r>
            <a:endParaRPr lang="en-US" b="1" i="1" dirty="0"/>
          </a:p>
          <a:p>
            <a:r>
              <a:rPr lang="en-US" dirty="0" err="1"/>
              <a:t>Bemorning</a:t>
            </a:r>
            <a:r>
              <a:rPr lang="en-US" dirty="0"/>
              <a:t> </a:t>
            </a:r>
            <a:r>
              <a:rPr lang="en-US" b="1" dirty="0" err="1"/>
              <a:t>roziligi</a:t>
            </a:r>
            <a:r>
              <a:rPr lang="en-US" dirty="0"/>
              <a:t> </a:t>
            </a:r>
            <a:r>
              <a:rPr lang="en-US" dirty="0" err="1"/>
              <a:t>doim</a:t>
            </a:r>
            <a:r>
              <a:rPr lang="en-US" dirty="0"/>
              <a:t> ham </a:t>
            </a:r>
            <a:r>
              <a:rPr lang="en-US" dirty="0" err="1"/>
              <a:t>aniq</a:t>
            </a:r>
            <a:r>
              <a:rPr lang="en-US" dirty="0"/>
              <a:t> </a:t>
            </a:r>
            <a:r>
              <a:rPr lang="en-US" dirty="0" err="1"/>
              <a:t>bo‘lmasligi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 (</a:t>
            </a:r>
            <a:r>
              <a:rPr lang="en-US" dirty="0" err="1"/>
              <a:t>ong</a:t>
            </a:r>
            <a:r>
              <a:rPr lang="en-US" dirty="0"/>
              <a:t> </a:t>
            </a:r>
            <a:r>
              <a:rPr lang="en-US" dirty="0" err="1"/>
              <a:t>holati</a:t>
            </a:r>
            <a:r>
              <a:rPr lang="en-US" dirty="0"/>
              <a:t>, </a:t>
            </a:r>
            <a:r>
              <a:rPr lang="en-US" dirty="0" err="1"/>
              <a:t>bosim</a:t>
            </a:r>
            <a:r>
              <a:rPr lang="en-US" dirty="0"/>
              <a:t>, </a:t>
            </a:r>
            <a:r>
              <a:rPr lang="en-US" dirty="0" err="1"/>
              <a:t>ruhiy</a:t>
            </a:r>
            <a:r>
              <a:rPr lang="en-US" dirty="0"/>
              <a:t> </a:t>
            </a:r>
            <a:r>
              <a:rPr lang="en-US" dirty="0" err="1"/>
              <a:t>ahvol</a:t>
            </a:r>
            <a:r>
              <a:rPr lang="en-US" dirty="0"/>
              <a:t>).</a:t>
            </a:r>
          </a:p>
          <a:p>
            <a:r>
              <a:rPr lang="en-US" b="1" dirty="0" err="1"/>
              <a:t>Tibbiy</a:t>
            </a:r>
            <a:r>
              <a:rPr lang="en-US" b="1" dirty="0"/>
              <a:t> </a:t>
            </a:r>
            <a:r>
              <a:rPr lang="en-US" b="1" dirty="0" err="1"/>
              <a:t>xatolik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dozani</a:t>
            </a:r>
            <a:r>
              <a:rPr lang="en-US" dirty="0"/>
              <a:t> </a:t>
            </a:r>
            <a:r>
              <a:rPr lang="en-US" dirty="0" err="1"/>
              <a:t>oshirib</a:t>
            </a:r>
            <a:r>
              <a:rPr lang="en-US" dirty="0"/>
              <a:t> </a:t>
            </a:r>
            <a:r>
              <a:rPr lang="en-US" dirty="0" err="1"/>
              <a:t>yuborish</a:t>
            </a:r>
            <a:r>
              <a:rPr lang="en-US" dirty="0"/>
              <a:t> </a:t>
            </a:r>
            <a:r>
              <a:rPr lang="en-US" dirty="0" err="1"/>
              <a:t>ehtimoli</a:t>
            </a:r>
            <a:r>
              <a:rPr lang="en-US" dirty="0"/>
              <a:t> </a:t>
            </a:r>
            <a:r>
              <a:rPr lang="en-US" dirty="0" err="1"/>
              <a:t>mavjud</a:t>
            </a:r>
            <a:r>
              <a:rPr lang="en-US" dirty="0"/>
              <a:t>.</a:t>
            </a:r>
          </a:p>
          <a:p>
            <a:r>
              <a:rPr lang="en-US" b="1" dirty="0" err="1"/>
              <a:t>Etik</a:t>
            </a:r>
            <a:r>
              <a:rPr lang="en-US" b="1" dirty="0"/>
              <a:t> </a:t>
            </a:r>
            <a:r>
              <a:rPr lang="en-US" b="1" dirty="0" err="1"/>
              <a:t>chegarani</a:t>
            </a:r>
            <a:r>
              <a:rPr lang="en-US" dirty="0"/>
              <a:t> </a:t>
            </a:r>
            <a:r>
              <a:rPr lang="en-US" dirty="0" err="1"/>
              <a:t>aniqlash</a:t>
            </a:r>
            <a:r>
              <a:rPr lang="en-US" dirty="0"/>
              <a:t> </a:t>
            </a:r>
            <a:r>
              <a:rPr lang="en-US" dirty="0" err="1"/>
              <a:t>qiyin</a:t>
            </a:r>
            <a:r>
              <a:rPr lang="en-US" dirty="0"/>
              <a:t>: </a:t>
            </a:r>
            <a:r>
              <a:rPr lang="en-US" dirty="0" err="1"/>
              <a:t>qachon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yordam</a:t>
            </a:r>
            <a:r>
              <a:rPr lang="en-US" dirty="0"/>
              <a:t>, </a:t>
            </a:r>
            <a:r>
              <a:rPr lang="en-US" dirty="0" err="1"/>
              <a:t>qachon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o‘limga</a:t>
            </a:r>
            <a:r>
              <a:rPr lang="en-US" dirty="0"/>
              <a:t> </a:t>
            </a:r>
            <a:r>
              <a:rPr lang="en-US" dirty="0" err="1"/>
              <a:t>sabab</a:t>
            </a:r>
            <a:r>
              <a:rPr lang="en-US" dirty="0"/>
              <a:t> </a:t>
            </a:r>
            <a:r>
              <a:rPr lang="en-US" dirty="0" err="1"/>
              <a:t>bo‘lish</a:t>
            </a:r>
            <a:r>
              <a:rPr lang="en-US" dirty="0"/>
              <a:t>?</a:t>
            </a:r>
          </a:p>
          <a:p>
            <a:r>
              <a:rPr lang="en-US" dirty="0" err="1"/>
              <a:t>Jamiyatda</a:t>
            </a:r>
            <a:r>
              <a:rPr lang="en-US" dirty="0"/>
              <a:t> </a:t>
            </a:r>
            <a:r>
              <a:rPr lang="en-US" dirty="0" err="1"/>
              <a:t>evtanaziyaga</a:t>
            </a:r>
            <a:r>
              <a:rPr lang="en-US" dirty="0"/>
              <a:t> </a:t>
            </a:r>
            <a:r>
              <a:rPr lang="en-US" dirty="0" err="1"/>
              <a:t>nisbatan</a:t>
            </a:r>
            <a:r>
              <a:rPr lang="en-US" dirty="0"/>
              <a:t> </a:t>
            </a:r>
            <a:r>
              <a:rPr lang="en-US" b="1" dirty="0" err="1"/>
              <a:t>qarama-qarshi</a:t>
            </a:r>
            <a:r>
              <a:rPr lang="en-US" b="1" dirty="0"/>
              <a:t> </a:t>
            </a:r>
            <a:r>
              <a:rPr lang="en-US" b="1" dirty="0" err="1"/>
              <a:t>fikrlar</a:t>
            </a:r>
            <a:r>
              <a:rPr lang="en-US" dirty="0"/>
              <a:t> </a:t>
            </a:r>
            <a:r>
              <a:rPr lang="en-US" dirty="0" err="1"/>
              <a:t>mavjud</a:t>
            </a:r>
            <a:r>
              <a:rPr lang="en-US" dirty="0"/>
              <a:t> — </a:t>
            </a:r>
            <a:r>
              <a:rPr lang="en-US" dirty="0" err="1"/>
              <a:t>kimdir</a:t>
            </a:r>
            <a:r>
              <a:rPr lang="en-US" dirty="0"/>
              <a:t> </a:t>
            </a:r>
            <a:r>
              <a:rPr lang="en-US" dirty="0" err="1"/>
              <a:t>uni</a:t>
            </a:r>
            <a:r>
              <a:rPr lang="en-US" dirty="0"/>
              <a:t> </a:t>
            </a:r>
            <a:r>
              <a:rPr lang="en-US" dirty="0" err="1"/>
              <a:t>insonparvarlik</a:t>
            </a:r>
            <a:r>
              <a:rPr lang="en-US" dirty="0"/>
              <a:t> deb </a:t>
            </a:r>
            <a:r>
              <a:rPr lang="en-US" dirty="0" err="1"/>
              <a:t>biladi</a:t>
            </a:r>
            <a:r>
              <a:rPr lang="en-US" dirty="0"/>
              <a:t>, </a:t>
            </a:r>
            <a:r>
              <a:rPr lang="en-US" dirty="0" err="1"/>
              <a:t>boshqalar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hayotga</a:t>
            </a:r>
            <a:r>
              <a:rPr lang="en-US" dirty="0"/>
              <a:t> </a:t>
            </a:r>
            <a:r>
              <a:rPr lang="en-US" dirty="0" err="1"/>
              <a:t>tajovuz</a:t>
            </a:r>
            <a:r>
              <a:rPr lang="en-US" dirty="0"/>
              <a:t> deb </a:t>
            </a:r>
            <a:r>
              <a:rPr lang="en-US" dirty="0" err="1"/>
              <a:t>hisoblaydi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55503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617</Words>
  <Application>Microsoft Office PowerPoint</Application>
  <PresentationFormat>Широкоэкранный</PresentationFormat>
  <Paragraphs>42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 Bilvosita aktiv evtanaziya holatlaring etik-huquqiy jihatlari</vt:lpstr>
      <vt:lpstr>Reja:</vt:lpstr>
      <vt:lpstr>Evtanaziya</vt:lpstr>
      <vt:lpstr>Evtanaziyaning turlari </vt:lpstr>
      <vt:lpstr>Презентация PowerPoint</vt:lpstr>
      <vt:lpstr>Etik jihatlar </vt:lpstr>
      <vt:lpstr>. Huquqiy jihatlar </vt:lpstr>
      <vt:lpstr>Презентация PowerPoint</vt:lpstr>
      <vt:lpstr>Muammoli va bahsli jihatlari </vt:lpstr>
      <vt:lpstr>xulosa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owner</dc:creator>
  <cp:lastModifiedBy>owner</cp:lastModifiedBy>
  <cp:revision>4</cp:revision>
  <dcterms:created xsi:type="dcterms:W3CDTF">2025-10-29T12:35:11Z</dcterms:created>
  <dcterms:modified xsi:type="dcterms:W3CDTF">2025-11-27T17:29:18Z</dcterms:modified>
</cp:coreProperties>
</file>