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1" r:id="rId11"/>
    <p:sldId id="265" r:id="rId12"/>
    <p:sldId id="266" r:id="rId13"/>
    <p:sldId id="269" r:id="rId14"/>
    <p:sldId id="270" r:id="rId15"/>
    <p:sldId id="268" r:id="rId16"/>
    <p:sldId id="26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linearcollider.org/" TargetMode="External"/><Relationship Id="rId2" Type="http://schemas.openxmlformats.org/officeDocument/2006/relationships/hyperlink" Target="https://en.wikipedia.org/wiki/International_Linear_Collider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Compact_Linear_Collider" TargetMode="External"/><Relationship Id="rId4" Type="http://schemas.openxmlformats.org/officeDocument/2006/relationships/hyperlink" Target="https://home.cern/science/accelerators/compact-linear-collider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F9ED69-D594-4297-8280-2353D4C24A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Chiziqli</a:t>
            </a:r>
            <a:r>
              <a:rPr lang="en-US" dirty="0"/>
              <a:t> </a:t>
            </a:r>
            <a:r>
              <a:rPr lang="en-US" dirty="0" err="1"/>
              <a:t>kollayderlar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CB96F3E-65D1-4067-A164-289977FA9F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Tf-2301 </a:t>
            </a:r>
            <a:r>
              <a:rPr lang="en-US" b="1" dirty="0" err="1"/>
              <a:t>guruhi</a:t>
            </a:r>
            <a:r>
              <a:rPr lang="en-US" b="1" dirty="0"/>
              <a:t> </a:t>
            </a:r>
            <a:r>
              <a:rPr lang="en-US" b="1" dirty="0" err="1"/>
              <a:t>talabasi</a:t>
            </a:r>
            <a:endParaRPr lang="en-US" b="1" dirty="0"/>
          </a:p>
          <a:p>
            <a:r>
              <a:rPr lang="en-US" b="1" dirty="0"/>
              <a:t>      ERGASHEVA SHAXLO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48985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2AFEFC-75AF-423E-A47F-A4E553507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1573309" y="335166"/>
            <a:ext cx="4295679" cy="348650"/>
          </a:xfrm>
        </p:spPr>
        <p:txBody>
          <a:bodyPr>
            <a:normAutofit fontScale="90000"/>
          </a:bodyPr>
          <a:lstStyle/>
          <a:p>
            <a:r>
              <a:rPr lang="en-US" dirty="0"/>
              <a:t>.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F91A6792-DB1F-4A05-96DD-A370772EE2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23013" y="562769"/>
            <a:ext cx="5181600" cy="5181600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DC28A5F3-D47C-4160-93DC-4E2D70F0EE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59342" y="715617"/>
            <a:ext cx="4863671" cy="5458567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n-US" sz="3100" b="1" dirty="0" err="1"/>
              <a:t>K</a:t>
            </a:r>
            <a:r>
              <a:rPr lang="en-US" sz="4800" b="1" dirty="0" err="1"/>
              <a:t>ompakt</a:t>
            </a:r>
            <a:r>
              <a:rPr lang="en-US" sz="4800" b="1" dirty="0"/>
              <a:t> </a:t>
            </a:r>
            <a:r>
              <a:rPr lang="en-US" sz="4800" b="1" dirty="0" err="1"/>
              <a:t>chiziqli</a:t>
            </a:r>
            <a:r>
              <a:rPr lang="en-US" sz="4800" b="1" dirty="0"/>
              <a:t> </a:t>
            </a:r>
            <a:r>
              <a:rPr lang="en-US" sz="4800" b="1" dirty="0" err="1"/>
              <a:t>kollayder</a:t>
            </a:r>
            <a:r>
              <a:rPr lang="en-US" sz="4800" b="1" dirty="0"/>
              <a:t> </a:t>
            </a:r>
            <a:r>
              <a:rPr lang="en-US" sz="4800" dirty="0"/>
              <a:t>(Compact Linear Collider — CLIC) — </a:t>
            </a:r>
            <a:r>
              <a:rPr lang="en-US" sz="4800" dirty="0" err="1"/>
              <a:t>bu</a:t>
            </a:r>
            <a:r>
              <a:rPr lang="en-US" sz="4800" dirty="0"/>
              <a:t> </a:t>
            </a:r>
            <a:r>
              <a:rPr lang="en-US" sz="4800" dirty="0" err="1"/>
              <a:t>yuqori</a:t>
            </a:r>
            <a:r>
              <a:rPr lang="en-US" sz="4800" dirty="0"/>
              <a:t> </a:t>
            </a:r>
            <a:r>
              <a:rPr lang="en-US" sz="4800" dirty="0" err="1"/>
              <a:t>energiyali</a:t>
            </a:r>
            <a:r>
              <a:rPr lang="en-US" sz="4800" dirty="0"/>
              <a:t> </a:t>
            </a:r>
            <a:r>
              <a:rPr lang="en-US" sz="4800" dirty="0" err="1"/>
              <a:t>zarrachalarni</a:t>
            </a:r>
            <a:r>
              <a:rPr lang="en-US" sz="4800" dirty="0"/>
              <a:t>, </a:t>
            </a:r>
            <a:r>
              <a:rPr lang="en-US" sz="4800" dirty="0" err="1"/>
              <a:t>masalan</a:t>
            </a:r>
            <a:r>
              <a:rPr lang="en-US" sz="4800" dirty="0"/>
              <a:t>, </a:t>
            </a:r>
            <a:r>
              <a:rPr lang="en-US" sz="4800" dirty="0" err="1"/>
              <a:t>elektron</a:t>
            </a:r>
            <a:r>
              <a:rPr lang="en-US" sz="4800" dirty="0"/>
              <a:t> </a:t>
            </a:r>
            <a:r>
              <a:rPr lang="en-US" sz="4800" dirty="0" err="1"/>
              <a:t>va</a:t>
            </a:r>
            <a:r>
              <a:rPr lang="en-US" sz="4800" dirty="0"/>
              <a:t> </a:t>
            </a:r>
            <a:r>
              <a:rPr lang="en-US" sz="4800" dirty="0" err="1"/>
              <a:t>pozitronlarni</a:t>
            </a:r>
            <a:r>
              <a:rPr lang="en-US" sz="4800" dirty="0"/>
              <a:t> </a:t>
            </a:r>
            <a:r>
              <a:rPr lang="en-US" sz="4800" dirty="0" err="1"/>
              <a:t>bir-biriga</a:t>
            </a:r>
            <a:r>
              <a:rPr lang="en-US" sz="4800" dirty="0"/>
              <a:t> </a:t>
            </a:r>
            <a:r>
              <a:rPr lang="en-US" sz="4800" dirty="0" err="1"/>
              <a:t>qarama-qarshi</a:t>
            </a:r>
            <a:r>
              <a:rPr lang="en-US" sz="4800" dirty="0"/>
              <a:t> </a:t>
            </a:r>
            <a:r>
              <a:rPr lang="en-US" sz="4800" dirty="0" err="1"/>
              <a:t>yo'nalishda</a:t>
            </a:r>
            <a:r>
              <a:rPr lang="en-US" sz="4800" dirty="0"/>
              <a:t> </a:t>
            </a:r>
            <a:r>
              <a:rPr lang="en-US" sz="4800" dirty="0" err="1"/>
              <a:t>tezlatib</a:t>
            </a:r>
            <a:r>
              <a:rPr lang="en-US" sz="4800" dirty="0"/>
              <a:t>, </a:t>
            </a:r>
            <a:r>
              <a:rPr lang="en-US" sz="4800" dirty="0" err="1"/>
              <a:t>ularni</a:t>
            </a:r>
            <a:r>
              <a:rPr lang="en-US" sz="4800" dirty="0"/>
              <a:t> </a:t>
            </a:r>
            <a:r>
              <a:rPr lang="en-US" sz="4800" dirty="0" err="1"/>
              <a:t>to'qnashishini</a:t>
            </a:r>
            <a:r>
              <a:rPr lang="en-US" sz="4800" dirty="0"/>
              <a:t> </a:t>
            </a:r>
            <a:r>
              <a:rPr lang="en-US" sz="4800" dirty="0" err="1"/>
              <a:t>ta'minlaydigan</a:t>
            </a:r>
            <a:r>
              <a:rPr lang="en-US" sz="4800" dirty="0"/>
              <a:t> </a:t>
            </a:r>
            <a:r>
              <a:rPr lang="en-US" sz="4800" dirty="0" err="1"/>
              <a:t>ilmiy</a:t>
            </a:r>
            <a:r>
              <a:rPr lang="en-US" sz="4800" dirty="0"/>
              <a:t> </a:t>
            </a:r>
            <a:r>
              <a:rPr lang="en-US" sz="4800" dirty="0" err="1"/>
              <a:t>asbobdir</a:t>
            </a:r>
            <a:r>
              <a:rPr lang="en-US" sz="4800" dirty="0"/>
              <a:t>. </a:t>
            </a:r>
            <a:r>
              <a:rPr lang="en-US" sz="4800" dirty="0" err="1"/>
              <a:t>Uning</a:t>
            </a:r>
            <a:r>
              <a:rPr lang="en-US" sz="4800" dirty="0"/>
              <a:t> </a:t>
            </a:r>
            <a:r>
              <a:rPr lang="en-US" sz="4800" dirty="0" err="1"/>
              <a:t>ishlash</a:t>
            </a:r>
            <a:r>
              <a:rPr lang="en-US" sz="4800" dirty="0"/>
              <a:t> </a:t>
            </a:r>
            <a:r>
              <a:rPr lang="en-US" sz="4800" dirty="0" err="1"/>
              <a:t>prinsipi</a:t>
            </a:r>
            <a:r>
              <a:rPr lang="en-US" sz="4800" dirty="0"/>
              <a:t> </a:t>
            </a:r>
            <a:r>
              <a:rPr lang="en-US" sz="4800" dirty="0" err="1"/>
              <a:t>quyidagicha</a:t>
            </a:r>
            <a:r>
              <a:rPr lang="en-US" sz="4800" dirty="0"/>
              <a:t>:</a:t>
            </a:r>
          </a:p>
          <a:p>
            <a:pPr algn="just"/>
            <a:r>
              <a:rPr lang="en-US" sz="4800" dirty="0"/>
              <a:t>1.Zarrachalar </a:t>
            </a:r>
            <a:r>
              <a:rPr lang="en-US" sz="4800" dirty="0" err="1"/>
              <a:t>manbai</a:t>
            </a:r>
            <a:r>
              <a:rPr lang="en-US" sz="4800" dirty="0"/>
              <a:t>: </a:t>
            </a:r>
            <a:r>
              <a:rPr lang="en-US" sz="4800" dirty="0" err="1"/>
              <a:t>Elektronlar</a:t>
            </a:r>
            <a:r>
              <a:rPr lang="en-US" sz="4800" dirty="0"/>
              <a:t> </a:t>
            </a:r>
            <a:r>
              <a:rPr lang="en-US" sz="4800" dirty="0" err="1"/>
              <a:t>va</a:t>
            </a:r>
            <a:r>
              <a:rPr lang="en-US" sz="4800" dirty="0"/>
              <a:t> </a:t>
            </a:r>
            <a:r>
              <a:rPr lang="en-US" sz="4800" dirty="0" err="1"/>
              <a:t>pozitronlar</a:t>
            </a:r>
            <a:r>
              <a:rPr lang="en-US" sz="4800" dirty="0"/>
              <a:t> </a:t>
            </a:r>
            <a:r>
              <a:rPr lang="en-US" sz="4800" dirty="0" err="1"/>
              <a:t>alohida</a:t>
            </a:r>
            <a:r>
              <a:rPr lang="en-US" sz="4800" dirty="0"/>
              <a:t> </a:t>
            </a:r>
            <a:r>
              <a:rPr lang="en-US" sz="4800" dirty="0" err="1"/>
              <a:t>manbalardan</a:t>
            </a:r>
            <a:r>
              <a:rPr lang="en-US" sz="4800" dirty="0"/>
              <a:t> </a:t>
            </a:r>
            <a:r>
              <a:rPr lang="en-US" sz="4800" dirty="0" err="1"/>
              <a:t>olinadi</a:t>
            </a:r>
            <a:r>
              <a:rPr lang="en-US" sz="4800" dirty="0"/>
              <a:t>. </a:t>
            </a:r>
            <a:r>
              <a:rPr lang="en-US" sz="4800" dirty="0" err="1"/>
              <a:t>Elektronlar</a:t>
            </a:r>
            <a:r>
              <a:rPr lang="en-US" sz="4800" dirty="0"/>
              <a:t> </a:t>
            </a:r>
            <a:r>
              <a:rPr lang="en-US" sz="4800" dirty="0" err="1"/>
              <a:t>manbai</a:t>
            </a:r>
            <a:r>
              <a:rPr lang="en-US" sz="4800" dirty="0"/>
              <a:t> </a:t>
            </a:r>
            <a:r>
              <a:rPr lang="en-US" sz="4800" dirty="0" err="1"/>
              <a:t>elektronlarni</a:t>
            </a:r>
            <a:r>
              <a:rPr lang="en-US" sz="4800" dirty="0"/>
              <a:t> </a:t>
            </a:r>
            <a:r>
              <a:rPr lang="en-US" sz="4800" dirty="0" err="1"/>
              <a:t>chiqaradi</a:t>
            </a:r>
            <a:r>
              <a:rPr lang="en-US" sz="4800" dirty="0"/>
              <a:t>, </a:t>
            </a:r>
            <a:r>
              <a:rPr lang="en-US" sz="4800" dirty="0" err="1"/>
              <a:t>pozitronlar</a:t>
            </a:r>
            <a:r>
              <a:rPr lang="en-US" sz="4800" dirty="0"/>
              <a:t> </a:t>
            </a:r>
            <a:r>
              <a:rPr lang="en-US" sz="4800" dirty="0" err="1"/>
              <a:t>manbai</a:t>
            </a:r>
            <a:r>
              <a:rPr lang="en-US" sz="4800" dirty="0"/>
              <a:t> </a:t>
            </a:r>
            <a:r>
              <a:rPr lang="en-US" sz="4800" dirty="0" err="1"/>
              <a:t>esa</a:t>
            </a:r>
            <a:r>
              <a:rPr lang="en-US" sz="4800" dirty="0"/>
              <a:t> </a:t>
            </a:r>
            <a:r>
              <a:rPr lang="en-US" sz="4800" dirty="0" err="1"/>
              <a:t>pozitronlarni</a:t>
            </a:r>
            <a:endParaRPr lang="en-US" sz="4800" dirty="0"/>
          </a:p>
          <a:p>
            <a:pPr algn="just"/>
            <a:r>
              <a:rPr lang="en-US" sz="4800" b="1" dirty="0"/>
              <a:t>.2</a:t>
            </a:r>
            <a:r>
              <a:rPr lang="en-US" sz="4800" dirty="0"/>
              <a:t>. </a:t>
            </a:r>
            <a:r>
              <a:rPr lang="en-US" sz="4800" dirty="0" err="1"/>
              <a:t>Tezlatish</a:t>
            </a:r>
            <a:r>
              <a:rPr lang="en-US" sz="4800" dirty="0"/>
              <a:t>: Har </a:t>
            </a:r>
            <a:r>
              <a:rPr lang="en-US" sz="4800" dirty="0" err="1"/>
              <a:t>bir</a:t>
            </a:r>
            <a:r>
              <a:rPr lang="en-US" sz="4800" dirty="0"/>
              <a:t> </a:t>
            </a:r>
            <a:r>
              <a:rPr lang="en-US" sz="4800" dirty="0" err="1"/>
              <a:t>zarracha</a:t>
            </a:r>
            <a:r>
              <a:rPr lang="en-US" sz="4800" dirty="0"/>
              <a:t> </a:t>
            </a:r>
            <a:r>
              <a:rPr lang="en-US" sz="4800" dirty="0" err="1"/>
              <a:t>alohida</a:t>
            </a:r>
            <a:r>
              <a:rPr lang="en-US" sz="4800" dirty="0"/>
              <a:t> </a:t>
            </a:r>
            <a:r>
              <a:rPr lang="en-US" sz="4800" dirty="0" err="1"/>
              <a:t>chiziqli</a:t>
            </a:r>
            <a:r>
              <a:rPr lang="en-US" sz="4800" dirty="0"/>
              <a:t> </a:t>
            </a:r>
            <a:r>
              <a:rPr lang="en-US" sz="4800" dirty="0" err="1"/>
              <a:t>tezlatgichda</a:t>
            </a:r>
            <a:r>
              <a:rPr lang="en-US" sz="4800" dirty="0"/>
              <a:t> (linear accelerator) </a:t>
            </a:r>
            <a:r>
              <a:rPr lang="en-US" sz="4800" dirty="0" err="1"/>
              <a:t>yuqori</a:t>
            </a:r>
            <a:r>
              <a:rPr lang="en-US" sz="4800" dirty="0"/>
              <a:t> </a:t>
            </a:r>
            <a:r>
              <a:rPr lang="en-US" sz="4800" dirty="0" err="1"/>
              <a:t>energiyaga</a:t>
            </a:r>
            <a:r>
              <a:rPr lang="en-US" sz="4800" dirty="0"/>
              <a:t> </a:t>
            </a:r>
            <a:r>
              <a:rPr lang="en-US" sz="4800" dirty="0" err="1"/>
              <a:t>yetkaziladi</a:t>
            </a:r>
            <a:r>
              <a:rPr lang="en-US" sz="4800" dirty="0"/>
              <a:t>. Bu </a:t>
            </a:r>
            <a:r>
              <a:rPr lang="en-US" sz="4800" dirty="0" err="1"/>
              <a:t>tezlatgichlar</a:t>
            </a:r>
            <a:r>
              <a:rPr lang="en-US" sz="4800" dirty="0"/>
              <a:t> </a:t>
            </a:r>
            <a:r>
              <a:rPr lang="en-US" sz="4800" dirty="0" err="1"/>
              <a:t>zarrachalarni</a:t>
            </a:r>
            <a:r>
              <a:rPr lang="en-US" sz="4800" dirty="0"/>
              <a:t> </a:t>
            </a:r>
            <a:r>
              <a:rPr lang="en-US" sz="4800" dirty="0" err="1"/>
              <a:t>to'g'ri</a:t>
            </a:r>
            <a:r>
              <a:rPr lang="en-US" sz="4800" dirty="0"/>
              <a:t> </a:t>
            </a:r>
            <a:r>
              <a:rPr lang="en-US" sz="4800" dirty="0" err="1"/>
              <a:t>chiziqda</a:t>
            </a:r>
            <a:r>
              <a:rPr lang="en-US" sz="4800" dirty="0"/>
              <a:t> </a:t>
            </a:r>
            <a:r>
              <a:rPr lang="en-US" sz="4800" dirty="0" err="1"/>
              <a:t>tezlatadi</a:t>
            </a:r>
            <a:r>
              <a:rPr lang="en-US" sz="4800" dirty="0"/>
              <a:t>, </a:t>
            </a:r>
            <a:r>
              <a:rPr lang="en-US" sz="4800" dirty="0" err="1"/>
              <a:t>bu</a:t>
            </a:r>
            <a:r>
              <a:rPr lang="en-US" sz="4800" dirty="0"/>
              <a:t> </a:t>
            </a:r>
            <a:r>
              <a:rPr lang="en-US" sz="4800" dirty="0" err="1"/>
              <a:t>esa</a:t>
            </a:r>
            <a:r>
              <a:rPr lang="en-US" sz="4800" dirty="0"/>
              <a:t> </a:t>
            </a:r>
            <a:r>
              <a:rPr lang="en-US" sz="4800" dirty="0" err="1"/>
              <a:t>ularning</a:t>
            </a:r>
            <a:r>
              <a:rPr lang="en-US" sz="4800" dirty="0"/>
              <a:t> </a:t>
            </a:r>
            <a:r>
              <a:rPr lang="en-US" sz="4800" dirty="0" err="1"/>
              <a:t>tezligini</a:t>
            </a:r>
            <a:r>
              <a:rPr lang="en-US" sz="4800" dirty="0"/>
              <a:t> </a:t>
            </a:r>
            <a:r>
              <a:rPr lang="en-US" sz="4800" dirty="0" err="1"/>
              <a:t>yorug'lik</a:t>
            </a:r>
            <a:r>
              <a:rPr lang="en-US" sz="4800" dirty="0"/>
              <a:t> </a:t>
            </a:r>
            <a:r>
              <a:rPr lang="en-US" sz="4800" dirty="0" err="1"/>
              <a:t>tezligiga</a:t>
            </a:r>
            <a:r>
              <a:rPr lang="en-US" sz="4800" dirty="0"/>
              <a:t> </a:t>
            </a:r>
            <a:r>
              <a:rPr lang="en-US" sz="4800" dirty="0" err="1"/>
              <a:t>yaqinlashtiradi</a:t>
            </a:r>
            <a:endParaRPr lang="en-US" sz="4800" dirty="0"/>
          </a:p>
          <a:p>
            <a:pPr algn="just"/>
            <a:r>
              <a:rPr lang="en-US" sz="4800" b="1" dirty="0"/>
              <a:t>.3.</a:t>
            </a:r>
            <a:r>
              <a:rPr lang="en-US" sz="4800" dirty="0"/>
              <a:t> </a:t>
            </a:r>
            <a:r>
              <a:rPr lang="en-US" sz="4800" dirty="0" err="1"/>
              <a:t>To'qnashuv</a:t>
            </a:r>
            <a:r>
              <a:rPr lang="en-US" sz="4800" dirty="0"/>
              <a:t> </a:t>
            </a:r>
            <a:r>
              <a:rPr lang="en-US" sz="4800" dirty="0" err="1"/>
              <a:t>nuqtasi</a:t>
            </a:r>
            <a:r>
              <a:rPr lang="en-US" sz="4800" dirty="0"/>
              <a:t>: </a:t>
            </a:r>
            <a:r>
              <a:rPr lang="en-US" sz="4800" dirty="0" err="1"/>
              <a:t>Tezlatilgan</a:t>
            </a:r>
            <a:r>
              <a:rPr lang="en-US" sz="4800" dirty="0"/>
              <a:t> </a:t>
            </a:r>
            <a:r>
              <a:rPr lang="en-US" sz="4800" dirty="0" err="1"/>
              <a:t>elektron</a:t>
            </a:r>
            <a:r>
              <a:rPr lang="en-US" sz="4800" dirty="0"/>
              <a:t> </a:t>
            </a:r>
            <a:r>
              <a:rPr lang="en-US" sz="4800" dirty="0" err="1"/>
              <a:t>va</a:t>
            </a:r>
            <a:r>
              <a:rPr lang="en-US" sz="4800" dirty="0"/>
              <a:t> </a:t>
            </a:r>
            <a:r>
              <a:rPr lang="en-US" sz="4800" dirty="0" err="1"/>
              <a:t>pozitron</a:t>
            </a:r>
            <a:r>
              <a:rPr lang="en-US" sz="4800" dirty="0"/>
              <a:t> </a:t>
            </a:r>
            <a:r>
              <a:rPr lang="en-US" sz="4800" dirty="0" err="1"/>
              <a:t>zarracalar</a:t>
            </a:r>
            <a:r>
              <a:rPr lang="en-US" sz="4800" dirty="0"/>
              <a:t> </a:t>
            </a:r>
            <a:r>
              <a:rPr lang="en-US" sz="4800" dirty="0" err="1"/>
              <a:t>to'qnashuv</a:t>
            </a:r>
            <a:r>
              <a:rPr lang="en-US" sz="4800" dirty="0"/>
              <a:t> </a:t>
            </a:r>
            <a:r>
              <a:rPr lang="en-US" sz="4800" dirty="0" err="1"/>
              <a:t>nuqtasida</a:t>
            </a:r>
            <a:r>
              <a:rPr lang="en-US" sz="4800" dirty="0"/>
              <a:t> </a:t>
            </a:r>
            <a:r>
              <a:rPr lang="en-US" sz="4800" dirty="0" err="1"/>
              <a:t>bir-biriga</a:t>
            </a:r>
            <a:r>
              <a:rPr lang="en-US" sz="4800" dirty="0"/>
              <a:t> </a:t>
            </a:r>
            <a:r>
              <a:rPr lang="en-US" sz="4800" dirty="0" err="1"/>
              <a:t>qarama-qarshi</a:t>
            </a:r>
            <a:r>
              <a:rPr lang="en-US" sz="4800" dirty="0"/>
              <a:t> </a:t>
            </a:r>
            <a:r>
              <a:rPr lang="en-US" sz="4800" dirty="0" err="1"/>
              <a:t>yo'nalishda</a:t>
            </a:r>
            <a:r>
              <a:rPr lang="en-US" sz="4800" dirty="0"/>
              <a:t> </a:t>
            </a:r>
            <a:r>
              <a:rPr lang="en-US" sz="4800" dirty="0" err="1"/>
              <a:t>kelib</a:t>
            </a:r>
            <a:r>
              <a:rPr lang="en-US" sz="4800" dirty="0"/>
              <a:t>, </a:t>
            </a:r>
            <a:r>
              <a:rPr lang="en-US" sz="4800" dirty="0" err="1"/>
              <a:t>to'qnashadi</a:t>
            </a:r>
            <a:r>
              <a:rPr lang="en-US" sz="4800" dirty="0"/>
              <a:t>. Bu </a:t>
            </a:r>
            <a:r>
              <a:rPr lang="en-US" sz="4800" dirty="0" err="1"/>
              <a:t>to'qnashuv</a:t>
            </a:r>
            <a:r>
              <a:rPr lang="en-US" sz="4800" dirty="0"/>
              <a:t> </a:t>
            </a:r>
            <a:r>
              <a:rPr lang="en-US" sz="4800" dirty="0" err="1"/>
              <a:t>natijasida</a:t>
            </a:r>
            <a:r>
              <a:rPr lang="en-US" sz="4800" dirty="0"/>
              <a:t> </a:t>
            </a:r>
            <a:r>
              <a:rPr lang="en-US" sz="4800" dirty="0" err="1"/>
              <a:t>yangi</a:t>
            </a:r>
            <a:r>
              <a:rPr lang="en-US" sz="4800" dirty="0"/>
              <a:t> </a:t>
            </a:r>
            <a:r>
              <a:rPr lang="en-US" sz="4800" dirty="0" err="1"/>
              <a:t>zarrachalar</a:t>
            </a:r>
            <a:r>
              <a:rPr lang="en-US" sz="4800" dirty="0"/>
              <a:t> </a:t>
            </a:r>
            <a:r>
              <a:rPr lang="en-US" sz="4800" dirty="0" err="1"/>
              <a:t>paydo</a:t>
            </a:r>
            <a:r>
              <a:rPr lang="en-US" sz="4800" dirty="0"/>
              <a:t> </a:t>
            </a:r>
            <a:r>
              <a:rPr lang="en-US" sz="4800" dirty="0" err="1"/>
              <a:t>bo'ladi</a:t>
            </a:r>
            <a:r>
              <a:rPr lang="en-US" sz="4800" dirty="0"/>
              <a:t>, </a:t>
            </a:r>
            <a:r>
              <a:rPr lang="en-US" sz="4800" dirty="0" err="1"/>
              <a:t>ular</a:t>
            </a:r>
            <a:r>
              <a:rPr lang="en-US" sz="4800" dirty="0"/>
              <a:t> </a:t>
            </a:r>
            <a:r>
              <a:rPr lang="en-US" sz="4800" dirty="0" err="1"/>
              <a:t>kvant</a:t>
            </a:r>
            <a:r>
              <a:rPr lang="en-US" sz="4800" dirty="0"/>
              <a:t> </a:t>
            </a:r>
            <a:r>
              <a:rPr lang="en-US" sz="4800" dirty="0" err="1"/>
              <a:t>fizikasining</a:t>
            </a:r>
            <a:r>
              <a:rPr lang="en-US" sz="4800" dirty="0"/>
              <a:t> fundamental </a:t>
            </a:r>
            <a:r>
              <a:rPr lang="en-US" sz="4800" dirty="0" err="1"/>
              <a:t>qonunlarini</a:t>
            </a:r>
            <a:r>
              <a:rPr lang="en-US" sz="4800" dirty="0"/>
              <a:t> </a:t>
            </a:r>
            <a:r>
              <a:rPr lang="en-US" sz="4800" dirty="0" err="1"/>
              <a:t>o'rganish</a:t>
            </a:r>
            <a:r>
              <a:rPr lang="en-US" sz="4800" dirty="0"/>
              <a:t> </a:t>
            </a:r>
            <a:r>
              <a:rPr lang="en-US" sz="4800" dirty="0" err="1"/>
              <a:t>uchun</a:t>
            </a:r>
            <a:r>
              <a:rPr lang="en-US" sz="4800" dirty="0"/>
              <a:t> </a:t>
            </a:r>
            <a:r>
              <a:rPr lang="en-US" sz="4800" dirty="0" err="1"/>
              <a:t>tahlil</a:t>
            </a:r>
            <a:r>
              <a:rPr lang="en-US" sz="4800" dirty="0"/>
              <a:t> </a:t>
            </a:r>
            <a:r>
              <a:rPr lang="en-US" sz="4800" dirty="0" err="1"/>
              <a:t>qilinadi</a:t>
            </a:r>
            <a:endParaRPr lang="en-US" sz="4800" dirty="0"/>
          </a:p>
          <a:p>
            <a:pPr algn="just"/>
            <a:r>
              <a:rPr lang="en-US" sz="4800" b="1" dirty="0"/>
              <a:t>.4</a:t>
            </a:r>
            <a:r>
              <a:rPr lang="en-US" sz="4800" dirty="0"/>
              <a:t>. </a:t>
            </a:r>
            <a:r>
              <a:rPr lang="en-US" sz="4800" dirty="0" err="1"/>
              <a:t>Detektorlar</a:t>
            </a:r>
            <a:r>
              <a:rPr lang="en-US" sz="4800" dirty="0"/>
              <a:t>: </a:t>
            </a:r>
            <a:r>
              <a:rPr lang="en-US" sz="4800" dirty="0" err="1"/>
              <a:t>To'qnashuv</a:t>
            </a:r>
            <a:r>
              <a:rPr lang="en-US" sz="4800" dirty="0"/>
              <a:t> </a:t>
            </a:r>
            <a:r>
              <a:rPr lang="en-US" sz="4800" dirty="0" err="1"/>
              <a:t>natijasida</a:t>
            </a:r>
            <a:r>
              <a:rPr lang="en-US" sz="4800" dirty="0"/>
              <a:t> </a:t>
            </a:r>
            <a:r>
              <a:rPr lang="en-US" sz="4800" dirty="0" err="1"/>
              <a:t>paydo</a:t>
            </a:r>
            <a:r>
              <a:rPr lang="en-US" sz="4800" dirty="0"/>
              <a:t> </a:t>
            </a:r>
            <a:r>
              <a:rPr lang="en-US" sz="4800" dirty="0" err="1"/>
              <a:t>bo'lgan</a:t>
            </a:r>
            <a:r>
              <a:rPr lang="en-US" sz="4800" dirty="0"/>
              <a:t> </a:t>
            </a:r>
            <a:r>
              <a:rPr lang="en-US" sz="4800" dirty="0" err="1"/>
              <a:t>zarrachalar</a:t>
            </a:r>
            <a:r>
              <a:rPr lang="en-US" sz="4800" dirty="0"/>
              <a:t> </a:t>
            </a:r>
            <a:r>
              <a:rPr lang="en-US" sz="4800" dirty="0" err="1"/>
              <a:t>detektorlar</a:t>
            </a:r>
            <a:r>
              <a:rPr lang="en-US" sz="4800" dirty="0"/>
              <a:t> </a:t>
            </a:r>
            <a:r>
              <a:rPr lang="en-US" sz="4800" dirty="0" err="1"/>
              <a:t>yordamida</a:t>
            </a:r>
            <a:r>
              <a:rPr lang="en-US" sz="4800" dirty="0"/>
              <a:t> </a:t>
            </a:r>
            <a:r>
              <a:rPr lang="en-US" sz="4800" dirty="0" err="1"/>
              <a:t>aniqlanadi</a:t>
            </a:r>
            <a:r>
              <a:rPr lang="en-US" sz="4800" dirty="0"/>
              <a:t> </a:t>
            </a:r>
            <a:r>
              <a:rPr lang="en-US" sz="4800" dirty="0" err="1"/>
              <a:t>va</a:t>
            </a:r>
            <a:r>
              <a:rPr lang="en-US" sz="4800" dirty="0"/>
              <a:t> </a:t>
            </a:r>
            <a:r>
              <a:rPr lang="en-US" sz="4800" dirty="0" err="1"/>
              <a:t>o'rganiladi</a:t>
            </a:r>
            <a:r>
              <a:rPr lang="en-US" sz="4800" dirty="0"/>
              <a:t>. </a:t>
            </a:r>
            <a:r>
              <a:rPr lang="en-US" sz="4800" dirty="0" err="1"/>
              <a:t>Detektorlar</a:t>
            </a:r>
            <a:r>
              <a:rPr lang="en-US" sz="4800" dirty="0"/>
              <a:t> </a:t>
            </a:r>
            <a:r>
              <a:rPr lang="en-US" sz="4800" dirty="0" err="1"/>
              <a:t>zarrachalarning</a:t>
            </a:r>
            <a:r>
              <a:rPr lang="en-US" sz="4800" dirty="0"/>
              <a:t> </a:t>
            </a:r>
            <a:r>
              <a:rPr lang="en-US" sz="4800" dirty="0" err="1"/>
              <a:t>yo'nalishi</a:t>
            </a:r>
            <a:r>
              <a:rPr lang="en-US" sz="4800" dirty="0"/>
              <a:t>, </a:t>
            </a:r>
            <a:r>
              <a:rPr lang="en-US" sz="4800" dirty="0" err="1"/>
              <a:t>energiyasi</a:t>
            </a:r>
            <a:r>
              <a:rPr lang="en-US" sz="4800" dirty="0"/>
              <a:t> </a:t>
            </a:r>
            <a:r>
              <a:rPr lang="en-US" sz="4800" dirty="0" err="1"/>
              <a:t>va</a:t>
            </a:r>
            <a:r>
              <a:rPr lang="en-US" sz="4800" dirty="0"/>
              <a:t> </a:t>
            </a:r>
            <a:r>
              <a:rPr lang="en-US" sz="4800" dirty="0" err="1"/>
              <a:t>boshqa</a:t>
            </a:r>
            <a:r>
              <a:rPr lang="en-US" sz="4800" dirty="0"/>
              <a:t> </a:t>
            </a:r>
            <a:r>
              <a:rPr lang="en-US" sz="4800" dirty="0" err="1"/>
              <a:t>xususiyatlarini</a:t>
            </a:r>
            <a:r>
              <a:rPr lang="en-US" sz="4800" dirty="0"/>
              <a:t> </a:t>
            </a:r>
            <a:r>
              <a:rPr lang="en-US" sz="4800" dirty="0" err="1"/>
              <a:t>o'lchaydi</a:t>
            </a:r>
            <a:endParaRPr lang="en-US" sz="4800" dirty="0"/>
          </a:p>
          <a:p>
            <a:pPr algn="just"/>
            <a:r>
              <a:rPr lang="en-US" sz="4800" dirty="0"/>
              <a:t>.</a:t>
            </a:r>
            <a:r>
              <a:rPr lang="en-US" sz="4800" b="1" dirty="0"/>
              <a:t>5.</a:t>
            </a:r>
            <a:r>
              <a:rPr lang="en-US" sz="4800" dirty="0"/>
              <a:t> </a:t>
            </a:r>
            <a:r>
              <a:rPr lang="en-US" sz="4800" dirty="0" err="1"/>
              <a:t>Ma'lumotlarni</a:t>
            </a:r>
            <a:r>
              <a:rPr lang="en-US" sz="4800" dirty="0"/>
              <a:t> </a:t>
            </a:r>
            <a:r>
              <a:rPr lang="en-US" sz="4800" dirty="0" err="1"/>
              <a:t>tahlil</a:t>
            </a:r>
            <a:r>
              <a:rPr lang="en-US" sz="4800" dirty="0"/>
              <a:t> </a:t>
            </a:r>
            <a:r>
              <a:rPr lang="en-US" sz="4800" dirty="0" err="1"/>
              <a:t>qilish</a:t>
            </a:r>
            <a:r>
              <a:rPr lang="en-US" sz="4800" dirty="0"/>
              <a:t>: </a:t>
            </a:r>
            <a:r>
              <a:rPr lang="en-US" sz="4800" dirty="0" err="1"/>
              <a:t>Detektorlar</a:t>
            </a:r>
            <a:r>
              <a:rPr lang="en-US" sz="4800" dirty="0"/>
              <a:t> </a:t>
            </a:r>
            <a:r>
              <a:rPr lang="en-US" sz="4800" dirty="0" err="1"/>
              <a:t>tomonidan</a:t>
            </a:r>
            <a:r>
              <a:rPr lang="en-US" sz="4800" dirty="0"/>
              <a:t> </a:t>
            </a:r>
            <a:r>
              <a:rPr lang="en-US" sz="4800" dirty="0" err="1"/>
              <a:t>olingan</a:t>
            </a:r>
            <a:r>
              <a:rPr lang="en-US" sz="4800" dirty="0"/>
              <a:t> </a:t>
            </a:r>
            <a:r>
              <a:rPr lang="en-US" sz="4800" dirty="0" err="1"/>
              <a:t>ma'lumotlar</a:t>
            </a:r>
            <a:r>
              <a:rPr lang="en-US" sz="4800" dirty="0"/>
              <a:t> </a:t>
            </a:r>
            <a:r>
              <a:rPr lang="en-US" sz="4800" dirty="0" err="1"/>
              <a:t>ilmiy</a:t>
            </a:r>
            <a:r>
              <a:rPr lang="en-US" sz="4800" dirty="0"/>
              <a:t> </a:t>
            </a:r>
            <a:r>
              <a:rPr lang="en-US" sz="4800" dirty="0" err="1"/>
              <a:t>tadqiqotlar</a:t>
            </a:r>
            <a:r>
              <a:rPr lang="en-US" sz="4800" dirty="0"/>
              <a:t> </a:t>
            </a:r>
            <a:r>
              <a:rPr lang="en-US" sz="4800" dirty="0" err="1"/>
              <a:t>uchun</a:t>
            </a:r>
            <a:r>
              <a:rPr lang="en-US" sz="4800" dirty="0"/>
              <a:t> </a:t>
            </a:r>
            <a:r>
              <a:rPr lang="en-US" sz="4800" dirty="0" err="1"/>
              <a:t>ishlatiladi</a:t>
            </a:r>
            <a:r>
              <a:rPr lang="en-US" sz="4800" dirty="0"/>
              <a:t>, </a:t>
            </a:r>
            <a:r>
              <a:rPr lang="en-US" sz="4800" dirty="0" err="1"/>
              <a:t>ular</a:t>
            </a:r>
            <a:r>
              <a:rPr lang="en-US" sz="4800" dirty="0"/>
              <a:t> </a:t>
            </a:r>
            <a:r>
              <a:rPr lang="en-US" sz="4800" dirty="0" err="1"/>
              <a:t>yordamida</a:t>
            </a:r>
            <a:r>
              <a:rPr lang="en-US" sz="4800" dirty="0"/>
              <a:t> </a:t>
            </a:r>
            <a:r>
              <a:rPr lang="en-US" sz="4800" dirty="0" err="1"/>
              <a:t>yangi</a:t>
            </a:r>
            <a:r>
              <a:rPr lang="en-US" sz="4800" dirty="0"/>
              <a:t> </a:t>
            </a:r>
            <a:r>
              <a:rPr lang="en-US" sz="4800" dirty="0" err="1"/>
              <a:t>fizik</a:t>
            </a:r>
            <a:r>
              <a:rPr lang="en-US" sz="4800" dirty="0"/>
              <a:t> </a:t>
            </a:r>
            <a:r>
              <a:rPr lang="en-US" sz="4800" dirty="0" err="1"/>
              <a:t>hodisalar</a:t>
            </a:r>
            <a:r>
              <a:rPr lang="en-US" sz="4800" dirty="0"/>
              <a:t> </a:t>
            </a:r>
            <a:r>
              <a:rPr lang="en-US" sz="4800" dirty="0" err="1"/>
              <a:t>va</a:t>
            </a:r>
            <a:r>
              <a:rPr lang="en-US" sz="4800" dirty="0"/>
              <a:t> </a:t>
            </a:r>
            <a:r>
              <a:rPr lang="en-US" sz="4800" dirty="0" err="1"/>
              <a:t>zarrachalar</a:t>
            </a:r>
            <a:r>
              <a:rPr lang="en-US" sz="4800" dirty="0"/>
              <a:t> </a:t>
            </a:r>
            <a:r>
              <a:rPr lang="en-US" sz="4800" dirty="0" err="1"/>
              <a:t>kashf</a:t>
            </a:r>
            <a:r>
              <a:rPr lang="en-US" sz="4800" dirty="0"/>
              <a:t> </a:t>
            </a:r>
            <a:r>
              <a:rPr lang="en-US" sz="4800" dirty="0" err="1"/>
              <a:t>etilishi</a:t>
            </a:r>
            <a:r>
              <a:rPr lang="en-US" sz="4800" dirty="0"/>
              <a:t> </a:t>
            </a:r>
            <a:r>
              <a:rPr lang="en-US" sz="4800" dirty="0" err="1"/>
              <a:t>mumkin.Rasmda</a:t>
            </a:r>
            <a:r>
              <a:rPr lang="en-US" sz="4800" dirty="0"/>
              <a:t> </a:t>
            </a:r>
            <a:r>
              <a:rPr lang="en-US" sz="4800" dirty="0" err="1"/>
              <a:t>ko'rsatilganidek</a:t>
            </a:r>
            <a:r>
              <a:rPr lang="en-US" sz="4800" dirty="0"/>
              <a:t>, </a:t>
            </a:r>
            <a:r>
              <a:rPr lang="en-US" sz="4800" dirty="0" err="1"/>
              <a:t>ikkita</a:t>
            </a:r>
            <a:r>
              <a:rPr lang="en-US" sz="4800" dirty="0"/>
              <a:t> </a:t>
            </a:r>
            <a:r>
              <a:rPr lang="en-US" sz="4800" dirty="0" err="1"/>
              <a:t>chiziqli</a:t>
            </a:r>
            <a:r>
              <a:rPr lang="en-US" sz="4800" dirty="0"/>
              <a:t> </a:t>
            </a:r>
            <a:r>
              <a:rPr lang="en-US" sz="4800" dirty="0" err="1"/>
              <a:t>tezlatgich</a:t>
            </a:r>
            <a:r>
              <a:rPr lang="en-US" sz="4800" dirty="0"/>
              <a:t> (chap </a:t>
            </a:r>
            <a:r>
              <a:rPr lang="en-US" sz="4800" dirty="0" err="1"/>
              <a:t>va</a:t>
            </a:r>
            <a:r>
              <a:rPr lang="en-US" sz="4800" dirty="0"/>
              <a:t> </a:t>
            </a:r>
            <a:r>
              <a:rPr lang="en-US" sz="4800" dirty="0" err="1"/>
              <a:t>o'ng</a:t>
            </a:r>
            <a:r>
              <a:rPr lang="en-US" sz="4800" dirty="0"/>
              <a:t> </a:t>
            </a:r>
            <a:r>
              <a:rPr lang="en-US" sz="4800" dirty="0" err="1"/>
              <a:t>tomonda</a:t>
            </a:r>
            <a:r>
              <a:rPr lang="en-US" sz="4800" dirty="0"/>
              <a:t>) </a:t>
            </a:r>
            <a:r>
              <a:rPr lang="en-US" sz="4800" dirty="0" err="1"/>
              <a:t>elektron</a:t>
            </a:r>
            <a:r>
              <a:rPr lang="en-US" sz="4800" dirty="0"/>
              <a:t> </a:t>
            </a:r>
            <a:r>
              <a:rPr lang="en-US" sz="4800" dirty="0" err="1"/>
              <a:t>va</a:t>
            </a:r>
            <a:r>
              <a:rPr lang="en-US" sz="4800" dirty="0"/>
              <a:t> </a:t>
            </a:r>
            <a:r>
              <a:rPr lang="en-US" sz="4800" dirty="0" err="1"/>
              <a:t>pozitronlarni</a:t>
            </a:r>
            <a:r>
              <a:rPr lang="en-US" sz="4800" dirty="0"/>
              <a:t> </a:t>
            </a:r>
            <a:r>
              <a:rPr lang="en-US" sz="4800" dirty="0" err="1"/>
              <a:t>yuqori</a:t>
            </a:r>
            <a:r>
              <a:rPr lang="en-US" sz="4800" dirty="0"/>
              <a:t> </a:t>
            </a:r>
            <a:r>
              <a:rPr lang="en-US" sz="4800" dirty="0" err="1"/>
              <a:t>energiyalarga</a:t>
            </a:r>
            <a:r>
              <a:rPr lang="en-US" sz="4800" dirty="0"/>
              <a:t> </a:t>
            </a:r>
            <a:r>
              <a:rPr lang="en-US" sz="4800" dirty="0" err="1"/>
              <a:t>tezlatmoqda</a:t>
            </a:r>
            <a:r>
              <a:rPr lang="en-US" sz="4800" dirty="0"/>
              <a:t>. </a:t>
            </a:r>
            <a:r>
              <a:rPr lang="en-US" sz="4800" dirty="0" err="1"/>
              <a:t>Ular</a:t>
            </a:r>
            <a:r>
              <a:rPr lang="en-US" sz="4800" dirty="0"/>
              <a:t> </a:t>
            </a:r>
            <a:r>
              <a:rPr lang="en-US" sz="4800" dirty="0" err="1"/>
              <a:t>markazda</a:t>
            </a:r>
            <a:r>
              <a:rPr lang="en-US" sz="4800" dirty="0"/>
              <a:t> </a:t>
            </a:r>
            <a:r>
              <a:rPr lang="en-US" sz="4800" dirty="0" err="1"/>
              <a:t>to'qnashuv</a:t>
            </a:r>
            <a:r>
              <a:rPr lang="en-US" sz="4800" dirty="0"/>
              <a:t> </a:t>
            </a:r>
            <a:r>
              <a:rPr lang="en-US" sz="4800" dirty="0" err="1"/>
              <a:t>nuqtasida</a:t>
            </a:r>
            <a:r>
              <a:rPr lang="en-US" sz="4800" dirty="0"/>
              <a:t> </a:t>
            </a:r>
            <a:r>
              <a:rPr lang="en-US" sz="4800" dirty="0" err="1"/>
              <a:t>uchrashib</a:t>
            </a:r>
            <a:r>
              <a:rPr lang="en-US" sz="4800" dirty="0"/>
              <a:t>, </a:t>
            </a:r>
            <a:r>
              <a:rPr lang="en-US" sz="4800" dirty="0" err="1"/>
              <a:t>energiya</a:t>
            </a:r>
            <a:r>
              <a:rPr lang="en-US" sz="4800" dirty="0"/>
              <a:t> </a:t>
            </a:r>
            <a:r>
              <a:rPr lang="en-US" sz="4800" dirty="0" err="1"/>
              <a:t>to'lqinlari</a:t>
            </a:r>
            <a:r>
              <a:rPr lang="en-US" sz="4800" dirty="0"/>
              <a:t> </a:t>
            </a:r>
            <a:r>
              <a:rPr lang="en-US" sz="4800" dirty="0" err="1"/>
              <a:t>va</a:t>
            </a:r>
            <a:r>
              <a:rPr lang="en-US" sz="4800" dirty="0"/>
              <a:t> </a:t>
            </a:r>
            <a:r>
              <a:rPr lang="en-US" sz="4800" dirty="0" err="1"/>
              <a:t>yangi</a:t>
            </a:r>
            <a:r>
              <a:rPr lang="en-US" sz="4800" dirty="0"/>
              <a:t> </a:t>
            </a:r>
            <a:r>
              <a:rPr lang="en-US" sz="4800" dirty="0" err="1"/>
              <a:t>zarrachalar</a:t>
            </a:r>
            <a:r>
              <a:rPr lang="en-US" sz="4800" dirty="0"/>
              <a:t> </a:t>
            </a:r>
            <a:r>
              <a:rPr lang="en-US" sz="4800" dirty="0" err="1"/>
              <a:t>hosil</a:t>
            </a:r>
            <a:r>
              <a:rPr lang="en-US" sz="4800" dirty="0"/>
              <a:t> </a:t>
            </a:r>
            <a:r>
              <a:rPr lang="en-US" sz="4800" dirty="0" err="1"/>
              <a:t>qilmoqda</a:t>
            </a:r>
            <a:r>
              <a:rPr lang="en-US" sz="4800" dirty="0"/>
              <a:t>. </a:t>
            </a:r>
            <a:r>
              <a:rPr lang="en-US" sz="4800" dirty="0" err="1"/>
              <a:t>Orqa</a:t>
            </a:r>
            <a:r>
              <a:rPr lang="en-US" sz="4800" dirty="0"/>
              <a:t> </a:t>
            </a:r>
            <a:r>
              <a:rPr lang="en-US" sz="4800" dirty="0" err="1"/>
              <a:t>fonda</a:t>
            </a:r>
            <a:r>
              <a:rPr lang="en-US" sz="4800" dirty="0"/>
              <a:t> </a:t>
            </a:r>
            <a:r>
              <a:rPr lang="en-US" sz="4800" dirty="0" err="1"/>
              <a:t>esa</a:t>
            </a:r>
            <a:r>
              <a:rPr lang="en-US" sz="4800" dirty="0"/>
              <a:t> </a:t>
            </a:r>
            <a:r>
              <a:rPr lang="en-US" sz="4800" dirty="0" err="1"/>
              <a:t>energiya</a:t>
            </a:r>
            <a:r>
              <a:rPr lang="en-US" sz="4800" dirty="0"/>
              <a:t> </a:t>
            </a:r>
            <a:r>
              <a:rPr lang="en-US" sz="4800" dirty="0" err="1"/>
              <a:t>va</a:t>
            </a:r>
            <a:r>
              <a:rPr lang="en-US" sz="4800" dirty="0"/>
              <a:t> </a:t>
            </a:r>
            <a:r>
              <a:rPr lang="en-US" sz="4800" dirty="0" err="1"/>
              <a:t>zarrachalarning</a:t>
            </a:r>
            <a:r>
              <a:rPr lang="en-US" sz="4800" dirty="0"/>
              <a:t> </a:t>
            </a:r>
            <a:r>
              <a:rPr lang="en-US" sz="4800" dirty="0" err="1"/>
              <a:t>harakatini</a:t>
            </a:r>
            <a:r>
              <a:rPr lang="en-US" sz="4800" dirty="0"/>
              <a:t> </a:t>
            </a:r>
            <a:r>
              <a:rPr lang="en-US" sz="4800" dirty="0" err="1"/>
              <a:t>ifodalovchi</a:t>
            </a:r>
            <a:r>
              <a:rPr lang="en-US" sz="4800" dirty="0"/>
              <a:t> </a:t>
            </a:r>
            <a:r>
              <a:rPr lang="en-US" sz="4800" dirty="0" err="1"/>
              <a:t>chiziqlar</a:t>
            </a:r>
            <a:r>
              <a:rPr lang="en-US" sz="4800" dirty="0"/>
              <a:t> </a:t>
            </a:r>
            <a:r>
              <a:rPr lang="en-US" sz="4800" dirty="0" err="1"/>
              <a:t>va</a:t>
            </a:r>
            <a:r>
              <a:rPr lang="en-US" sz="4800" dirty="0"/>
              <a:t> </a:t>
            </a:r>
            <a:r>
              <a:rPr lang="en-US" sz="4800" dirty="0" err="1"/>
              <a:t>nuqtalar</a:t>
            </a:r>
            <a:r>
              <a:rPr lang="en-US" sz="4800" dirty="0"/>
              <a:t> </a:t>
            </a:r>
            <a:r>
              <a:rPr lang="en-US" sz="4800" dirty="0" err="1"/>
              <a:t>mavjud</a:t>
            </a:r>
            <a:r>
              <a:rPr lang="en-US" sz="4800" dirty="0"/>
              <a:t>.</a:t>
            </a:r>
          </a:p>
          <a:p>
            <a:endParaRPr lang="en-US" sz="4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7531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EADF4A8-6324-44C0-AC98-7FA10DFC0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7338" y="359067"/>
            <a:ext cx="8911687" cy="1280890"/>
          </a:xfrm>
        </p:spPr>
        <p:txBody>
          <a:bodyPr/>
          <a:lstStyle/>
          <a:p>
            <a:r>
              <a:rPr lang="en-US" dirty="0" err="1"/>
              <a:t>Kompakt</a:t>
            </a:r>
            <a:r>
              <a:rPr lang="en-US" dirty="0"/>
              <a:t> </a:t>
            </a:r>
            <a:r>
              <a:rPr lang="en-US" dirty="0" err="1"/>
              <a:t>Chiziqli</a:t>
            </a:r>
            <a:r>
              <a:rPr lang="en-US" dirty="0"/>
              <a:t> </a:t>
            </a:r>
            <a:r>
              <a:rPr lang="en-US" dirty="0" err="1"/>
              <a:t>kollayder</a:t>
            </a:r>
            <a:r>
              <a:rPr lang="en-US" dirty="0"/>
              <a:t>(CLIC)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BD559D8-616F-495E-BCFA-1B5A95FF1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7338" y="1905000"/>
            <a:ext cx="8911687" cy="432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0452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A199321-9E01-46DC-BEDD-B1C7CC558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1.3. RASMGA IZOH</a:t>
            </a:r>
            <a:br>
              <a:rPr lang="en-US" sz="2000" dirty="0"/>
            </a:br>
            <a:r>
              <a:rPr lang="en-US" sz="3200" dirty="0" err="1"/>
              <a:t>Kompakt</a:t>
            </a:r>
            <a:r>
              <a:rPr lang="en-US" sz="3200" dirty="0"/>
              <a:t> </a:t>
            </a:r>
            <a:r>
              <a:rPr lang="en-US" sz="3200" dirty="0" err="1"/>
              <a:t>Chiziqli</a:t>
            </a:r>
            <a:r>
              <a:rPr lang="en-US" sz="3200" dirty="0"/>
              <a:t> </a:t>
            </a:r>
            <a:r>
              <a:rPr lang="en-US" sz="3200" dirty="0" err="1"/>
              <a:t>kollayder</a:t>
            </a:r>
            <a:r>
              <a:rPr lang="en-US" sz="2000" dirty="0"/>
              <a:t>(CLIC )</a:t>
            </a:r>
            <a:endParaRPr lang="ru-RU" sz="2000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3B354F-3479-4883-814C-DBFA876B5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1.3. RASM; Compact Linear Collider (CLIC) </a:t>
            </a:r>
            <a:r>
              <a:rPr lang="en-US" dirty="0" err="1"/>
              <a:t>loyihasining</a:t>
            </a:r>
            <a:r>
              <a:rPr lang="en-US" dirty="0"/>
              <a:t> </a:t>
            </a:r>
            <a:r>
              <a:rPr lang="en-US" dirty="0" err="1"/>
              <a:t>xaritasidir</a:t>
            </a:r>
            <a:r>
              <a:rPr lang="en-US" dirty="0"/>
              <a:t>. Bu </a:t>
            </a:r>
            <a:r>
              <a:rPr lang="en-US" dirty="0" err="1"/>
              <a:t>xaritada</a:t>
            </a:r>
            <a:r>
              <a:rPr lang="en-US" dirty="0"/>
              <a:t> </a:t>
            </a:r>
            <a:r>
              <a:rPr lang="en-US" dirty="0" err="1"/>
              <a:t>CLICning</a:t>
            </a:r>
            <a:r>
              <a:rPr lang="en-US" dirty="0"/>
              <a:t> </a:t>
            </a:r>
            <a:r>
              <a:rPr lang="en-US" dirty="0" err="1"/>
              <a:t>uchta</a:t>
            </a:r>
            <a:r>
              <a:rPr lang="en-US" dirty="0"/>
              <a:t> </a:t>
            </a:r>
            <a:r>
              <a:rPr lang="en-US" dirty="0" err="1"/>
              <a:t>bosqichi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joylashuvi</a:t>
            </a:r>
            <a:r>
              <a:rPr lang="en-US" dirty="0"/>
              <a:t> </a:t>
            </a:r>
            <a:r>
              <a:rPr lang="en-US" dirty="0" err="1"/>
              <a:t>ko‘rsatilgan</a:t>
            </a:r>
            <a:r>
              <a:rPr lang="en-US" dirty="0"/>
              <a:t>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  CLIC380: 380 GeV </a:t>
            </a:r>
            <a:r>
              <a:rPr lang="en-US" dirty="0" err="1"/>
              <a:t>energiyaga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bo‘lgan</a:t>
            </a:r>
            <a:r>
              <a:rPr lang="en-US" dirty="0"/>
              <a:t> </a:t>
            </a:r>
            <a:r>
              <a:rPr lang="en-US" dirty="0" err="1"/>
              <a:t>dastlabki</a:t>
            </a:r>
            <a:r>
              <a:rPr lang="en-US" dirty="0"/>
              <a:t> </a:t>
            </a:r>
            <a:r>
              <a:rPr lang="en-US" dirty="0" err="1"/>
              <a:t>bosqich</a:t>
            </a:r>
            <a:r>
              <a:rPr lang="en-US" dirty="0"/>
              <a:t>, </a:t>
            </a:r>
            <a:r>
              <a:rPr lang="en-US" dirty="0" err="1"/>
              <a:t>uzunligi</a:t>
            </a:r>
            <a:r>
              <a:rPr lang="en-US" dirty="0"/>
              <a:t> </a:t>
            </a:r>
            <a:r>
              <a:rPr lang="en-US" dirty="0" err="1"/>
              <a:t>taxminan</a:t>
            </a:r>
            <a:r>
              <a:rPr lang="en-US" dirty="0"/>
              <a:t> 11.4 km.  </a:t>
            </a:r>
          </a:p>
          <a:p>
            <a:pPr marL="0" indent="0">
              <a:buNone/>
            </a:pPr>
            <a:r>
              <a:rPr lang="en-US" dirty="0"/>
              <a:t>  CLIC1500: 1.5 </a:t>
            </a:r>
            <a:r>
              <a:rPr lang="en-US" dirty="0" err="1"/>
              <a:t>TeV</a:t>
            </a:r>
            <a:r>
              <a:rPr lang="en-US" dirty="0"/>
              <a:t> </a:t>
            </a:r>
            <a:r>
              <a:rPr lang="en-US" dirty="0" err="1"/>
              <a:t>energiyaga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bo‘lgan</a:t>
            </a:r>
            <a:r>
              <a:rPr lang="en-US" dirty="0"/>
              <a:t> </a:t>
            </a:r>
            <a:r>
              <a:rPr lang="en-US" dirty="0" err="1"/>
              <a:t>ikkinchi</a:t>
            </a:r>
            <a:r>
              <a:rPr lang="en-US" dirty="0"/>
              <a:t> </a:t>
            </a:r>
            <a:r>
              <a:rPr lang="en-US" dirty="0" err="1"/>
              <a:t>bosqich</a:t>
            </a:r>
            <a:r>
              <a:rPr lang="en-US" dirty="0"/>
              <a:t>, </a:t>
            </a:r>
            <a:r>
              <a:rPr lang="en-US" dirty="0" err="1"/>
              <a:t>uzunligi</a:t>
            </a:r>
            <a:r>
              <a:rPr lang="en-US" dirty="0"/>
              <a:t> </a:t>
            </a:r>
            <a:r>
              <a:rPr lang="en-US" dirty="0" err="1"/>
              <a:t>taxminan</a:t>
            </a:r>
            <a:r>
              <a:rPr lang="en-US" dirty="0"/>
              <a:t> 29.0 km.  </a:t>
            </a:r>
          </a:p>
          <a:p>
            <a:pPr marL="0" indent="0">
              <a:buNone/>
            </a:pPr>
            <a:r>
              <a:rPr lang="en-US" dirty="0"/>
              <a:t>  CLIC3000: 3.0 </a:t>
            </a:r>
            <a:r>
              <a:rPr lang="en-US" dirty="0" err="1"/>
              <a:t>TeV</a:t>
            </a:r>
            <a:r>
              <a:rPr lang="en-US" dirty="0"/>
              <a:t> </a:t>
            </a:r>
            <a:r>
              <a:rPr lang="en-US" dirty="0" err="1"/>
              <a:t>energiyaga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bo‘lgan</a:t>
            </a:r>
            <a:r>
              <a:rPr lang="en-US" dirty="0"/>
              <a:t> </a:t>
            </a:r>
            <a:r>
              <a:rPr lang="en-US" dirty="0" err="1"/>
              <a:t>uchinchi</a:t>
            </a:r>
            <a:r>
              <a:rPr lang="en-US" dirty="0"/>
              <a:t> </a:t>
            </a:r>
            <a:r>
              <a:rPr lang="en-US" dirty="0" err="1"/>
              <a:t>bosqich</a:t>
            </a:r>
            <a:r>
              <a:rPr lang="en-US" dirty="0"/>
              <a:t>, </a:t>
            </a:r>
            <a:r>
              <a:rPr lang="en-US" dirty="0" err="1"/>
              <a:t>uzunligi</a:t>
            </a:r>
            <a:r>
              <a:rPr lang="en-US" dirty="0"/>
              <a:t> </a:t>
            </a:r>
            <a:r>
              <a:rPr lang="en-US" dirty="0" err="1"/>
              <a:t>taxminan</a:t>
            </a:r>
            <a:r>
              <a:rPr lang="en-US" dirty="0"/>
              <a:t> 50.1 km.</a:t>
            </a:r>
          </a:p>
          <a:p>
            <a:endParaRPr lang="en-US" dirty="0"/>
          </a:p>
          <a:p>
            <a:r>
              <a:rPr lang="en-US" dirty="0" err="1"/>
              <a:t>Xarita</a:t>
            </a:r>
            <a:r>
              <a:rPr lang="en-US" dirty="0"/>
              <a:t> </a:t>
            </a:r>
            <a:r>
              <a:rPr lang="en-US" dirty="0" err="1"/>
              <a:t>Shveytsariya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Fransiya</a:t>
            </a:r>
            <a:r>
              <a:rPr lang="en-US" dirty="0"/>
              <a:t> </a:t>
            </a:r>
            <a:r>
              <a:rPr lang="en-US" dirty="0" err="1"/>
              <a:t>chegarasida</a:t>
            </a:r>
            <a:r>
              <a:rPr lang="en-US" dirty="0"/>
              <a:t> </a:t>
            </a:r>
            <a:r>
              <a:rPr lang="en-US" dirty="0" err="1"/>
              <a:t>joylashgan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CLIC </a:t>
            </a:r>
            <a:r>
              <a:rPr lang="en-US" dirty="0" err="1"/>
              <a:t>loyihasi</a:t>
            </a:r>
            <a:r>
              <a:rPr lang="en-US" dirty="0"/>
              <a:t> CERN </a:t>
            </a:r>
            <a:r>
              <a:rPr lang="en-US" dirty="0" err="1"/>
              <a:t>hududida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oshiriladi</a:t>
            </a:r>
            <a:r>
              <a:rPr lang="en-US" dirty="0"/>
              <a:t>. </a:t>
            </a:r>
            <a:r>
              <a:rPr lang="en-US" dirty="0" err="1"/>
              <a:t>Xaritada</a:t>
            </a:r>
            <a:r>
              <a:rPr lang="en-US" dirty="0"/>
              <a:t> </a:t>
            </a:r>
            <a:r>
              <a:rPr lang="en-US" dirty="0" err="1"/>
              <a:t>shuningdek</a:t>
            </a:r>
            <a:r>
              <a:rPr lang="en-US" dirty="0"/>
              <a:t>, LHC (Large Hadron Collider) </a:t>
            </a:r>
            <a:r>
              <a:rPr lang="en-US" dirty="0" err="1"/>
              <a:t>joylashuvi</a:t>
            </a:r>
            <a:r>
              <a:rPr lang="en-US" dirty="0"/>
              <a:t> ham </a:t>
            </a:r>
            <a:r>
              <a:rPr lang="en-US" dirty="0" err="1"/>
              <a:t>ko‘rsatilgan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CLIC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solishtirish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foydalidir</a:t>
            </a:r>
            <a:r>
              <a:rPr lang="en-US" dirty="0"/>
              <a:t>.</a:t>
            </a:r>
          </a:p>
          <a:p>
            <a:r>
              <a:rPr lang="en-US" dirty="0"/>
              <a:t>CLIC </a:t>
            </a:r>
            <a:r>
              <a:rPr lang="en-US" dirty="0" err="1"/>
              <a:t>loyihasi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</a:t>
            </a:r>
            <a:r>
              <a:rPr lang="en-US" dirty="0" err="1"/>
              <a:t>elektron-pozitron</a:t>
            </a:r>
            <a:r>
              <a:rPr lang="en-US" dirty="0"/>
              <a:t> </a:t>
            </a:r>
            <a:r>
              <a:rPr lang="en-US" dirty="0" err="1"/>
              <a:t>to‘qnashuvlarini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oshirishga</a:t>
            </a:r>
            <a:r>
              <a:rPr lang="en-US" dirty="0"/>
              <a:t> </a:t>
            </a:r>
            <a:r>
              <a:rPr lang="en-US" dirty="0" err="1"/>
              <a:t>mo‘ljallangan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u </a:t>
            </a:r>
            <a:r>
              <a:rPr lang="en-US" dirty="0" err="1"/>
              <a:t>fizik</a:t>
            </a:r>
            <a:r>
              <a:rPr lang="en-US" dirty="0"/>
              <a:t> </a:t>
            </a:r>
            <a:r>
              <a:rPr lang="en-US" dirty="0" err="1"/>
              <a:t>tadqiqotlarda</a:t>
            </a:r>
            <a:r>
              <a:rPr lang="en-US" dirty="0"/>
              <a:t> </a:t>
            </a:r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zarracha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fenomenlarni</a:t>
            </a:r>
            <a:r>
              <a:rPr lang="en-US" dirty="0"/>
              <a:t> </a:t>
            </a:r>
            <a:r>
              <a:rPr lang="en-US" dirty="0" err="1"/>
              <a:t>kashf</a:t>
            </a:r>
            <a:r>
              <a:rPr lang="en-US" dirty="0"/>
              <a:t> </a:t>
            </a:r>
            <a:r>
              <a:rPr lang="en-US" dirty="0" err="1"/>
              <a:t>etishda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o‘ynashi</a:t>
            </a:r>
            <a:r>
              <a:rPr lang="en-US" dirty="0"/>
              <a:t> </a:t>
            </a:r>
            <a:r>
              <a:rPr lang="en-US" dirty="0" err="1"/>
              <a:t>kutilmoqda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9458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E20A08A-CB39-46D4-A048-33C28ECDF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CLIC VA ILC FARQI VA O’XSHASH TOMONLARI</a:t>
            </a:r>
            <a:endParaRPr lang="ru-RU" b="1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E1937D7-E721-4457-83E6-EA2E99810A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33104" y="1772564"/>
            <a:ext cx="3999001" cy="773173"/>
          </a:xfrm>
        </p:spPr>
        <p:txBody>
          <a:bodyPr/>
          <a:lstStyle/>
          <a:p>
            <a:r>
              <a:rPr lang="en-US" sz="3200" dirty="0" err="1">
                <a:latin typeface="Bahnschrift Light Condensed" panose="020B0502040204020203" pitchFamily="34" charset="0"/>
              </a:rPr>
              <a:t>O’xshash</a:t>
            </a:r>
            <a:r>
              <a:rPr lang="en-US" sz="3200" dirty="0">
                <a:latin typeface="Bahnschrift Light Condensed" panose="020B0502040204020203" pitchFamily="34" charset="0"/>
              </a:rPr>
              <a:t> </a:t>
            </a:r>
            <a:r>
              <a:rPr lang="en-US" sz="3200" dirty="0" err="1">
                <a:latin typeface="Bahnschrift Light Condensed" panose="020B0502040204020203" pitchFamily="34" charset="0"/>
              </a:rPr>
              <a:t>tomonlari</a:t>
            </a:r>
            <a:endParaRPr lang="ru-RU" sz="3200" dirty="0">
              <a:latin typeface="Bahnschrift Light Condensed" panose="020B0502040204020203" pitchFamily="34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C1C972A-28A0-4EAF-914A-BB9C0B9924B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Ikkalasi</a:t>
            </a:r>
            <a:r>
              <a:rPr lang="en-US" dirty="0"/>
              <a:t> ham </a:t>
            </a:r>
            <a:r>
              <a:rPr lang="en-US" dirty="0" err="1"/>
              <a:t>chiziqli</a:t>
            </a:r>
            <a:r>
              <a:rPr lang="en-US" dirty="0"/>
              <a:t> electron –positron </a:t>
            </a:r>
            <a:r>
              <a:rPr lang="en-US" dirty="0" err="1"/>
              <a:t>kollayderlar</a:t>
            </a:r>
            <a:r>
              <a:rPr lang="en-US" dirty="0"/>
              <a:t> </a:t>
            </a:r>
            <a:r>
              <a:rPr lang="en-US" dirty="0" err="1"/>
              <a:t>bo’lib</a:t>
            </a:r>
            <a:r>
              <a:rPr lang="en-US" dirty="0"/>
              <a:t> ,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</a:t>
            </a:r>
            <a:r>
              <a:rPr lang="en-US" dirty="0" err="1"/>
              <a:t>zarrachalar</a:t>
            </a:r>
            <a:r>
              <a:rPr lang="en-US" dirty="0"/>
              <a:t> </a:t>
            </a:r>
            <a:r>
              <a:rPr lang="en-US" dirty="0" err="1"/>
              <a:t>to’qnashuvini</a:t>
            </a:r>
            <a:r>
              <a:rPr lang="en-US" dirty="0"/>
              <a:t> </a:t>
            </a:r>
            <a:r>
              <a:rPr lang="en-US" dirty="0" err="1"/>
              <a:t>o’rganishga</a:t>
            </a:r>
            <a:r>
              <a:rPr lang="en-US" dirty="0"/>
              <a:t> </a:t>
            </a:r>
            <a:r>
              <a:rPr lang="en-US" dirty="0" err="1"/>
              <a:t>mo’ljallangan</a:t>
            </a:r>
            <a:r>
              <a:rPr lang="en-US" dirty="0"/>
              <a:t>. </a:t>
            </a:r>
          </a:p>
          <a:p>
            <a:r>
              <a:rPr lang="en-US" dirty="0" err="1"/>
              <a:t>Maqsadlari</a:t>
            </a:r>
            <a:r>
              <a:rPr lang="en-US" dirty="0"/>
              <a:t>: </a:t>
            </a:r>
            <a:r>
              <a:rPr lang="en-US" dirty="0" err="1"/>
              <a:t>yani</a:t>
            </a:r>
            <a:r>
              <a:rPr lang="en-US" dirty="0"/>
              <a:t> </a:t>
            </a:r>
            <a:r>
              <a:rPr lang="en-US" dirty="0" err="1"/>
              <a:t>fizikani</a:t>
            </a:r>
            <a:r>
              <a:rPr lang="en-US" dirty="0"/>
              <a:t> ,</a:t>
            </a:r>
            <a:r>
              <a:rPr lang="en-US" dirty="0" err="1"/>
              <a:t>ayniqsa</a:t>
            </a:r>
            <a:r>
              <a:rPr lang="en-US" dirty="0"/>
              <a:t> </a:t>
            </a:r>
            <a:r>
              <a:rPr lang="en-US" dirty="0" err="1"/>
              <a:t>Standart</a:t>
            </a:r>
            <a:r>
              <a:rPr lang="en-US" dirty="0"/>
              <a:t> </a:t>
            </a:r>
            <a:r>
              <a:rPr lang="en-US" dirty="0" err="1"/>
              <a:t>modeldan</a:t>
            </a:r>
            <a:r>
              <a:rPr lang="en-US" dirty="0"/>
              <a:t> </a:t>
            </a:r>
            <a:r>
              <a:rPr lang="en-US" dirty="0" err="1"/>
              <a:t>tashqari</a:t>
            </a:r>
            <a:r>
              <a:rPr lang="en-US" dirty="0"/>
              <a:t> </a:t>
            </a:r>
            <a:r>
              <a:rPr lang="en-US" dirty="0" err="1"/>
              <a:t>hodisalarni</a:t>
            </a:r>
            <a:r>
              <a:rPr lang="en-US" dirty="0"/>
              <a:t> </a:t>
            </a:r>
            <a:r>
              <a:rPr lang="en-US" dirty="0" err="1"/>
              <a:t>o’rganish</a:t>
            </a:r>
            <a:r>
              <a:rPr lang="en-US" dirty="0"/>
              <a:t>.</a:t>
            </a:r>
          </a:p>
          <a:p>
            <a:r>
              <a:rPr lang="en-US" dirty="0"/>
              <a:t>Har </a:t>
            </a:r>
            <a:r>
              <a:rPr lang="en-US" dirty="0" err="1"/>
              <a:t>ikkala</a:t>
            </a:r>
            <a:r>
              <a:rPr lang="en-US" dirty="0"/>
              <a:t> </a:t>
            </a:r>
            <a:r>
              <a:rPr lang="en-US" dirty="0" err="1"/>
              <a:t>kollayder</a:t>
            </a:r>
            <a:r>
              <a:rPr lang="en-US" dirty="0"/>
              <a:t> ham </a:t>
            </a:r>
            <a:r>
              <a:rPr lang="en-US" dirty="0" err="1"/>
              <a:t>ko’p</a:t>
            </a:r>
            <a:r>
              <a:rPr lang="en-US" dirty="0"/>
              <a:t> kilometric </a:t>
            </a:r>
            <a:r>
              <a:rPr lang="en-US" dirty="0" err="1"/>
              <a:t>chiziqli</a:t>
            </a:r>
            <a:r>
              <a:rPr lang="en-US" dirty="0"/>
              <a:t> </a:t>
            </a:r>
            <a:r>
              <a:rPr lang="en-US" dirty="0" err="1"/>
              <a:t>tunellardan</a:t>
            </a:r>
            <a:r>
              <a:rPr lang="en-US" dirty="0"/>
              <a:t> </a:t>
            </a:r>
            <a:r>
              <a:rPr lang="en-US" dirty="0" err="1"/>
              <a:t>tashkil</a:t>
            </a:r>
            <a:r>
              <a:rPr lang="en-US" dirty="0"/>
              <a:t> </a:t>
            </a:r>
            <a:r>
              <a:rPr lang="en-US" dirty="0" err="1"/>
              <a:t>topgan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8EC7D53A-04B3-44E7-97C6-7C5CE1D50F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67190" y="1937237"/>
            <a:ext cx="4137421" cy="576262"/>
          </a:xfrm>
        </p:spPr>
        <p:txBody>
          <a:bodyPr/>
          <a:lstStyle/>
          <a:p>
            <a:r>
              <a:rPr lang="en-US" sz="3200" dirty="0" err="1">
                <a:latin typeface="Bahnschrift Light Condensed" panose="020B0502040204020203" pitchFamily="34" charset="0"/>
              </a:rPr>
              <a:t>Farqli</a:t>
            </a:r>
            <a:r>
              <a:rPr lang="en-US" sz="3200" dirty="0">
                <a:latin typeface="Bahnschrift Light Condensed" panose="020B0502040204020203" pitchFamily="34" charset="0"/>
              </a:rPr>
              <a:t> </a:t>
            </a:r>
            <a:r>
              <a:rPr lang="en-US" sz="3200" dirty="0" err="1">
                <a:latin typeface="Bahnschrift Light Condensed" panose="020B0502040204020203" pitchFamily="34" charset="0"/>
              </a:rPr>
              <a:t>tomonlari</a:t>
            </a:r>
            <a:endParaRPr lang="ru-RU" sz="3200" dirty="0">
              <a:latin typeface="Bahnschrift Light Condensed" panose="020B0502040204020203" pitchFamily="34" charset="0"/>
            </a:endParaRP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B3ABDB60-3ACE-436F-AF0F-6942ECB1361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CLIC-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energiyaga</a:t>
            </a:r>
            <a:r>
              <a:rPr lang="en-US" dirty="0"/>
              <a:t> </a:t>
            </a:r>
            <a:r>
              <a:rPr lang="en-US" dirty="0" err="1"/>
              <a:t>erishish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yangi</a:t>
            </a:r>
            <a:r>
              <a:rPr lang="en-US" dirty="0"/>
              <a:t>,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chastotali</a:t>
            </a:r>
            <a:r>
              <a:rPr lang="en-US" dirty="0"/>
              <a:t> RF </a:t>
            </a:r>
            <a:r>
              <a:rPr lang="en-US" dirty="0" err="1"/>
              <a:t>texnalogiyasidan</a:t>
            </a:r>
            <a:r>
              <a:rPr lang="en-US" dirty="0"/>
              <a:t> </a:t>
            </a:r>
            <a:r>
              <a:rPr lang="en-US" dirty="0" err="1"/>
              <a:t>foydalanadi,lekin</a:t>
            </a:r>
            <a:r>
              <a:rPr lang="en-US" dirty="0"/>
              <a:t> </a:t>
            </a:r>
            <a:r>
              <a:rPr lang="en-US" dirty="0" err="1"/>
              <a:t>texnik</a:t>
            </a:r>
            <a:r>
              <a:rPr lang="en-US" dirty="0"/>
              <a:t> </a:t>
            </a:r>
            <a:r>
              <a:rPr lang="en-US" dirty="0" err="1"/>
              <a:t>jihatdan</a:t>
            </a:r>
            <a:r>
              <a:rPr lang="en-US" dirty="0"/>
              <a:t> </a:t>
            </a:r>
            <a:r>
              <a:rPr lang="en-US" dirty="0" err="1"/>
              <a:t>murrakab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rivojlanish</a:t>
            </a:r>
            <a:r>
              <a:rPr lang="en-US" dirty="0"/>
              <a:t> </a:t>
            </a:r>
            <a:r>
              <a:rPr lang="en-US" dirty="0" err="1"/>
              <a:t>bosqichida</a:t>
            </a:r>
            <a:r>
              <a:rPr lang="en-US" dirty="0"/>
              <a:t>.</a:t>
            </a:r>
          </a:p>
          <a:p>
            <a:r>
              <a:rPr lang="en-US" dirty="0"/>
              <a:t>ILC-  </a:t>
            </a:r>
            <a:r>
              <a:rPr lang="en-US" dirty="0" err="1"/>
              <a:t>kamroq</a:t>
            </a:r>
            <a:r>
              <a:rPr lang="en-US" dirty="0"/>
              <a:t> </a:t>
            </a:r>
            <a:r>
              <a:rPr lang="en-US" dirty="0" err="1"/>
              <a:t>energiyaga</a:t>
            </a:r>
            <a:r>
              <a:rPr lang="en-US" dirty="0"/>
              <a:t> </a:t>
            </a:r>
            <a:r>
              <a:rPr lang="en-US" dirty="0" err="1"/>
              <a:t>mo’ljallangan,lekin</a:t>
            </a:r>
            <a:r>
              <a:rPr lang="en-US" dirty="0"/>
              <a:t> </a:t>
            </a:r>
            <a:r>
              <a:rPr lang="en-US" dirty="0" err="1"/>
              <a:t>ishonchli</a:t>
            </a:r>
            <a:r>
              <a:rPr lang="en-US" dirty="0"/>
              <a:t> ,</a:t>
            </a:r>
            <a:r>
              <a:rPr lang="en-US" dirty="0" err="1"/>
              <a:t>sinovdan</a:t>
            </a:r>
            <a:r>
              <a:rPr lang="en-US" dirty="0"/>
              <a:t> </a:t>
            </a:r>
            <a:r>
              <a:rPr lang="en-US" dirty="0" err="1"/>
              <a:t>o’tgan</a:t>
            </a:r>
            <a:r>
              <a:rPr lang="en-US" dirty="0"/>
              <a:t> superconducting RF </a:t>
            </a:r>
            <a:r>
              <a:rPr lang="en-US" dirty="0" err="1"/>
              <a:t>texnalogiyasiga</a:t>
            </a:r>
            <a:r>
              <a:rPr lang="en-US" dirty="0"/>
              <a:t> </a:t>
            </a:r>
            <a:r>
              <a:rPr lang="en-US" dirty="0" err="1"/>
              <a:t>asoslangan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qurilish</a:t>
            </a:r>
            <a:r>
              <a:rPr lang="en-US" dirty="0"/>
              <a:t> </a:t>
            </a:r>
            <a:r>
              <a:rPr lang="en-US" dirty="0" err="1"/>
              <a:t>bosqichoiga</a:t>
            </a:r>
            <a:r>
              <a:rPr lang="en-US" dirty="0"/>
              <a:t> </a:t>
            </a:r>
            <a:r>
              <a:rPr lang="en-US" dirty="0" err="1"/>
              <a:t>yaqin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1646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17C6BA6-C436-407F-A64E-176D4813C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</a:t>
            </a:r>
            <a:r>
              <a:rPr lang="en-US" dirty="0" err="1"/>
              <a:t>Xulosa</a:t>
            </a:r>
            <a:r>
              <a:rPr lang="en-US" dirty="0"/>
              <a:t>;</a:t>
            </a:r>
            <a:endParaRPr lang="ru-RU" dirty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ED344FBB-F173-4C7F-BD78-9B86CC37C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3265" y="1905000"/>
            <a:ext cx="8915400" cy="377762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dirty="0"/>
              <a:t>                                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kurs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ishida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kollayderlarning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tamoyillari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turlari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ilmiy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ahamiyat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batafsil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o‘rganildi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Kompakt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Kollayder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(CLIC)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Xalqaro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Kollayder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(ILC)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ilg‘or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loyihalar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misolida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fizikasi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sohasidagi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so‘nggi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farq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o‘xshash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tomonlari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qilindi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kollayderlar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energiyali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zarrachalar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fizikasi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tadqiqotlarida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vosita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fundamental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zarrachalar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ta’sirlari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bilimlar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qilinadi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CLIC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ILC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loyihalari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nafaqat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fizikani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kashf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balki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texnologik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innovatsiyalarni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rivojlantirishda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ahamiyatga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Kompakt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kollayder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energiyaga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erishish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chastotali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RF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tezlatuvchi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texnologiyasidan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foydalanadi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texnik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jihatdan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murakkab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ammo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sohasida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yanada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samarali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Xalqaro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kollayder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superconducting RF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texnologiyasiga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asoslangan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ishonchliligi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bosqichma-bosqich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kengaytirilishi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ajralib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turadi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Ummuman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olganda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kollayderlar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zarracha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fizikasi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fundamental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-fanning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rivojlanishida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o‘rin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tutadi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nafaqat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ilmiy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balki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texnologik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taraqqiyotga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hissa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qo‘shadi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Kelajakda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sohadagi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tadqiqotlar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kashfiyotlar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innovatsiyalar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poydevor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qilishi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kutilmoqda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6400" dirty="0"/>
          </a:p>
        </p:txBody>
      </p:sp>
    </p:spTree>
    <p:extLst>
      <p:ext uri="{BB962C8B-B14F-4D97-AF65-F5344CB8AC3E}">
        <p14:creationId xmlns:p14="http://schemas.microsoft.com/office/powerpoint/2010/main" val="3709248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7780A2-7551-4898-B731-ABBC9556C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Foydalanilgan</a:t>
            </a:r>
            <a:r>
              <a:rPr lang="en-US" dirty="0"/>
              <a:t> </a:t>
            </a:r>
            <a:r>
              <a:rPr lang="en-US" dirty="0" err="1"/>
              <a:t>adabiyotlar</a:t>
            </a:r>
            <a:r>
              <a:rPr lang="en-US" dirty="0"/>
              <a:t>;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808A11-F988-420C-A49E-28D894221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>
                <a:hlinkClick r:id="rId2"/>
              </a:rPr>
              <a:t>https://en.wikipedia.org/wiki/International_Linear_Collider</a:t>
            </a:r>
            <a:endParaRPr lang="en-US" dirty="0"/>
          </a:p>
          <a:p>
            <a:r>
              <a:rPr lang="en-US" dirty="0"/>
              <a:t>2. </a:t>
            </a:r>
            <a:r>
              <a:rPr lang="en-US" dirty="0">
                <a:hlinkClick r:id="rId3"/>
              </a:rPr>
              <a:t>https://linearcollider.org/</a:t>
            </a:r>
            <a:endParaRPr lang="en-US" dirty="0"/>
          </a:p>
          <a:p>
            <a:r>
              <a:rPr lang="en-US" dirty="0"/>
              <a:t>3. </a:t>
            </a:r>
            <a:r>
              <a:rPr lang="en-US" dirty="0">
                <a:hlinkClick r:id="rId4"/>
              </a:rPr>
              <a:t>https://home.cern/science/accelerators/compact-linear-collider</a:t>
            </a:r>
            <a:endParaRPr lang="en-US" dirty="0"/>
          </a:p>
          <a:p>
            <a:r>
              <a:rPr lang="en-US" dirty="0"/>
              <a:t>4. </a:t>
            </a:r>
            <a:r>
              <a:rPr lang="en-US" dirty="0">
                <a:hlinkClick r:id="rId5"/>
              </a:rPr>
              <a:t>https://en.wikipedia.org/wiki/Compact_Linear_Collider</a:t>
            </a:r>
            <a:endParaRPr lang="en-US" dirty="0"/>
          </a:p>
          <a:p>
            <a:r>
              <a:rPr lang="en-US" dirty="0"/>
              <a:t>5.CHatGPT  </a:t>
            </a:r>
            <a:r>
              <a:rPr lang="en-US" dirty="0" err="1"/>
              <a:t>tarjima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70424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E4A16C-3993-4AAB-9A6F-F4C408293B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174" y="139700"/>
            <a:ext cx="8585200" cy="671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413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4E46FA6-95CE-4AB4-A92D-50B81ADC8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                  </a:t>
            </a:r>
            <a:r>
              <a:rPr lang="en-US" b="1" dirty="0" err="1"/>
              <a:t>Reja</a:t>
            </a:r>
            <a:r>
              <a:rPr lang="en-US" b="1" dirty="0"/>
              <a:t>;</a:t>
            </a:r>
            <a:endParaRPr lang="ru-RU" b="1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85E937C4-5075-4CAC-AFC9-097175DF4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   1</a:t>
            </a:r>
            <a:r>
              <a:rPr lang="en-US" sz="2400" dirty="0"/>
              <a:t>.</a:t>
            </a:r>
            <a:r>
              <a:rPr lang="en-US" dirty="0"/>
              <a:t> </a:t>
            </a:r>
            <a:r>
              <a:rPr lang="en-US" dirty="0" err="1"/>
              <a:t>CHiziqli</a:t>
            </a:r>
            <a:r>
              <a:rPr lang="en-US" dirty="0"/>
              <a:t> </a:t>
            </a:r>
            <a:r>
              <a:rPr lang="en-US" dirty="0" err="1"/>
              <a:t>kollayderlarning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tamoyillari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    2 .CHiziqli </a:t>
            </a:r>
            <a:r>
              <a:rPr lang="en-US" dirty="0" err="1"/>
              <a:t>kollayderlarning</a:t>
            </a:r>
            <a:r>
              <a:rPr lang="en-US" dirty="0"/>
              <a:t> </a:t>
            </a:r>
            <a:r>
              <a:rPr lang="en-US" dirty="0" err="1"/>
              <a:t>turlari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tuzilishi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    3. </a:t>
            </a:r>
            <a:r>
              <a:rPr lang="en-US" dirty="0" err="1"/>
              <a:t>CHiziqli</a:t>
            </a:r>
            <a:r>
              <a:rPr lang="en-US" dirty="0"/>
              <a:t> </a:t>
            </a:r>
            <a:r>
              <a:rPr lang="en-US" dirty="0" err="1"/>
              <a:t>kollayderlarning</a:t>
            </a:r>
            <a:r>
              <a:rPr lang="en-US" dirty="0"/>
              <a:t> </a:t>
            </a:r>
            <a:r>
              <a:rPr lang="en-US" dirty="0" err="1"/>
              <a:t>ilmiy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amaliy</a:t>
            </a:r>
            <a:r>
              <a:rPr lang="en-US" dirty="0"/>
              <a:t> </a:t>
            </a:r>
            <a:r>
              <a:rPr lang="en-US" dirty="0" err="1"/>
              <a:t>ahamiyati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/>
              <a:t>    </a:t>
            </a:r>
            <a:r>
              <a:rPr lang="en-US" dirty="0"/>
              <a:t>4.Xulosa.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920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37FD64-4A9B-44EA-93CA-4C5CB857B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Chiziqli</a:t>
            </a:r>
            <a:r>
              <a:rPr lang="en-US" dirty="0"/>
              <a:t> </a:t>
            </a:r>
            <a:r>
              <a:rPr lang="en-US" dirty="0" err="1"/>
              <a:t>kollayderlar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657DA1A-A09A-4433-ADC6-9B82082AECA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1800" dirty="0" err="1"/>
              <a:t>Chiziqli</a:t>
            </a:r>
            <a:r>
              <a:rPr lang="en-US" sz="1800" dirty="0"/>
              <a:t> </a:t>
            </a:r>
            <a:r>
              <a:rPr lang="en-US" sz="1800" dirty="0" err="1"/>
              <a:t>kollayderlar</a:t>
            </a:r>
            <a:r>
              <a:rPr lang="en-US" sz="1800" dirty="0"/>
              <a:t>(linear collider)- </a:t>
            </a:r>
            <a:r>
              <a:rPr lang="en-US" sz="1800" dirty="0" err="1"/>
              <a:t>bu</a:t>
            </a:r>
            <a:r>
              <a:rPr lang="en-US" sz="1800" dirty="0"/>
              <a:t> </a:t>
            </a:r>
            <a:r>
              <a:rPr lang="en-US" sz="1800" dirty="0" err="1"/>
              <a:t>zarralarni</a:t>
            </a:r>
            <a:r>
              <a:rPr lang="en-US" sz="1800" dirty="0"/>
              <a:t> </a:t>
            </a:r>
            <a:r>
              <a:rPr lang="en-US" sz="1800" dirty="0" err="1"/>
              <a:t>to’g’ridan</a:t>
            </a:r>
            <a:r>
              <a:rPr lang="en-US" sz="1800" dirty="0"/>
              <a:t> –</a:t>
            </a:r>
            <a:r>
              <a:rPr lang="en-US" sz="1800" dirty="0" err="1"/>
              <a:t>to’g’ri</a:t>
            </a:r>
            <a:r>
              <a:rPr lang="en-US" sz="1800" dirty="0"/>
              <a:t> </a:t>
            </a:r>
            <a:r>
              <a:rPr lang="en-US" sz="1800" dirty="0" err="1"/>
              <a:t>chiziqli</a:t>
            </a:r>
            <a:r>
              <a:rPr lang="en-US" sz="1800" dirty="0"/>
              <a:t> </a:t>
            </a:r>
            <a:r>
              <a:rPr lang="en-US" sz="1800" dirty="0" err="1"/>
              <a:t>yonalishda</a:t>
            </a:r>
            <a:r>
              <a:rPr lang="en-US" sz="1800" dirty="0"/>
              <a:t> </a:t>
            </a:r>
            <a:r>
              <a:rPr lang="en-US" sz="1800" dirty="0" err="1"/>
              <a:t>tezlatib</a:t>
            </a:r>
            <a:r>
              <a:rPr lang="en-US" sz="1800" dirty="0"/>
              <a:t> ,</a:t>
            </a:r>
            <a:r>
              <a:rPr lang="en-US" sz="1800" dirty="0" err="1"/>
              <a:t>ularni</a:t>
            </a:r>
            <a:r>
              <a:rPr lang="en-US" sz="1800" dirty="0"/>
              <a:t> </a:t>
            </a:r>
            <a:r>
              <a:rPr lang="en-US" sz="1800" dirty="0" err="1"/>
              <a:t>bir</a:t>
            </a:r>
            <a:r>
              <a:rPr lang="en-US" sz="1800" dirty="0"/>
              <a:t>- </a:t>
            </a:r>
            <a:r>
              <a:rPr lang="en-US" sz="1800" dirty="0" err="1"/>
              <a:t>biri</a:t>
            </a:r>
            <a:r>
              <a:rPr lang="en-US" sz="1800" dirty="0"/>
              <a:t> </a:t>
            </a:r>
            <a:r>
              <a:rPr lang="en-US" sz="1800" dirty="0" err="1"/>
              <a:t>bilan</a:t>
            </a:r>
            <a:r>
              <a:rPr lang="en-US" sz="1800" dirty="0"/>
              <a:t> </a:t>
            </a:r>
            <a:r>
              <a:rPr lang="en-US" sz="1800" dirty="0" err="1"/>
              <a:t>to’qnashishini</a:t>
            </a:r>
            <a:r>
              <a:rPr lang="en-US" sz="1800" dirty="0"/>
              <a:t> </a:t>
            </a:r>
            <a:r>
              <a:rPr lang="en-US" sz="1800" dirty="0" err="1"/>
              <a:t>ta’minlaydigan</a:t>
            </a:r>
            <a:r>
              <a:rPr lang="en-US" sz="1800" dirty="0"/>
              <a:t> </a:t>
            </a:r>
            <a:r>
              <a:rPr lang="en-US" sz="1800" dirty="0" err="1"/>
              <a:t>tezlatgichlar</a:t>
            </a:r>
            <a:r>
              <a:rPr lang="en-US" sz="1800" dirty="0"/>
              <a:t> </a:t>
            </a:r>
            <a:r>
              <a:rPr lang="en-US" sz="1800" dirty="0" err="1"/>
              <a:t>turidir.Ular</a:t>
            </a:r>
            <a:r>
              <a:rPr lang="en-US" sz="1800" dirty="0"/>
              <a:t> </a:t>
            </a:r>
            <a:r>
              <a:rPr lang="en-US" sz="1800" dirty="0" err="1"/>
              <a:t>asosan</a:t>
            </a:r>
            <a:r>
              <a:rPr lang="en-US" sz="1800" dirty="0"/>
              <a:t> electron </a:t>
            </a:r>
            <a:r>
              <a:rPr lang="en-US" sz="1800" dirty="0" err="1"/>
              <a:t>va</a:t>
            </a:r>
            <a:r>
              <a:rPr lang="en-US" sz="1800" dirty="0"/>
              <a:t> positron </a:t>
            </a:r>
            <a:r>
              <a:rPr lang="en-US" sz="1800" dirty="0" err="1"/>
              <a:t>kabi</a:t>
            </a:r>
            <a:r>
              <a:rPr lang="en-US" sz="1800" dirty="0"/>
              <a:t> </a:t>
            </a:r>
            <a:r>
              <a:rPr lang="en-US" sz="1800" dirty="0" err="1"/>
              <a:t>zarralarning</a:t>
            </a:r>
            <a:r>
              <a:rPr lang="en-US" sz="1800" dirty="0"/>
              <a:t> </a:t>
            </a:r>
            <a:r>
              <a:rPr lang="en-US" sz="1800" dirty="0" err="1"/>
              <a:t>yuqori</a:t>
            </a:r>
            <a:r>
              <a:rPr lang="en-US" sz="1800" dirty="0"/>
              <a:t> </a:t>
            </a:r>
            <a:r>
              <a:rPr lang="en-US" sz="1800" dirty="0" err="1"/>
              <a:t>energiya</a:t>
            </a:r>
            <a:r>
              <a:rPr lang="en-US" sz="1800" dirty="0"/>
              <a:t> </a:t>
            </a:r>
            <a:r>
              <a:rPr lang="en-US" sz="1800" dirty="0" err="1"/>
              <a:t>darajasida</a:t>
            </a:r>
            <a:r>
              <a:rPr lang="en-US" sz="1800" dirty="0"/>
              <a:t> </a:t>
            </a:r>
            <a:r>
              <a:rPr lang="en-US" sz="1800" dirty="0" err="1"/>
              <a:t>to’qnashuvga</a:t>
            </a:r>
            <a:r>
              <a:rPr lang="en-US" sz="1800" dirty="0"/>
              <a:t> </a:t>
            </a:r>
            <a:r>
              <a:rPr lang="en-US" sz="1800" dirty="0" err="1"/>
              <a:t>keltirish</a:t>
            </a:r>
            <a:r>
              <a:rPr lang="en-US" sz="1800" dirty="0"/>
              <a:t> </a:t>
            </a:r>
            <a:r>
              <a:rPr lang="en-US" sz="1800" dirty="0" err="1"/>
              <a:t>uchun</a:t>
            </a:r>
            <a:r>
              <a:rPr lang="en-US" sz="1800" dirty="0"/>
              <a:t> </a:t>
            </a:r>
            <a:r>
              <a:rPr lang="en-US" sz="1800" dirty="0" err="1"/>
              <a:t>ishlatiladi</a:t>
            </a:r>
            <a:r>
              <a:rPr lang="en-US" sz="1800" dirty="0"/>
              <a:t>.</a:t>
            </a:r>
            <a:endParaRPr lang="ru-RU" sz="1800" dirty="0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8571A41D-2738-4AF0-B415-57B31CA2D5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23013" y="1258957"/>
            <a:ext cx="5181600" cy="3684104"/>
          </a:xfrm>
        </p:spPr>
      </p:pic>
    </p:spTree>
    <p:extLst>
      <p:ext uri="{BB962C8B-B14F-4D97-AF65-F5344CB8AC3E}">
        <p14:creationId xmlns:p14="http://schemas.microsoft.com/office/powerpoint/2010/main" val="553085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611A6A-3B61-44E2-BAEF-1F8F7500B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783" y="636104"/>
            <a:ext cx="9899374" cy="500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76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FA765C-908A-4C62-A1B8-2BA8CABC0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1.1 </a:t>
            </a:r>
            <a:r>
              <a:rPr lang="en-US" sz="2000" dirty="0" err="1"/>
              <a:t>rasm</a:t>
            </a:r>
            <a:r>
              <a:rPr lang="en-US" sz="2000" dirty="0"/>
              <a:t> </a:t>
            </a:r>
            <a:br>
              <a:rPr lang="en-US" sz="2000" dirty="0"/>
            </a:br>
            <a:r>
              <a:rPr lang="en-US" sz="2000" dirty="0" err="1"/>
              <a:t>chiziqli</a:t>
            </a:r>
            <a:r>
              <a:rPr lang="en-US" sz="2000" dirty="0"/>
              <a:t> </a:t>
            </a:r>
            <a:r>
              <a:rPr lang="en-US" sz="2000" dirty="0" err="1"/>
              <a:t>kollayder</a:t>
            </a:r>
            <a:r>
              <a:rPr lang="en-US" sz="2000" dirty="0"/>
              <a:t> </a:t>
            </a:r>
            <a:r>
              <a:rPr lang="en-US" sz="2000" dirty="0" err="1"/>
              <a:t>sxemasi</a:t>
            </a:r>
            <a:r>
              <a:rPr lang="en-US" sz="2000" dirty="0"/>
              <a:t> </a:t>
            </a:r>
            <a:r>
              <a:rPr lang="en-US" sz="2000" dirty="0" err="1"/>
              <a:t>tasnifi</a:t>
            </a:r>
            <a:endParaRPr lang="ru-RU" sz="2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1F5469-85E1-46D0-BDC0-A8DD91D4F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5629" y="1510748"/>
            <a:ext cx="8915400" cy="400290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1.1 </a:t>
            </a:r>
            <a:r>
              <a:rPr lang="en-US" dirty="0" err="1"/>
              <a:t>rasm</a:t>
            </a:r>
            <a:r>
              <a:rPr lang="en-US" dirty="0"/>
              <a:t> </a:t>
            </a:r>
            <a:r>
              <a:rPr lang="en-US" dirty="0" err="1"/>
              <a:t>chiziqli</a:t>
            </a:r>
            <a:r>
              <a:rPr lang="en-US" dirty="0"/>
              <a:t> </a:t>
            </a:r>
            <a:r>
              <a:rPr lang="en-US" dirty="0" err="1"/>
              <a:t>kollayderning</a:t>
            </a:r>
            <a:r>
              <a:rPr lang="en-US" dirty="0"/>
              <a:t> </a:t>
            </a:r>
            <a:r>
              <a:rPr lang="en-US" dirty="0" err="1"/>
              <a:t>sxematik</a:t>
            </a:r>
            <a:r>
              <a:rPr lang="en-US" dirty="0"/>
              <a:t> </a:t>
            </a:r>
            <a:r>
              <a:rPr lang="en-US" dirty="0" err="1"/>
              <a:t>tasviridir</a:t>
            </a:r>
            <a:r>
              <a:rPr lang="en-US" dirty="0"/>
              <a:t>. </a:t>
            </a:r>
            <a:r>
              <a:rPr lang="en-US" dirty="0" err="1"/>
              <a:t>Unda</a:t>
            </a:r>
            <a:r>
              <a:rPr lang="en-US" dirty="0"/>
              <a:t> </a:t>
            </a:r>
            <a:r>
              <a:rPr lang="en-US" dirty="0" err="1"/>
              <a:t>elektronlar</a:t>
            </a:r>
            <a:r>
              <a:rPr lang="en-US" dirty="0"/>
              <a:t> (Electrons)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pozitronlar</a:t>
            </a:r>
            <a:r>
              <a:rPr lang="en-US" dirty="0"/>
              <a:t> (Positrons) </a:t>
            </a:r>
            <a:r>
              <a:rPr lang="en-US" dirty="0" err="1"/>
              <a:t>yo'llari</a:t>
            </a:r>
            <a:r>
              <a:rPr lang="en-US" dirty="0"/>
              <a:t> </a:t>
            </a:r>
            <a:r>
              <a:rPr lang="en-US" dirty="0" err="1"/>
              <a:t>ko'rsatilgan</a:t>
            </a:r>
            <a:r>
              <a:rPr lang="en-US" dirty="0"/>
              <a:t>, </a:t>
            </a:r>
            <a:r>
              <a:rPr lang="en-US" dirty="0" err="1"/>
              <a:t>ularning</a:t>
            </a:r>
            <a:r>
              <a:rPr lang="en-US" dirty="0"/>
              <a:t> har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o'zining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linak</a:t>
            </a:r>
            <a:r>
              <a:rPr lang="en-US" dirty="0"/>
              <a:t> (Main </a:t>
            </a:r>
            <a:r>
              <a:rPr lang="en-US" dirty="0" err="1"/>
              <a:t>Linac</a:t>
            </a:r>
            <a:r>
              <a:rPr lang="en-US" dirty="0"/>
              <a:t>) </a:t>
            </a:r>
            <a:r>
              <a:rPr lang="en-US" dirty="0" err="1"/>
              <a:t>va</a:t>
            </a:r>
            <a:r>
              <a:rPr lang="en-US" dirty="0"/>
              <a:t> damping </a:t>
            </a:r>
            <a:r>
              <a:rPr lang="en-US" dirty="0" err="1"/>
              <a:t>halqalari</a:t>
            </a:r>
            <a:r>
              <a:rPr lang="en-US" dirty="0"/>
              <a:t> (Damping Rings)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harakatlanadi</a:t>
            </a:r>
            <a:r>
              <a:rPr lang="en-US" dirty="0"/>
              <a:t>. </a:t>
            </a:r>
            <a:r>
              <a:rPr lang="en-US" dirty="0" err="1"/>
              <a:t>Rasmda</a:t>
            </a:r>
            <a:r>
              <a:rPr lang="en-US" dirty="0"/>
              <a:t> </a:t>
            </a:r>
            <a:r>
              <a:rPr lang="en-US" dirty="0" err="1"/>
              <a:t>chiziqli</a:t>
            </a:r>
            <a:r>
              <a:rPr lang="en-US" dirty="0"/>
              <a:t> </a:t>
            </a:r>
            <a:r>
              <a:rPr lang="en-US" dirty="0" err="1"/>
              <a:t>kollayderning</a:t>
            </a:r>
            <a:r>
              <a:rPr lang="en-US" dirty="0"/>
              <a:t> </a:t>
            </a:r>
            <a:r>
              <a:rPr lang="en-US" dirty="0" err="1"/>
              <a:t>uzunligi</a:t>
            </a:r>
            <a:r>
              <a:rPr lang="en-US" dirty="0"/>
              <a:t> </a:t>
            </a:r>
            <a:r>
              <a:rPr lang="en-US" dirty="0" err="1"/>
              <a:t>taxminan</a:t>
            </a:r>
            <a:r>
              <a:rPr lang="en-US" dirty="0"/>
              <a:t> 31 km </a:t>
            </a:r>
            <a:r>
              <a:rPr lang="en-US" dirty="0" err="1"/>
              <a:t>ekanligi</a:t>
            </a:r>
            <a:r>
              <a:rPr lang="en-US" dirty="0"/>
              <a:t> ham </a:t>
            </a:r>
            <a:r>
              <a:rPr lang="en-US" dirty="0" err="1"/>
              <a:t>ko'rsatilgan</a:t>
            </a:r>
            <a:r>
              <a:rPr lang="en-US" dirty="0"/>
              <a:t>, </a:t>
            </a:r>
            <a:r>
              <a:rPr lang="en-US" dirty="0" err="1"/>
              <a:t>shuningdek</a:t>
            </a:r>
            <a:r>
              <a:rPr lang="en-US" dirty="0"/>
              <a:t>, </a:t>
            </a:r>
            <a:r>
              <a:rPr lang="en-US" dirty="0" err="1"/>
              <a:t>maydonchalar</a:t>
            </a:r>
            <a:r>
              <a:rPr lang="en-US" dirty="0"/>
              <a:t> </a:t>
            </a:r>
            <a:r>
              <a:rPr lang="en-US" dirty="0" err="1"/>
              <a:t>soni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solishtirish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futbol</a:t>
            </a:r>
            <a:r>
              <a:rPr lang="en-US" dirty="0"/>
              <a:t> </a:t>
            </a:r>
            <a:r>
              <a:rPr lang="en-US" dirty="0" err="1"/>
              <a:t>maydoni</a:t>
            </a:r>
            <a:r>
              <a:rPr lang="en-US" dirty="0"/>
              <a:t> </a:t>
            </a:r>
            <a:r>
              <a:rPr lang="en-US" dirty="0" err="1"/>
              <a:t>tasviri</a:t>
            </a:r>
            <a:r>
              <a:rPr lang="en-US" dirty="0"/>
              <a:t> ham </a:t>
            </a:r>
            <a:r>
              <a:rPr lang="en-US" dirty="0" err="1"/>
              <a:t>joylashtirilgan</a:t>
            </a:r>
            <a:r>
              <a:rPr lang="en-US" dirty="0"/>
              <a:t>. </a:t>
            </a:r>
          </a:p>
          <a:p>
            <a:r>
              <a:rPr lang="en-US" dirty="0" err="1"/>
              <a:t>Xalqaro</a:t>
            </a:r>
            <a:r>
              <a:rPr lang="en-US" dirty="0"/>
              <a:t> </a:t>
            </a:r>
            <a:r>
              <a:rPr lang="en-US" dirty="0" err="1"/>
              <a:t>Chiziqli</a:t>
            </a:r>
            <a:r>
              <a:rPr lang="en-US" dirty="0"/>
              <a:t> </a:t>
            </a:r>
            <a:r>
              <a:rPr lang="en-US" dirty="0" err="1"/>
              <a:t>Kollayder</a:t>
            </a:r>
            <a:r>
              <a:rPr lang="en-US" dirty="0"/>
              <a:t> (ILC) —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taklif</a:t>
            </a:r>
            <a:r>
              <a:rPr lang="en-US" dirty="0"/>
              <a:t> </a:t>
            </a:r>
            <a:r>
              <a:rPr lang="en-US" dirty="0" err="1"/>
              <a:t>etilayotgan</a:t>
            </a:r>
            <a:r>
              <a:rPr lang="en-US" dirty="0"/>
              <a:t> </a:t>
            </a:r>
            <a:r>
              <a:rPr lang="en-US" dirty="0" err="1"/>
              <a:t>chiziqli</a:t>
            </a:r>
            <a:r>
              <a:rPr lang="en-US" dirty="0"/>
              <a:t> </a:t>
            </a:r>
            <a:r>
              <a:rPr lang="en-US" dirty="0" err="1"/>
              <a:t>zarracha</a:t>
            </a:r>
            <a:r>
              <a:rPr lang="en-US" dirty="0"/>
              <a:t> </a:t>
            </a:r>
            <a:r>
              <a:rPr lang="en-US" dirty="0" err="1"/>
              <a:t>tezlatgichidir</a:t>
            </a:r>
            <a:r>
              <a:rPr lang="en-US" dirty="0"/>
              <a:t>. </a:t>
            </a:r>
            <a:r>
              <a:rPr lang="en-US" dirty="0" err="1"/>
              <a:t>Dastlabki</a:t>
            </a:r>
            <a:r>
              <a:rPr lang="en-US" dirty="0"/>
              <a:t> </a:t>
            </a:r>
            <a:r>
              <a:rPr lang="en-US" dirty="0" err="1"/>
              <a:t>bosqichda</a:t>
            </a:r>
            <a:r>
              <a:rPr lang="en-US" dirty="0"/>
              <a:t> 500 GeV </a:t>
            </a:r>
            <a:r>
              <a:rPr lang="en-US" dirty="0" err="1"/>
              <a:t>energiyada</a:t>
            </a:r>
            <a:r>
              <a:rPr lang="en-US" dirty="0"/>
              <a:t> </a:t>
            </a:r>
            <a:r>
              <a:rPr lang="en-US" dirty="0" err="1"/>
              <a:t>to‘qnashuvlarni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oshirishi</a:t>
            </a:r>
            <a:r>
              <a:rPr lang="en-US" dirty="0"/>
              <a:t> </a:t>
            </a:r>
            <a:r>
              <a:rPr lang="en-US" dirty="0" err="1"/>
              <a:t>rejalashtirilgan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keyinchalik</a:t>
            </a:r>
            <a:r>
              <a:rPr lang="en-US" dirty="0"/>
              <a:t> </a:t>
            </a:r>
            <a:r>
              <a:rPr lang="en-US" dirty="0" err="1"/>
              <a:t>uni</a:t>
            </a:r>
            <a:r>
              <a:rPr lang="en-US" dirty="0"/>
              <a:t> 1000 GeV (1 </a:t>
            </a:r>
            <a:r>
              <a:rPr lang="en-US" dirty="0" err="1"/>
              <a:t>TeV</a:t>
            </a:r>
            <a:r>
              <a:rPr lang="en-US" dirty="0"/>
              <a:t>) </a:t>
            </a:r>
            <a:r>
              <a:rPr lang="en-US" dirty="0" err="1"/>
              <a:t>gacha</a:t>
            </a:r>
            <a:r>
              <a:rPr lang="en-US" dirty="0"/>
              <a:t> </a:t>
            </a:r>
            <a:r>
              <a:rPr lang="en-US" dirty="0" err="1"/>
              <a:t>oshirish</a:t>
            </a:r>
            <a:r>
              <a:rPr lang="en-US" dirty="0"/>
              <a:t> </a:t>
            </a:r>
            <a:r>
              <a:rPr lang="en-US" dirty="0" err="1"/>
              <a:t>imkoniyati</a:t>
            </a:r>
            <a:r>
              <a:rPr lang="en-US" dirty="0"/>
              <a:t> </a:t>
            </a:r>
            <a:r>
              <a:rPr lang="en-US" dirty="0" err="1"/>
              <a:t>mavjud</a:t>
            </a:r>
            <a:r>
              <a:rPr lang="en-US" dirty="0"/>
              <a:t>. </a:t>
            </a:r>
            <a:r>
              <a:rPr lang="en-US" dirty="0" err="1"/>
              <a:t>Dastlab</a:t>
            </a:r>
            <a:r>
              <a:rPr lang="en-US" dirty="0"/>
              <a:t> ILC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taklif</a:t>
            </a:r>
            <a:r>
              <a:rPr lang="en-US" dirty="0"/>
              <a:t> </a:t>
            </a:r>
            <a:r>
              <a:rPr lang="en-US" dirty="0" err="1"/>
              <a:t>etilgan</a:t>
            </a:r>
            <a:r>
              <a:rPr lang="en-US" dirty="0"/>
              <a:t> </a:t>
            </a:r>
            <a:r>
              <a:rPr lang="en-US" dirty="0" err="1"/>
              <a:t>joylar</a:t>
            </a:r>
            <a:r>
              <a:rPr lang="en-US" dirty="0"/>
              <a:t> </a:t>
            </a:r>
            <a:r>
              <a:rPr lang="en-US" dirty="0" err="1"/>
              <a:t>Yaponiyada</a:t>
            </a:r>
            <a:r>
              <a:rPr lang="en-US" dirty="0"/>
              <a:t>, </a:t>
            </a:r>
            <a:r>
              <a:rPr lang="en-US" dirty="0" err="1"/>
              <a:t>Evropada</a:t>
            </a:r>
            <a:r>
              <a:rPr lang="en-US" dirty="0"/>
              <a:t> (CERN)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AQShda</a:t>
            </a:r>
            <a:r>
              <a:rPr lang="en-US" dirty="0"/>
              <a:t> (Fermilab) </a:t>
            </a:r>
            <a:r>
              <a:rPr lang="en-US" dirty="0" err="1"/>
              <a:t>bo‘lgan</a:t>
            </a:r>
            <a:r>
              <a:rPr lang="en-US" dirty="0"/>
              <a:t>, </a:t>
            </a:r>
            <a:r>
              <a:rPr lang="en-US" dirty="0" err="1"/>
              <a:t>biroq</a:t>
            </a:r>
            <a:r>
              <a:rPr lang="en-US" dirty="0"/>
              <a:t> 2013 </a:t>
            </a:r>
            <a:r>
              <a:rPr lang="en-US" dirty="0" err="1"/>
              <a:t>yildan</a:t>
            </a:r>
            <a:r>
              <a:rPr lang="en-US" dirty="0"/>
              <a:t> </a:t>
            </a:r>
            <a:r>
              <a:rPr lang="en-US" dirty="0" err="1"/>
              <a:t>beri</a:t>
            </a:r>
            <a:r>
              <a:rPr lang="en-US" dirty="0"/>
              <a:t> </a:t>
            </a:r>
            <a:r>
              <a:rPr lang="en-US" dirty="0" err="1"/>
              <a:t>Yaponiyaning</a:t>
            </a:r>
            <a:r>
              <a:rPr lang="en-US" dirty="0"/>
              <a:t> </a:t>
            </a:r>
            <a:r>
              <a:rPr lang="en-US" dirty="0" err="1"/>
              <a:t>shimolidagi</a:t>
            </a:r>
            <a:r>
              <a:rPr lang="en-US" dirty="0"/>
              <a:t> </a:t>
            </a:r>
            <a:r>
              <a:rPr lang="en-US" dirty="0" err="1"/>
              <a:t>Ivate</a:t>
            </a:r>
            <a:r>
              <a:rPr lang="en-US" dirty="0"/>
              <a:t> </a:t>
            </a:r>
            <a:r>
              <a:rPr lang="en-US" dirty="0" err="1"/>
              <a:t>prefekturasida</a:t>
            </a:r>
            <a:r>
              <a:rPr lang="en-US" dirty="0"/>
              <a:t> </a:t>
            </a:r>
            <a:r>
              <a:rPr lang="en-US" dirty="0" err="1"/>
              <a:t>joylashgan</a:t>
            </a:r>
            <a:r>
              <a:rPr lang="en-US" dirty="0"/>
              <a:t> </a:t>
            </a:r>
            <a:r>
              <a:rPr lang="en-US" dirty="0" err="1"/>
              <a:t>Kitakami</a:t>
            </a:r>
            <a:r>
              <a:rPr lang="en-US" dirty="0"/>
              <a:t> tog‘ </a:t>
            </a:r>
            <a:r>
              <a:rPr lang="en-US" dirty="0" err="1"/>
              <a:t>tizmasi</a:t>
            </a:r>
            <a:r>
              <a:rPr lang="en-US" dirty="0"/>
              <a:t> ILC </a:t>
            </a:r>
            <a:r>
              <a:rPr lang="en-US" dirty="0" err="1"/>
              <a:t>loyihasi</a:t>
            </a:r>
            <a:r>
              <a:rPr lang="en-US" dirty="0"/>
              <a:t> </a:t>
            </a:r>
            <a:r>
              <a:rPr lang="en-US" dirty="0" err="1"/>
              <a:t>dizayni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markazga</a:t>
            </a:r>
            <a:r>
              <a:rPr lang="en-US" dirty="0"/>
              <a:t> </a:t>
            </a:r>
            <a:r>
              <a:rPr lang="en-US" dirty="0" err="1"/>
              <a:t>aylangan</a:t>
            </a:r>
            <a:r>
              <a:rPr lang="en-US" dirty="0"/>
              <a:t>. </a:t>
            </a:r>
            <a:r>
              <a:rPr lang="en-US" dirty="0" err="1"/>
              <a:t>Detektorlar</a:t>
            </a:r>
            <a:r>
              <a:rPr lang="en-US" dirty="0"/>
              <a:t> </a:t>
            </a:r>
            <a:r>
              <a:rPr lang="en-US" dirty="0" err="1"/>
              <a:t>bo‘yicha</a:t>
            </a:r>
            <a:r>
              <a:rPr lang="en-US" dirty="0"/>
              <a:t> </a:t>
            </a:r>
            <a:r>
              <a:rPr lang="en-US" dirty="0" err="1"/>
              <a:t>tadqiqotlarni</a:t>
            </a:r>
            <a:r>
              <a:rPr lang="en-US" dirty="0"/>
              <a:t> </a:t>
            </a:r>
            <a:r>
              <a:rPr lang="en-US" dirty="0" err="1"/>
              <a:t>muvofiqlashtiruvchi</a:t>
            </a:r>
            <a:r>
              <a:rPr lang="en-US" dirty="0"/>
              <a:t> </a:t>
            </a:r>
            <a:r>
              <a:rPr lang="en-US" dirty="0" err="1"/>
              <a:t>shaxsga</a:t>
            </a:r>
            <a:r>
              <a:rPr lang="en-US" dirty="0"/>
              <a:t> </a:t>
            </a:r>
            <a:r>
              <a:rPr lang="en-US" dirty="0" err="1"/>
              <a:t>ko‘ra</a:t>
            </a:r>
            <a:r>
              <a:rPr lang="en-US" dirty="0"/>
              <a:t>, </a:t>
            </a:r>
            <a:r>
              <a:rPr lang="en-US" dirty="0" err="1"/>
              <a:t>Yaponiya</a:t>
            </a:r>
            <a:r>
              <a:rPr lang="en-US" dirty="0"/>
              <a:t> </a:t>
            </a:r>
            <a:r>
              <a:rPr lang="en-US" dirty="0" err="1"/>
              <a:t>hukumati</a:t>
            </a:r>
            <a:r>
              <a:rPr lang="en-US" dirty="0"/>
              <a:t> </a:t>
            </a:r>
            <a:r>
              <a:rPr lang="en-US" dirty="0" err="1"/>
              <a:t>loyiha</a:t>
            </a:r>
            <a:r>
              <a:rPr lang="en-US" dirty="0"/>
              <a:t> </a:t>
            </a:r>
            <a:r>
              <a:rPr lang="en-US" dirty="0" err="1"/>
              <a:t>xarajatlarining</a:t>
            </a:r>
            <a:r>
              <a:rPr lang="en-US" dirty="0"/>
              <a:t> </a:t>
            </a:r>
            <a:r>
              <a:rPr lang="en-US" dirty="0" err="1"/>
              <a:t>yarmiga</a:t>
            </a:r>
            <a:r>
              <a:rPr lang="en-US" dirty="0"/>
              <a:t> </a:t>
            </a:r>
            <a:r>
              <a:rPr lang="en-US" dirty="0" err="1"/>
              <a:t>hissa</a:t>
            </a:r>
            <a:r>
              <a:rPr lang="en-US" dirty="0"/>
              <a:t> </a:t>
            </a:r>
            <a:r>
              <a:rPr lang="en-US" dirty="0" err="1"/>
              <a:t>qo‘shishga</a:t>
            </a:r>
            <a:r>
              <a:rPr lang="en-US" dirty="0"/>
              <a:t> </a:t>
            </a:r>
            <a:r>
              <a:rPr lang="en-US" dirty="0" err="1"/>
              <a:t>tayyor</a:t>
            </a:r>
            <a:r>
              <a:rPr lang="en-US" dirty="0"/>
              <a:t>.</a:t>
            </a:r>
          </a:p>
          <a:p>
            <a:endParaRPr lang="en-US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318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A74B513-DA0C-4B5E-A86E-877823EBF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Chiziqli</a:t>
            </a:r>
            <a:r>
              <a:rPr lang="en-US" dirty="0"/>
              <a:t> </a:t>
            </a:r>
            <a:r>
              <a:rPr lang="en-US" dirty="0" err="1"/>
              <a:t>kollayderlarning</a:t>
            </a:r>
            <a:r>
              <a:rPr lang="en-US" dirty="0"/>
              <a:t> </a:t>
            </a:r>
            <a:r>
              <a:rPr lang="en-US" dirty="0" err="1"/>
              <a:t>turlari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tuzilishi</a:t>
            </a: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4A55F8A0-1129-456D-B6EA-2C8FCE194DF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ILC(International Linear </a:t>
            </a:r>
            <a:r>
              <a:rPr lang="en-US" b="1" dirty="0" err="1"/>
              <a:t>Colider</a:t>
            </a:r>
            <a:r>
              <a:rPr lang="en-US" dirty="0"/>
              <a:t>) –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positron </a:t>
            </a:r>
            <a:r>
              <a:rPr lang="en-US" dirty="0" err="1"/>
              <a:t>zarrachalarini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energiyada</a:t>
            </a:r>
            <a:r>
              <a:rPr lang="en-US" dirty="0"/>
              <a:t> </a:t>
            </a:r>
            <a:r>
              <a:rPr lang="en-US" dirty="0" err="1"/>
              <a:t>to’qnashuvi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fizik</a:t>
            </a:r>
            <a:r>
              <a:rPr lang="en-US" dirty="0"/>
              <a:t> </a:t>
            </a:r>
            <a:r>
              <a:rPr lang="en-US" dirty="0" err="1"/>
              <a:t>hodisalarni</a:t>
            </a:r>
            <a:r>
              <a:rPr lang="en-US" dirty="0"/>
              <a:t> </a:t>
            </a:r>
            <a:r>
              <a:rPr lang="en-US" dirty="0" err="1"/>
              <a:t>o’rganish</a:t>
            </a:r>
            <a:r>
              <a:rPr lang="en-US" dirty="0"/>
              <a:t>.</a:t>
            </a:r>
          </a:p>
          <a:p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diapazoni</a:t>
            </a:r>
            <a:r>
              <a:rPr lang="en-US" dirty="0"/>
              <a:t>- </a:t>
            </a:r>
            <a:r>
              <a:rPr lang="en-US" dirty="0" err="1"/>
              <a:t>tahminan</a:t>
            </a:r>
            <a:r>
              <a:rPr lang="en-US" dirty="0"/>
              <a:t> 250Gevdan </a:t>
            </a:r>
            <a:r>
              <a:rPr lang="en-US" dirty="0" err="1"/>
              <a:t>boshlab</a:t>
            </a:r>
            <a:r>
              <a:rPr lang="en-US" dirty="0"/>
              <a:t> 1Tevgacha.</a:t>
            </a:r>
          </a:p>
          <a:p>
            <a:r>
              <a:rPr lang="en-US" dirty="0" err="1"/>
              <a:t>Hozirgi</a:t>
            </a:r>
            <a:r>
              <a:rPr lang="en-US" dirty="0"/>
              <a:t> </a:t>
            </a:r>
            <a:r>
              <a:rPr lang="en-US" dirty="0" err="1"/>
              <a:t>vaqtda</a:t>
            </a:r>
            <a:r>
              <a:rPr lang="en-US" dirty="0"/>
              <a:t> </a:t>
            </a:r>
            <a:r>
              <a:rPr lang="en-US" dirty="0" err="1"/>
              <a:t>loyihalashtirisah</a:t>
            </a:r>
            <a:r>
              <a:rPr lang="en-US" dirty="0"/>
              <a:t> </a:t>
            </a:r>
            <a:r>
              <a:rPr lang="en-US" dirty="0" err="1"/>
              <a:t>bosqichida</a:t>
            </a:r>
            <a:r>
              <a:rPr lang="en-US" dirty="0"/>
              <a:t> ,u </a:t>
            </a:r>
            <a:r>
              <a:rPr lang="en-US" dirty="0" err="1"/>
              <a:t>yaponiya</a:t>
            </a:r>
            <a:r>
              <a:rPr lang="en-US" dirty="0"/>
              <a:t> </a:t>
            </a:r>
            <a:r>
              <a:rPr lang="en-US" dirty="0" err="1"/>
              <a:t>hududida</a:t>
            </a:r>
            <a:r>
              <a:rPr lang="en-US" dirty="0"/>
              <a:t> </a:t>
            </a:r>
            <a:r>
              <a:rPr lang="en-US" dirty="0" err="1"/>
              <a:t>tashkil</a:t>
            </a:r>
            <a:r>
              <a:rPr lang="en-US" dirty="0"/>
              <a:t> </a:t>
            </a:r>
            <a:r>
              <a:rPr lang="en-US" dirty="0" err="1"/>
              <a:t>etilishi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71C4D62-97E3-4FB0-A4DC-0DD85E18986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/>
              <a:t>CLIC(Compact Linear Collider)-</a:t>
            </a:r>
            <a:r>
              <a:rPr lang="en-US" dirty="0" err="1"/>
              <a:t>Elektron</a:t>
            </a:r>
            <a:r>
              <a:rPr lang="en-US" dirty="0"/>
              <a:t>-positron </a:t>
            </a:r>
            <a:r>
              <a:rPr lang="en-US" dirty="0" err="1"/>
              <a:t>toqnashuvlarini</a:t>
            </a:r>
            <a:r>
              <a:rPr lang="en-US" dirty="0"/>
              <a:t> </a:t>
            </a:r>
            <a:r>
              <a:rPr lang="en-US" dirty="0" err="1"/>
              <a:t>yanada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energiyada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oshirish</a:t>
            </a:r>
            <a:r>
              <a:rPr lang="en-US" dirty="0"/>
              <a:t>. U 3Tevgacha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diapazoniga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.</a:t>
            </a:r>
          </a:p>
          <a:p>
            <a:r>
              <a:rPr lang="en-US" dirty="0" err="1"/>
              <a:t>Unda</a:t>
            </a:r>
            <a:r>
              <a:rPr lang="en-US" dirty="0"/>
              <a:t> 2 </a:t>
            </a:r>
            <a:r>
              <a:rPr lang="en-US" dirty="0" err="1"/>
              <a:t>bosqichli</a:t>
            </a:r>
            <a:r>
              <a:rPr lang="en-US" dirty="0"/>
              <a:t> </a:t>
            </a:r>
            <a:r>
              <a:rPr lang="en-US" dirty="0" err="1"/>
              <a:t>tezlatish</a:t>
            </a:r>
            <a:r>
              <a:rPr lang="en-US" dirty="0"/>
              <a:t> </a:t>
            </a:r>
            <a:r>
              <a:rPr lang="en-US" dirty="0" err="1"/>
              <a:t>tizimi</a:t>
            </a:r>
            <a:r>
              <a:rPr lang="en-US" dirty="0"/>
              <a:t> ,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chastotali</a:t>
            </a:r>
            <a:r>
              <a:rPr lang="en-US" dirty="0"/>
              <a:t>  (12GHz)</a:t>
            </a:r>
            <a:r>
              <a:rPr lang="en-US" dirty="0" err="1"/>
              <a:t>tebranishlardan</a:t>
            </a:r>
            <a:r>
              <a:rPr lang="en-US" dirty="0"/>
              <a:t> </a:t>
            </a:r>
            <a:r>
              <a:rPr lang="en-US" dirty="0" err="1"/>
              <a:t>foydalanadi</a:t>
            </a:r>
            <a:r>
              <a:rPr lang="en-US" dirty="0"/>
              <a:t>.</a:t>
            </a:r>
          </a:p>
          <a:p>
            <a:r>
              <a:rPr lang="en-US" dirty="0" err="1"/>
              <a:t>Qolganlardan</a:t>
            </a:r>
            <a:r>
              <a:rPr lang="en-US" dirty="0"/>
              <a:t> </a:t>
            </a:r>
            <a:r>
              <a:rPr lang="en-US" dirty="0" err="1"/>
              <a:t>kichikroq</a:t>
            </a:r>
            <a:r>
              <a:rPr lang="en-US" dirty="0"/>
              <a:t> </a:t>
            </a:r>
            <a:r>
              <a:rPr lang="en-US" dirty="0" err="1"/>
              <a:t>hajm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imkonyati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ajralib</a:t>
            </a:r>
            <a:r>
              <a:rPr lang="en-US" dirty="0"/>
              <a:t> </a:t>
            </a:r>
            <a:r>
              <a:rPr lang="en-US" dirty="0" err="1"/>
              <a:t>turadi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3667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31BFAF4-93C3-4BE5-80A8-0451BD7A2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Xalqaro</a:t>
            </a:r>
            <a:r>
              <a:rPr lang="en-US" dirty="0"/>
              <a:t> </a:t>
            </a:r>
            <a:r>
              <a:rPr lang="en-US" dirty="0" err="1"/>
              <a:t>chiziqli</a:t>
            </a:r>
            <a:r>
              <a:rPr lang="en-US" dirty="0"/>
              <a:t> </a:t>
            </a:r>
            <a:r>
              <a:rPr lang="en-US" dirty="0" err="1"/>
              <a:t>kollayder</a:t>
            </a:r>
            <a:r>
              <a:rPr lang="en-US" dirty="0"/>
              <a:t> (ILC)</a:t>
            </a: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B051E25-E2B7-4494-9947-6726E84A3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Xalqaro</a:t>
            </a:r>
            <a:r>
              <a:rPr lang="en-US" dirty="0"/>
              <a:t> </a:t>
            </a:r>
            <a:r>
              <a:rPr lang="en-US" dirty="0" err="1"/>
              <a:t>Chiziqli</a:t>
            </a:r>
            <a:r>
              <a:rPr lang="en-US" dirty="0"/>
              <a:t> </a:t>
            </a:r>
            <a:r>
              <a:rPr lang="en-US" dirty="0" err="1"/>
              <a:t>Kollayder</a:t>
            </a:r>
            <a:r>
              <a:rPr lang="en-US" dirty="0"/>
              <a:t> (ILC) </a:t>
            </a:r>
            <a:r>
              <a:rPr lang="en-US" dirty="0" err="1"/>
              <a:t>haqida</a:t>
            </a:r>
            <a:endParaRPr lang="en-US" dirty="0"/>
          </a:p>
          <a:p>
            <a:r>
              <a:rPr lang="en-US" dirty="0" err="1"/>
              <a:t>Xalqaro</a:t>
            </a:r>
            <a:r>
              <a:rPr lang="en-US" dirty="0"/>
              <a:t> </a:t>
            </a:r>
            <a:r>
              <a:rPr lang="en-US" dirty="0" err="1"/>
              <a:t>Chiziqli</a:t>
            </a:r>
            <a:r>
              <a:rPr lang="en-US" dirty="0"/>
              <a:t> </a:t>
            </a:r>
            <a:r>
              <a:rPr lang="en-US" dirty="0" err="1"/>
              <a:t>Kollayder</a:t>
            </a:r>
            <a:r>
              <a:rPr lang="en-US" dirty="0"/>
              <a:t> (ILC) </a:t>
            </a:r>
            <a:r>
              <a:rPr lang="en-US" dirty="0" err="1"/>
              <a:t>koinot</a:t>
            </a:r>
            <a:r>
              <a:rPr lang="en-US" dirty="0"/>
              <a:t> </a:t>
            </a:r>
            <a:r>
              <a:rPr lang="en-US" dirty="0" err="1"/>
              <a:t>haqidagi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chuqur</a:t>
            </a:r>
            <a:r>
              <a:rPr lang="en-US" dirty="0"/>
              <a:t> </a:t>
            </a:r>
            <a:r>
              <a:rPr lang="en-US" dirty="0" err="1"/>
              <a:t>sirlarni</a:t>
            </a:r>
            <a:r>
              <a:rPr lang="en-US" dirty="0"/>
              <a:t> </a:t>
            </a:r>
            <a:r>
              <a:rPr lang="en-US" dirty="0" err="1"/>
              <a:t>ochishda</a:t>
            </a:r>
            <a:r>
              <a:rPr lang="en-US" dirty="0"/>
              <a:t> </a:t>
            </a:r>
            <a:r>
              <a:rPr lang="en-US" dirty="0" err="1"/>
              <a:t>zarur</a:t>
            </a:r>
            <a:r>
              <a:rPr lang="en-US" dirty="0"/>
              <a:t> </a:t>
            </a:r>
            <a:r>
              <a:rPr lang="en-US" dirty="0" err="1"/>
              <a:t>bo‘lgan</a:t>
            </a:r>
            <a:r>
              <a:rPr lang="en-US" dirty="0"/>
              <a:t> </a:t>
            </a:r>
            <a:r>
              <a:rPr lang="en-US" dirty="0" err="1"/>
              <a:t>vosita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 ILC </a:t>
            </a:r>
            <a:r>
              <a:rPr lang="en-US" dirty="0" err="1"/>
              <a:t>fiziklarga</a:t>
            </a:r>
            <a:r>
              <a:rPr lang="en-US" dirty="0"/>
              <a:t> </a:t>
            </a:r>
            <a:r>
              <a:rPr lang="en-US" dirty="0" err="1"/>
              <a:t>nihoyatda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</a:t>
            </a:r>
            <a:r>
              <a:rPr lang="en-US" dirty="0" err="1"/>
              <a:t>sohalarni</a:t>
            </a:r>
            <a:r>
              <a:rPr lang="en-US" dirty="0"/>
              <a:t> </a:t>
            </a:r>
            <a:r>
              <a:rPr lang="en-US" dirty="0" err="1"/>
              <a:t>aniq</a:t>
            </a:r>
            <a:r>
              <a:rPr lang="en-US" dirty="0"/>
              <a:t> </a:t>
            </a:r>
            <a:r>
              <a:rPr lang="en-US" dirty="0" err="1"/>
              <a:t>o‘rganish</a:t>
            </a:r>
            <a:r>
              <a:rPr lang="en-US" dirty="0"/>
              <a:t> </a:t>
            </a:r>
            <a:r>
              <a:rPr lang="en-US" dirty="0" err="1"/>
              <a:t>imkonini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Taxminan</a:t>
            </a:r>
            <a:r>
              <a:rPr lang="en-US" dirty="0"/>
              <a:t> 20 </a:t>
            </a:r>
            <a:r>
              <a:rPr lang="en-US" dirty="0" err="1"/>
              <a:t>kilometrga</a:t>
            </a:r>
            <a:r>
              <a:rPr lang="en-US" dirty="0"/>
              <a:t> </a:t>
            </a:r>
            <a:r>
              <a:rPr lang="en-US" dirty="0" err="1"/>
              <a:t>cho‘zilgan</a:t>
            </a:r>
            <a:r>
              <a:rPr lang="en-US" dirty="0"/>
              <a:t> </a:t>
            </a:r>
            <a:r>
              <a:rPr lang="en-US" dirty="0" err="1"/>
              <a:t>ikki</a:t>
            </a:r>
            <a:r>
              <a:rPr lang="en-US" dirty="0"/>
              <a:t> </a:t>
            </a:r>
            <a:r>
              <a:rPr lang="en-US" dirty="0" err="1"/>
              <a:t>chiziqli</a:t>
            </a:r>
            <a:r>
              <a:rPr lang="en-US" dirty="0"/>
              <a:t> </a:t>
            </a:r>
            <a:r>
              <a:rPr lang="en-US" dirty="0" err="1"/>
              <a:t>tezlatkichdan</a:t>
            </a:r>
            <a:r>
              <a:rPr lang="en-US" dirty="0"/>
              <a:t> </a:t>
            </a:r>
            <a:r>
              <a:rPr lang="en-US" dirty="0" err="1"/>
              <a:t>iborat</a:t>
            </a:r>
            <a:r>
              <a:rPr lang="en-US" dirty="0"/>
              <a:t> </a:t>
            </a:r>
            <a:r>
              <a:rPr lang="en-US" dirty="0" err="1"/>
              <a:t>bo‘lgan</a:t>
            </a:r>
            <a:r>
              <a:rPr lang="en-US" dirty="0"/>
              <a:t> ILC </a:t>
            </a:r>
            <a:r>
              <a:rPr lang="en-US" dirty="0" err="1"/>
              <a:t>elektronlar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antimoddasi</a:t>
            </a:r>
            <a:r>
              <a:rPr lang="en-US" dirty="0"/>
              <a:t> — </a:t>
            </a:r>
            <a:r>
              <a:rPr lang="en-US" dirty="0" err="1"/>
              <a:t>pozitronlarni</a:t>
            </a:r>
            <a:r>
              <a:rPr lang="en-US" dirty="0"/>
              <a:t> </a:t>
            </a:r>
            <a:r>
              <a:rPr lang="en-US" dirty="0" err="1"/>
              <a:t>yorug‘lik</a:t>
            </a:r>
            <a:r>
              <a:rPr lang="en-US" dirty="0"/>
              <a:t> </a:t>
            </a:r>
            <a:r>
              <a:rPr lang="en-US" dirty="0" err="1"/>
              <a:t>tezligiga</a:t>
            </a:r>
            <a:r>
              <a:rPr lang="en-US" dirty="0"/>
              <a:t> </a:t>
            </a:r>
            <a:r>
              <a:rPr lang="en-US" dirty="0" err="1"/>
              <a:t>yaqin</a:t>
            </a:r>
            <a:r>
              <a:rPr lang="en-US" dirty="0"/>
              <a:t> </a:t>
            </a:r>
            <a:r>
              <a:rPr lang="en-US" dirty="0" err="1"/>
              <a:t>tezlikda</a:t>
            </a:r>
            <a:r>
              <a:rPr lang="en-US" dirty="0"/>
              <a:t> </a:t>
            </a:r>
            <a:r>
              <a:rPr lang="en-US" dirty="0" err="1"/>
              <a:t>to‘qnashadi</a:t>
            </a:r>
            <a:r>
              <a:rPr lang="en-US" dirty="0"/>
              <a:t>. Har </a:t>
            </a:r>
            <a:r>
              <a:rPr lang="en-US" dirty="0" err="1"/>
              <a:t>soniyada</a:t>
            </a:r>
            <a:r>
              <a:rPr lang="en-US" dirty="0"/>
              <a:t> </a:t>
            </a:r>
            <a:r>
              <a:rPr lang="en-US" dirty="0" err="1"/>
              <a:t>deyarli</a:t>
            </a:r>
            <a:r>
              <a:rPr lang="en-US" dirty="0"/>
              <a:t> 7 000 </a:t>
            </a:r>
            <a:r>
              <a:rPr lang="en-US" dirty="0" err="1"/>
              <a:t>marta</a:t>
            </a:r>
            <a:r>
              <a:rPr lang="en-US" dirty="0"/>
              <a:t> </a:t>
            </a:r>
            <a:r>
              <a:rPr lang="en-US" dirty="0" err="1"/>
              <a:t>to‘qnashadigan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zarrachalar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zarralarni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Bu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insoniyat</a:t>
            </a:r>
            <a:r>
              <a:rPr lang="en-US" dirty="0"/>
              <a:t> </a:t>
            </a:r>
            <a:r>
              <a:rPr lang="en-US" dirty="0" err="1"/>
              <a:t>tarixidagi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fundamental </a:t>
            </a:r>
            <a:r>
              <a:rPr lang="en-US" dirty="0" err="1"/>
              <a:t>savollarga</a:t>
            </a:r>
            <a:r>
              <a:rPr lang="en-US" dirty="0"/>
              <a:t> </a:t>
            </a:r>
            <a:r>
              <a:rPr lang="en-US" dirty="0" err="1"/>
              <a:t>javob</a:t>
            </a:r>
            <a:r>
              <a:rPr lang="en-US" dirty="0"/>
              <a:t> </a:t>
            </a:r>
            <a:r>
              <a:rPr lang="en-US" dirty="0" err="1"/>
              <a:t>topishda</a:t>
            </a:r>
            <a:r>
              <a:rPr lang="en-US" dirty="0"/>
              <a:t> </a:t>
            </a:r>
            <a:r>
              <a:rPr lang="en-US" dirty="0" err="1"/>
              <a:t>yordam</a:t>
            </a:r>
            <a:r>
              <a:rPr lang="en-US" dirty="0"/>
              <a:t> </a:t>
            </a:r>
            <a:r>
              <a:rPr lang="en-US" dirty="0" err="1"/>
              <a:t>berishi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: Higgs </a:t>
            </a:r>
            <a:r>
              <a:rPr lang="en-US" dirty="0" err="1"/>
              <a:t>bozoni</a:t>
            </a:r>
            <a:r>
              <a:rPr lang="en-US" dirty="0"/>
              <a:t> </a:t>
            </a:r>
            <a:r>
              <a:rPr lang="en-US" dirty="0" err="1"/>
              <a:t>nima</a:t>
            </a:r>
            <a:r>
              <a:rPr lang="en-US" dirty="0"/>
              <a:t>? </a:t>
            </a:r>
            <a:r>
              <a:rPr lang="en-US" dirty="0" err="1"/>
              <a:t>Qora</a:t>
            </a:r>
            <a:r>
              <a:rPr lang="en-US" dirty="0"/>
              <a:t> </a:t>
            </a:r>
            <a:r>
              <a:rPr lang="en-US" dirty="0" err="1"/>
              <a:t>modda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qora</a:t>
            </a:r>
            <a:r>
              <a:rPr lang="en-US" dirty="0"/>
              <a:t>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nimadan</a:t>
            </a:r>
            <a:r>
              <a:rPr lang="en-US" dirty="0"/>
              <a:t> </a:t>
            </a:r>
            <a:r>
              <a:rPr lang="en-US" dirty="0" err="1"/>
              <a:t>iborat</a:t>
            </a:r>
            <a:r>
              <a:rPr lang="en-US" dirty="0"/>
              <a:t>? Super </a:t>
            </a:r>
            <a:r>
              <a:rPr lang="en-US" dirty="0" err="1"/>
              <a:t>simmetriya</a:t>
            </a:r>
            <a:r>
              <a:rPr lang="en-US" dirty="0"/>
              <a:t> </a:t>
            </a:r>
            <a:r>
              <a:rPr lang="en-US" dirty="0" err="1"/>
              <a:t>mavjudmi</a:t>
            </a:r>
            <a:r>
              <a:rPr lang="en-US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534565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9AA73D1-15B6-4D00-9844-827B72806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Xalqaro</a:t>
            </a:r>
            <a:r>
              <a:rPr lang="en-US" dirty="0"/>
              <a:t> </a:t>
            </a:r>
            <a:r>
              <a:rPr lang="en-US" dirty="0" err="1"/>
              <a:t>chiziqli</a:t>
            </a:r>
            <a:r>
              <a:rPr lang="en-US" dirty="0"/>
              <a:t> </a:t>
            </a:r>
            <a:r>
              <a:rPr lang="en-US" dirty="0" err="1"/>
              <a:t>kollayder</a:t>
            </a:r>
            <a:r>
              <a:rPr lang="en-US" dirty="0"/>
              <a:t>(ILC)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DE8443B-E922-46F7-84EE-42F1DA7D1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391" y="2040834"/>
            <a:ext cx="8454888" cy="457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19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A3FF6F1-5164-4195-B102-F6A9A25AE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Kompakt</a:t>
            </a:r>
            <a:r>
              <a:rPr lang="en-US" dirty="0"/>
              <a:t> </a:t>
            </a:r>
            <a:r>
              <a:rPr lang="en-US" dirty="0" err="1"/>
              <a:t>Chiziqli</a:t>
            </a:r>
            <a:r>
              <a:rPr lang="en-US" dirty="0"/>
              <a:t> </a:t>
            </a:r>
            <a:r>
              <a:rPr lang="en-US" dirty="0" err="1"/>
              <a:t>kollayder</a:t>
            </a:r>
            <a:r>
              <a:rPr lang="en-US" dirty="0"/>
              <a:t>(CLIC)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5CCD524-D27B-4CCB-AD14-D1D092EB1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0191" y="2173357"/>
            <a:ext cx="8456612" cy="3671604"/>
          </a:xfrm>
        </p:spPr>
        <p:txBody>
          <a:bodyPr>
            <a:noAutofit/>
          </a:bodyPr>
          <a:lstStyle/>
          <a:p>
            <a:r>
              <a:rPr lang="en-US" sz="1600" dirty="0" err="1"/>
              <a:t>Kompakt</a:t>
            </a:r>
            <a:r>
              <a:rPr lang="en-US" sz="1600" dirty="0"/>
              <a:t> </a:t>
            </a:r>
            <a:r>
              <a:rPr lang="en-US" sz="1600" dirty="0" err="1"/>
              <a:t>Chiziqli</a:t>
            </a:r>
            <a:r>
              <a:rPr lang="en-US" sz="1600" dirty="0"/>
              <a:t> </a:t>
            </a:r>
            <a:r>
              <a:rPr lang="en-US" sz="1600" dirty="0" err="1"/>
              <a:t>Kollayder</a:t>
            </a:r>
            <a:r>
              <a:rPr lang="en-US" sz="1600" dirty="0"/>
              <a:t> (CLIC) — </a:t>
            </a:r>
            <a:r>
              <a:rPr lang="en-US" sz="1600" dirty="0" err="1"/>
              <a:t>bu</a:t>
            </a:r>
            <a:r>
              <a:rPr lang="en-US" sz="1600" dirty="0"/>
              <a:t> CERN </a:t>
            </a:r>
            <a:r>
              <a:rPr lang="en-US" sz="1600" dirty="0" err="1"/>
              <a:t>tezlatkichlar</a:t>
            </a:r>
            <a:r>
              <a:rPr lang="en-US" sz="1600" dirty="0"/>
              <a:t> </a:t>
            </a:r>
            <a:r>
              <a:rPr lang="en-US" sz="1600" dirty="0" err="1"/>
              <a:t>majmuasiga</a:t>
            </a:r>
            <a:r>
              <a:rPr lang="en-US" sz="1600" dirty="0"/>
              <a:t> </a:t>
            </a:r>
            <a:r>
              <a:rPr lang="en-US" sz="1600" dirty="0" err="1"/>
              <a:t>qo‘shimcha</a:t>
            </a:r>
            <a:r>
              <a:rPr lang="en-US" sz="1600" dirty="0"/>
              <a:t> </a:t>
            </a:r>
            <a:r>
              <a:rPr lang="en-US" sz="1600" dirty="0" err="1"/>
              <a:t>sifatida</a:t>
            </a:r>
            <a:r>
              <a:rPr lang="en-US" sz="1600" dirty="0"/>
              <a:t> </a:t>
            </a:r>
            <a:r>
              <a:rPr lang="en-US" sz="1600" dirty="0" err="1"/>
              <a:t>taklif</a:t>
            </a:r>
            <a:r>
              <a:rPr lang="en-US" sz="1600" dirty="0"/>
              <a:t> </a:t>
            </a:r>
            <a:r>
              <a:rPr lang="en-US" sz="1600" dirty="0" err="1"/>
              <a:t>etilayotgan</a:t>
            </a:r>
            <a:r>
              <a:rPr lang="en-US" sz="1600" dirty="0"/>
              <a:t> </a:t>
            </a:r>
            <a:r>
              <a:rPr lang="en-US" sz="1600" dirty="0" err="1"/>
              <a:t>tezlatkich</a:t>
            </a:r>
            <a:r>
              <a:rPr lang="en-US" sz="1600" dirty="0"/>
              <a:t> </a:t>
            </a:r>
            <a:r>
              <a:rPr lang="en-US" sz="1600" dirty="0" err="1"/>
              <a:t>loyihasidir</a:t>
            </a:r>
            <a:r>
              <a:rPr lang="en-US" sz="1600" dirty="0"/>
              <a:t>. </a:t>
            </a:r>
            <a:r>
              <a:rPr lang="en-US" sz="1600" dirty="0" err="1"/>
              <a:t>Uning</a:t>
            </a:r>
            <a:r>
              <a:rPr lang="en-US" sz="1600" dirty="0"/>
              <a:t> </a:t>
            </a:r>
            <a:r>
              <a:rPr lang="en-US" sz="1600" dirty="0" err="1"/>
              <a:t>maqsadi</a:t>
            </a:r>
            <a:r>
              <a:rPr lang="en-US" sz="1600" dirty="0"/>
              <a:t> — </a:t>
            </a:r>
            <a:r>
              <a:rPr lang="en-US" sz="1600" dirty="0" err="1"/>
              <a:t>elektronlar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pozitronlarni</a:t>
            </a:r>
            <a:r>
              <a:rPr lang="en-US" sz="1600" dirty="0"/>
              <a:t> (</a:t>
            </a:r>
            <a:r>
              <a:rPr lang="en-US" sz="1600" dirty="0" err="1"/>
              <a:t>ya’ni</a:t>
            </a:r>
            <a:r>
              <a:rPr lang="en-US" sz="1600" dirty="0"/>
              <a:t>, </a:t>
            </a:r>
            <a:r>
              <a:rPr lang="en-US" sz="1600" dirty="0" err="1"/>
              <a:t>antielektronlarni</a:t>
            </a:r>
            <a:r>
              <a:rPr lang="en-US" sz="1600" dirty="0"/>
              <a:t>) </a:t>
            </a:r>
            <a:r>
              <a:rPr lang="en-US" sz="1600" dirty="0" err="1"/>
              <a:t>to‘g‘ridan-to‘g‘ri</a:t>
            </a:r>
            <a:r>
              <a:rPr lang="en-US" sz="1600" dirty="0"/>
              <a:t> </a:t>
            </a:r>
            <a:r>
              <a:rPr lang="en-US" sz="1600" dirty="0" err="1"/>
              <a:t>to‘qnashuvga</a:t>
            </a:r>
            <a:r>
              <a:rPr lang="en-US" sz="1600" dirty="0"/>
              <a:t> </a:t>
            </a:r>
            <a:r>
              <a:rPr lang="en-US" sz="1600" dirty="0" err="1"/>
              <a:t>olib</a:t>
            </a:r>
            <a:r>
              <a:rPr lang="en-US" sz="1600" dirty="0"/>
              <a:t> </a:t>
            </a:r>
            <a:r>
              <a:rPr lang="en-US" sz="1600" dirty="0" err="1"/>
              <a:t>kelish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bu</a:t>
            </a:r>
            <a:r>
              <a:rPr lang="en-US" sz="1600" dirty="0"/>
              <a:t> </a:t>
            </a:r>
            <a:r>
              <a:rPr lang="en-US" sz="1600" dirty="0" err="1"/>
              <a:t>to‘qnashuvlarni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necha</a:t>
            </a:r>
            <a:r>
              <a:rPr lang="en-US" sz="1600" dirty="0"/>
              <a:t> </a:t>
            </a:r>
            <a:r>
              <a:rPr lang="en-US" sz="1600" dirty="0" err="1"/>
              <a:t>teraelektronvolt</a:t>
            </a:r>
            <a:r>
              <a:rPr lang="en-US" sz="1600" dirty="0"/>
              <a:t> (</a:t>
            </a:r>
            <a:r>
              <a:rPr lang="en-US" sz="1600" dirty="0" err="1"/>
              <a:t>TeV</a:t>
            </a:r>
            <a:r>
              <a:rPr lang="en-US" sz="1600" dirty="0"/>
              <a:t>) </a:t>
            </a:r>
            <a:r>
              <a:rPr lang="en-US" sz="1600" dirty="0" err="1"/>
              <a:t>gacha</a:t>
            </a:r>
            <a:r>
              <a:rPr lang="en-US" sz="1600" dirty="0"/>
              <a:t> </a:t>
            </a:r>
            <a:r>
              <a:rPr lang="en-US" sz="1600" dirty="0" err="1"/>
              <a:t>bo‘lgan</a:t>
            </a:r>
            <a:r>
              <a:rPr lang="en-US" sz="1600" dirty="0"/>
              <a:t> </a:t>
            </a:r>
            <a:r>
              <a:rPr lang="en-US" sz="1600" dirty="0" err="1"/>
              <a:t>energiyalarda</a:t>
            </a:r>
            <a:r>
              <a:rPr lang="en-US" sz="1600" dirty="0"/>
              <a:t> </a:t>
            </a:r>
            <a:r>
              <a:rPr lang="en-US" sz="1600" dirty="0" err="1"/>
              <a:t>amalga</a:t>
            </a:r>
            <a:r>
              <a:rPr lang="en-US" sz="1600" dirty="0"/>
              <a:t> </a:t>
            </a:r>
            <a:r>
              <a:rPr lang="en-US" sz="1600" dirty="0" err="1"/>
              <a:t>oshirishdir</a:t>
            </a:r>
            <a:r>
              <a:rPr lang="en-US" sz="1600" dirty="0"/>
              <a:t>. CLIC </a:t>
            </a:r>
            <a:r>
              <a:rPr lang="en-US" sz="1600" dirty="0" err="1"/>
              <a:t>maksimal</a:t>
            </a:r>
            <a:r>
              <a:rPr lang="en-US" sz="1600" dirty="0"/>
              <a:t> </a:t>
            </a:r>
            <a:r>
              <a:rPr lang="en-US" sz="1600" dirty="0" err="1"/>
              <a:t>ilmiy</a:t>
            </a:r>
            <a:r>
              <a:rPr lang="en-US" sz="1600" dirty="0"/>
              <a:t> </a:t>
            </a:r>
            <a:r>
              <a:rPr lang="en-US" sz="1600" dirty="0" err="1"/>
              <a:t>salohiyatidan</a:t>
            </a:r>
            <a:r>
              <a:rPr lang="en-US" sz="1600" dirty="0"/>
              <a:t> </a:t>
            </a:r>
            <a:r>
              <a:rPr lang="en-US" sz="1600" dirty="0" err="1"/>
              <a:t>samarali</a:t>
            </a:r>
            <a:r>
              <a:rPr lang="en-US" sz="1600" dirty="0"/>
              <a:t> </a:t>
            </a:r>
            <a:r>
              <a:rPr lang="en-US" sz="1600" dirty="0" err="1"/>
              <a:t>foydalanish</a:t>
            </a:r>
            <a:r>
              <a:rPr lang="en-US" sz="1600" dirty="0"/>
              <a:t> </a:t>
            </a:r>
            <a:r>
              <a:rPr lang="en-US" sz="1600" dirty="0" err="1"/>
              <a:t>uchun</a:t>
            </a:r>
            <a:r>
              <a:rPr lang="en-US" sz="1600" dirty="0"/>
              <a:t> </a:t>
            </a:r>
            <a:r>
              <a:rPr lang="en-US" sz="1600" dirty="0" err="1"/>
              <a:t>uch</a:t>
            </a:r>
            <a:r>
              <a:rPr lang="en-US" sz="1600" dirty="0"/>
              <a:t> </a:t>
            </a:r>
            <a:r>
              <a:rPr lang="en-US" sz="1600" dirty="0" err="1"/>
              <a:t>bosqichda</a:t>
            </a:r>
            <a:r>
              <a:rPr lang="en-US" sz="1600" dirty="0"/>
              <a:t> </a:t>
            </a:r>
            <a:r>
              <a:rPr lang="en-US" sz="1600" dirty="0" err="1"/>
              <a:t>qurilishi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ishlatilishi</a:t>
            </a:r>
            <a:r>
              <a:rPr lang="en-US" sz="1600" dirty="0"/>
              <a:t> </a:t>
            </a:r>
            <a:r>
              <a:rPr lang="en-US" sz="1600" dirty="0" err="1"/>
              <a:t>rejalashtirilgan</a:t>
            </a:r>
            <a:r>
              <a:rPr lang="en-US" sz="1600" dirty="0"/>
              <a:t>: 380 GeV, 1,5 </a:t>
            </a:r>
            <a:r>
              <a:rPr lang="en-US" sz="1600" dirty="0" err="1"/>
              <a:t>TeV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3 </a:t>
            </a:r>
            <a:r>
              <a:rPr lang="en-US" sz="1600" dirty="0" err="1"/>
              <a:t>TeV</a:t>
            </a:r>
            <a:r>
              <a:rPr lang="en-US" sz="1600" dirty="0"/>
              <a:t> </a:t>
            </a:r>
            <a:r>
              <a:rPr lang="en-US" sz="1600" dirty="0" err="1"/>
              <a:t>energiyalarda</a:t>
            </a:r>
            <a:r>
              <a:rPr lang="en-US" sz="1600" dirty="0"/>
              <a:t>, </a:t>
            </a:r>
            <a:r>
              <a:rPr lang="en-US" sz="1600" dirty="0" err="1"/>
              <a:t>umumiy</a:t>
            </a:r>
            <a:r>
              <a:rPr lang="en-US" sz="1600" dirty="0"/>
              <a:t> </a:t>
            </a:r>
            <a:r>
              <a:rPr lang="en-US" sz="1600" dirty="0" err="1"/>
              <a:t>uzunligi</a:t>
            </a:r>
            <a:r>
              <a:rPr lang="en-US" sz="1600" dirty="0"/>
              <a:t> 11 km dan 50 km </a:t>
            </a:r>
            <a:r>
              <a:rPr lang="en-US" sz="1600" dirty="0" err="1"/>
              <a:t>gacha</a:t>
            </a:r>
            <a:r>
              <a:rPr lang="en-US" sz="1600" dirty="0"/>
              <a:t> </a:t>
            </a:r>
            <a:r>
              <a:rPr lang="en-US" sz="1600" dirty="0" err="1"/>
              <a:t>bo‘lgan</a:t>
            </a:r>
            <a:r>
              <a:rPr lang="en-US" sz="1600" dirty="0"/>
              <a:t> </a:t>
            </a:r>
            <a:r>
              <a:rPr lang="en-US" sz="1600" dirty="0" err="1"/>
              <a:t>hududda</a:t>
            </a:r>
            <a:r>
              <a:rPr lang="en-US" sz="1600" dirty="0"/>
              <a:t> </a:t>
            </a:r>
            <a:r>
              <a:rPr lang="en-US" sz="1600" dirty="0" err="1"/>
              <a:t>joylashtiriladi.CLIC</a:t>
            </a:r>
            <a:r>
              <a:rPr lang="en-US" sz="1600" dirty="0"/>
              <a:t> </a:t>
            </a:r>
            <a:r>
              <a:rPr lang="en-US" sz="1600" dirty="0" err="1"/>
              <a:t>loyihasining</a:t>
            </a:r>
            <a:r>
              <a:rPr lang="en-US" sz="1600" dirty="0"/>
              <a:t> </a:t>
            </a:r>
            <a:r>
              <a:rPr lang="en-US" sz="1600" dirty="0" err="1"/>
              <a:t>ilmiy</a:t>
            </a:r>
            <a:r>
              <a:rPr lang="en-US" sz="1600" dirty="0"/>
              <a:t> </a:t>
            </a:r>
            <a:r>
              <a:rPr lang="en-US" sz="1600" dirty="0" err="1"/>
              <a:t>maqsadlari</a:t>
            </a:r>
            <a:r>
              <a:rPr lang="en-US" sz="1600" dirty="0"/>
              <a:t> </a:t>
            </a:r>
            <a:r>
              <a:rPr lang="en-US" sz="1600" dirty="0" err="1"/>
              <a:t>orasida</a:t>
            </a:r>
            <a:r>
              <a:rPr lang="en-US" sz="1600" dirty="0"/>
              <a:t> Higgs </a:t>
            </a:r>
            <a:r>
              <a:rPr lang="en-US" sz="1600" dirty="0" err="1"/>
              <a:t>bozonining</a:t>
            </a:r>
            <a:r>
              <a:rPr lang="en-US" sz="1600" dirty="0"/>
              <a:t> </a:t>
            </a:r>
            <a:r>
              <a:rPr lang="en-US" sz="1600" dirty="0" err="1"/>
              <a:t>boshqa</a:t>
            </a:r>
            <a:r>
              <a:rPr lang="en-US" sz="1600" dirty="0"/>
              <a:t> </a:t>
            </a:r>
            <a:r>
              <a:rPr lang="en-US" sz="1600" dirty="0" err="1"/>
              <a:t>zarrachalar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o‘zi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o‘zaro</a:t>
            </a:r>
            <a:r>
              <a:rPr lang="en-US" sz="1600" dirty="0"/>
              <a:t> </a:t>
            </a:r>
            <a:r>
              <a:rPr lang="en-US" sz="1600" dirty="0" err="1"/>
              <a:t>ta’sirlarini</a:t>
            </a:r>
            <a:r>
              <a:rPr lang="en-US" sz="1600" dirty="0"/>
              <a:t> </a:t>
            </a:r>
            <a:r>
              <a:rPr lang="en-US" sz="1600" dirty="0" err="1"/>
              <a:t>aniqlik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o‘lchash</a:t>
            </a:r>
            <a:r>
              <a:rPr lang="en-US" sz="1600" dirty="0"/>
              <a:t> </a:t>
            </a:r>
            <a:r>
              <a:rPr lang="en-US" sz="1600" dirty="0" err="1"/>
              <a:t>mavjud</a:t>
            </a:r>
            <a:r>
              <a:rPr lang="en-US" sz="1600" dirty="0"/>
              <a:t>. </a:t>
            </a:r>
            <a:r>
              <a:rPr lang="en-US" sz="1600" dirty="0" err="1"/>
              <a:t>Protonlardan</a:t>
            </a:r>
            <a:r>
              <a:rPr lang="en-US" sz="1600" dirty="0"/>
              <a:t> </a:t>
            </a:r>
            <a:r>
              <a:rPr lang="en-US" sz="1600" dirty="0" err="1"/>
              <a:t>farqli</a:t>
            </a:r>
            <a:r>
              <a:rPr lang="en-US" sz="1600" dirty="0"/>
              <a:t> </a:t>
            </a:r>
            <a:r>
              <a:rPr lang="en-US" sz="1600" dirty="0" err="1"/>
              <a:t>o‘laroq</a:t>
            </a:r>
            <a:r>
              <a:rPr lang="en-US" sz="1600" dirty="0"/>
              <a:t>, </a:t>
            </a:r>
            <a:r>
              <a:rPr lang="en-US" sz="1600" dirty="0" err="1"/>
              <a:t>elektron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pozitronlar</a:t>
            </a:r>
            <a:r>
              <a:rPr lang="en-US" sz="1600" dirty="0"/>
              <a:t> </a:t>
            </a:r>
            <a:r>
              <a:rPr lang="en-US" sz="1600" dirty="0" err="1"/>
              <a:t>haqiqiy</a:t>
            </a:r>
            <a:r>
              <a:rPr lang="en-US" sz="1600" dirty="0"/>
              <a:t> </a:t>
            </a:r>
            <a:r>
              <a:rPr lang="en-US" sz="1600" dirty="0" err="1"/>
              <a:t>nuqtasimon</a:t>
            </a:r>
            <a:r>
              <a:rPr lang="en-US" sz="1600" dirty="0"/>
              <a:t> </a:t>
            </a:r>
            <a:r>
              <a:rPr lang="en-US" sz="1600" dirty="0" err="1"/>
              <a:t>elementar</a:t>
            </a:r>
            <a:r>
              <a:rPr lang="en-US" sz="1600" dirty="0"/>
              <a:t> </a:t>
            </a:r>
            <a:r>
              <a:rPr lang="en-US" sz="1600" dirty="0" err="1"/>
              <a:t>zarrachalardir</a:t>
            </a:r>
            <a:r>
              <a:rPr lang="en-US" sz="1600" dirty="0"/>
              <a:t>. </a:t>
            </a:r>
            <a:r>
              <a:rPr lang="en-US" sz="1600" dirty="0" err="1"/>
              <a:t>Shuning</a:t>
            </a:r>
            <a:r>
              <a:rPr lang="en-US" sz="1600" dirty="0"/>
              <a:t> </a:t>
            </a:r>
            <a:r>
              <a:rPr lang="en-US" sz="1600" dirty="0" err="1"/>
              <a:t>uchun</a:t>
            </a:r>
            <a:r>
              <a:rPr lang="en-US" sz="1600" dirty="0"/>
              <a:t>, Katta </a:t>
            </a:r>
            <a:r>
              <a:rPr lang="en-US" sz="1600" dirty="0" err="1"/>
              <a:t>Adron</a:t>
            </a:r>
            <a:r>
              <a:rPr lang="en-US" sz="1600" dirty="0"/>
              <a:t> </a:t>
            </a:r>
            <a:r>
              <a:rPr lang="en-US" sz="1600" dirty="0" err="1"/>
              <a:t>Kollayderidagi</a:t>
            </a:r>
            <a:r>
              <a:rPr lang="en-US" sz="1600" dirty="0"/>
              <a:t> proton-proton </a:t>
            </a:r>
            <a:r>
              <a:rPr lang="en-US" sz="1600" dirty="0" err="1"/>
              <a:t>to‘qnashuvlariga</a:t>
            </a:r>
            <a:r>
              <a:rPr lang="en-US" sz="1600" dirty="0"/>
              <a:t> </a:t>
            </a:r>
            <a:r>
              <a:rPr lang="en-US" sz="1600" dirty="0" err="1"/>
              <a:t>nisbatan</a:t>
            </a:r>
            <a:r>
              <a:rPr lang="en-US" sz="1600" dirty="0"/>
              <a:t>, </a:t>
            </a:r>
            <a:r>
              <a:rPr lang="en-US" sz="1600" dirty="0" err="1"/>
              <a:t>CLIC’dagi</a:t>
            </a:r>
            <a:r>
              <a:rPr lang="en-US" sz="1600" dirty="0"/>
              <a:t> </a:t>
            </a:r>
            <a:r>
              <a:rPr lang="en-US" sz="1600" dirty="0" err="1"/>
              <a:t>elektron-pozitron</a:t>
            </a:r>
            <a:r>
              <a:rPr lang="en-US" sz="1600" dirty="0"/>
              <a:t> </a:t>
            </a:r>
            <a:r>
              <a:rPr lang="en-US" sz="1600" dirty="0" err="1"/>
              <a:t>to‘qnashuvlari</a:t>
            </a:r>
            <a:r>
              <a:rPr lang="en-US" sz="1600" dirty="0"/>
              <a:t> Higgs </a:t>
            </a:r>
            <a:r>
              <a:rPr lang="en-US" sz="1600" dirty="0" err="1"/>
              <a:t>bozoniga</a:t>
            </a:r>
            <a:r>
              <a:rPr lang="en-US" sz="1600" dirty="0"/>
              <a:t> </a:t>
            </a:r>
            <a:r>
              <a:rPr lang="en-US" sz="1600" dirty="0" err="1"/>
              <a:t>oid</a:t>
            </a:r>
            <a:r>
              <a:rPr lang="en-US" sz="1600" dirty="0"/>
              <a:t> </a:t>
            </a:r>
            <a:r>
              <a:rPr lang="en-US" sz="1600" dirty="0" err="1"/>
              <a:t>aniqroq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to‘ldiruvchi</a:t>
            </a:r>
            <a:r>
              <a:rPr lang="en-US" sz="1600" dirty="0"/>
              <a:t> </a:t>
            </a:r>
            <a:r>
              <a:rPr lang="en-US" sz="1600" dirty="0" err="1"/>
              <a:t>ma’lumotlarni</a:t>
            </a:r>
            <a:r>
              <a:rPr lang="en-US" sz="1600" dirty="0"/>
              <a:t> </a:t>
            </a:r>
            <a:r>
              <a:rPr lang="en-US" sz="1600" dirty="0" err="1"/>
              <a:t>taqdim</a:t>
            </a:r>
            <a:r>
              <a:rPr lang="en-US" sz="1600" dirty="0"/>
              <a:t> eta </a:t>
            </a:r>
            <a:r>
              <a:rPr lang="en-US" sz="1600" dirty="0" err="1"/>
              <a:t>oladi</a:t>
            </a:r>
            <a:r>
              <a:rPr lang="en-US" sz="1600" dirty="0"/>
              <a:t>.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2934323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153</TotalTime>
  <Words>1417</Words>
  <Application>Microsoft Office PowerPoint</Application>
  <PresentationFormat>Широкоэкранный</PresentationFormat>
  <Paragraphs>65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Bahnschrift Light Condensed</vt:lpstr>
      <vt:lpstr>Century Gothic</vt:lpstr>
      <vt:lpstr>Times New Roman</vt:lpstr>
      <vt:lpstr>Wingdings 3</vt:lpstr>
      <vt:lpstr>Легкий дым</vt:lpstr>
      <vt:lpstr>Chiziqli kollayderlar</vt:lpstr>
      <vt:lpstr>                  Reja;</vt:lpstr>
      <vt:lpstr>Chiziqli kollayderlar</vt:lpstr>
      <vt:lpstr>Презентация PowerPoint</vt:lpstr>
      <vt:lpstr>1.1 rasm  chiziqli kollayder sxemasi tasnifi</vt:lpstr>
      <vt:lpstr>Chiziqli kollayderlarning turlari va tuzilishi</vt:lpstr>
      <vt:lpstr>Xalqaro chiziqli kollayder (ILC)</vt:lpstr>
      <vt:lpstr>Xalqaro chiziqli kollayder(ILC)</vt:lpstr>
      <vt:lpstr>Kompakt Chiziqli kollayder(CLIC)</vt:lpstr>
      <vt:lpstr>.</vt:lpstr>
      <vt:lpstr>Kompakt Chiziqli kollayder(CLIC)</vt:lpstr>
      <vt:lpstr>1.3. RASMGA IZOH Kompakt Chiziqli kollayder(CLIC )</vt:lpstr>
      <vt:lpstr>CLIC VA ILC FARQI VA O’XSHASH TOMONLARI</vt:lpstr>
      <vt:lpstr>  Xulosa;</vt:lpstr>
      <vt:lpstr>Foydalanilgan adabiyotlar;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5</cp:revision>
  <dcterms:created xsi:type="dcterms:W3CDTF">2025-05-13T13:22:24Z</dcterms:created>
  <dcterms:modified xsi:type="dcterms:W3CDTF">2025-05-14T05:42:57Z</dcterms:modified>
</cp:coreProperties>
</file>