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Kontekst-erkin tillar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Talaba: Ismingiz</a:t>
            </a:r>
          </a:p>
          <a:p>
            <a:r>
              <a:t>Guruh: Guruh raqamingiz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Savollar uchun rahmat!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Kirish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Kontekst-erkin tillar – formal tillar toifasiga kiradi.</a:t>
            </a:r>
          </a:p>
          <a:p>
            <a:r>
              <a:t>Ular kontekst-erkin grammatikalar bilan aniqlanadi va dasturlash tillarining sintaktik asosidir.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Kontekst-erkin grammatikalar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CFG to‘rt komponentdan iborat:</a:t>
            </a:r>
          </a:p>
          <a:p>
            <a:r>
              <a:t>N – no-terminal belgilar</a:t>
            </a:r>
          </a:p>
          <a:p>
            <a:r>
              <a:t>Σ – terminal belgilar</a:t>
            </a:r>
          </a:p>
          <a:p>
            <a:r>
              <a:t>P – qoidalar</a:t>
            </a:r>
          </a:p>
          <a:p>
            <a:r>
              <a:t>S – boshlang‘ich belgi</a:t>
            </a:r>
          </a:p>
          <a:p/>
          <a:p>
            <a:r>
              <a:t>Qoidalar: A → α ko‘rinishida bo‘ladi.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Misol: Grammatika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 → aSb | ε</a:t>
            </a:r>
          </a:p>
          <a:p>
            <a:r>
              <a:t>Hosil bo‘ladigan so‘zlar: ab, aabb, aaabbb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Pushdown avtomatlar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PDA – stekdan foydalanadigan avtomat.</a:t>
            </a:r>
          </a:p>
          <a:p>
            <a:r>
              <a:t>Kiruvchi belgilar stek orqali boshqariladi.</a:t>
            </a:r>
          </a:p>
          <a:p>
            <a:r>
              <a:t>a^n b^n kabi rekursiv strukturalarni tahlil qiladi.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Chomsky iyerarxiyasi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Grammatikalar:</a:t>
            </a:r>
          </a:p>
          <a:p>
            <a:r>
              <a:t>0-tur: Cheklanmagan</a:t>
            </a:r>
          </a:p>
          <a:p>
            <a:r>
              <a:t>1-tur: Kontekstga bog‘liq</a:t>
            </a:r>
          </a:p>
          <a:p>
            <a:r>
              <a:t>2-tur: Kontekst-erkin</a:t>
            </a:r>
          </a:p>
          <a:p>
            <a:r>
              <a:t>3-tur: Regulyar</a:t>
            </a:r>
          </a:p>
          <a:p/>
          <a:p>
            <a:r>
              <a:t>CFG – 2-tur grammatikadir.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Kompilyatsiya jarayonida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Kompilyator sintaktik tahlil jarayonida CFG'dan foydalanadi.</a:t>
            </a:r>
          </a:p>
          <a:p>
            <a:r>
              <a:t>If-else bloklari, funksiyalar, qavslar CFG orqali tekshiriladi.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Kod misoli (Python)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def generate_words(n):</a:t>
            </a:r>
          </a:p>
          <a:p>
            <a:r>
              <a:t>    if n == 0:</a:t>
            </a:r>
          </a:p>
          <a:p>
            <a:r>
              <a:t>        return ['']</a:t>
            </a:r>
          </a:p>
          <a:p>
            <a:r>
              <a:t>    words = []</a:t>
            </a:r>
          </a:p>
          <a:p>
            <a:r>
              <a:t>    for word in generate_words(n - 1):</a:t>
            </a:r>
          </a:p>
          <a:p>
            <a:r>
              <a:t>        words.append('a' + word + 'b')</a:t>
            </a:r>
          </a:p>
          <a:p>
            <a:r>
              <a:t>    return words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Xulosa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Kontekst-erkin tillar kompilyatorlar va dasturlash tillari asosidir.</a:t>
            </a:r>
          </a:p>
          <a:p>
            <a:r>
              <a:t>Rekursiv tuzilmalar va sintaktik tahlil uchun muhim rol o‘ynaydi.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