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6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81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756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260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01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25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961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597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50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17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1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62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1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1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8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3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16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5D5C3-6D3A-455C-A6E8-398A3919C8AF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DE5D5-FA2E-4604-B93C-D7E323B12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565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22DB-136F-9C9A-9422-252283BC2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4798" y="1747514"/>
            <a:ext cx="7088467" cy="32163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Takrorlash</a:t>
            </a:r>
            <a:r>
              <a:rPr lang="en-US" b="1" dirty="0"/>
              <a:t> </a:t>
            </a:r>
            <a:r>
              <a:rPr lang="en-US" b="1" dirty="0" err="1"/>
              <a:t>algoritmidan</a:t>
            </a:r>
            <a:r>
              <a:rPr lang="en-US" b="1" dirty="0"/>
              <a:t> </a:t>
            </a:r>
            <a:r>
              <a:rPr lang="en-US" b="1" dirty="0" err="1"/>
              <a:t>foydalanib</a:t>
            </a:r>
            <a:r>
              <a:rPr lang="en-US" b="1" dirty="0"/>
              <a:t> </a:t>
            </a:r>
            <a:r>
              <a:rPr lang="en-US" b="1" dirty="0" err="1"/>
              <a:t>blok-sxemalar</a:t>
            </a:r>
            <a:r>
              <a:rPr lang="en-US" b="1" dirty="0"/>
              <a:t> </a:t>
            </a:r>
            <a:r>
              <a:rPr lang="en-US" b="1" dirty="0" err="1"/>
              <a:t>yaratish</a:t>
            </a:r>
            <a:br>
              <a:rPr lang="en-US" b="1" dirty="0"/>
            </a:br>
            <a:endParaRPr lang="ru-R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A39ED5-F5E8-A2D6-78FA-BAC5A9A1EC56}"/>
              </a:ext>
            </a:extLst>
          </p:cNvPr>
          <p:cNvSpPr/>
          <p:nvPr/>
        </p:nvSpPr>
        <p:spPr>
          <a:xfrm>
            <a:off x="2071396" y="1240971"/>
            <a:ext cx="2901820" cy="122231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C4134A4-83C0-B8F3-D7EE-868E6FBDD640}"/>
              </a:ext>
            </a:extLst>
          </p:cNvPr>
          <p:cNvSpPr/>
          <p:nvPr/>
        </p:nvSpPr>
        <p:spPr>
          <a:xfrm>
            <a:off x="3167742" y="2733869"/>
            <a:ext cx="709127" cy="1026368"/>
          </a:xfrm>
          <a:prstGeom prst="downArrow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Flowchart: Decision 6">
            <a:extLst>
              <a:ext uri="{FF2B5EF4-FFF2-40B4-BE49-F238E27FC236}">
                <a16:creationId xmlns:a16="http://schemas.microsoft.com/office/drawing/2014/main" id="{B4C406FB-0D20-D1AB-BD2B-CCA473AF00F9}"/>
              </a:ext>
            </a:extLst>
          </p:cNvPr>
          <p:cNvSpPr/>
          <p:nvPr/>
        </p:nvSpPr>
        <p:spPr>
          <a:xfrm>
            <a:off x="1510003" y="3946849"/>
            <a:ext cx="4024604" cy="2034074"/>
          </a:xfrm>
          <a:prstGeom prst="flowChartDecision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FFC4B-35AB-03A8-8CD6-5973408BC252}"/>
              </a:ext>
            </a:extLst>
          </p:cNvPr>
          <p:cNvSpPr txBox="1"/>
          <p:nvPr/>
        </p:nvSpPr>
        <p:spPr>
          <a:xfrm flipV="1">
            <a:off x="1735494" y="6488668"/>
            <a:ext cx="2453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Ataxanov Alimardon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6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3F6C-C6B3-F01A-6B86-22631F58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90404"/>
          </a:xfrm>
        </p:spPr>
        <p:txBody>
          <a:bodyPr/>
          <a:lstStyle/>
          <a:p>
            <a:pPr algn="ctr"/>
            <a:r>
              <a:rPr lang="en-US" b="1" dirty="0" err="1"/>
              <a:t>Xulosa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EA241-4338-1F64-CF30-521E6F87B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139" y="1325756"/>
            <a:ext cx="10624490" cy="941582"/>
          </a:xfrm>
        </p:spPr>
        <p:txBody>
          <a:bodyPr>
            <a:normAutofit/>
          </a:bodyPr>
          <a:lstStyle/>
          <a:p>
            <a:r>
              <a:rPr lang="en-US" dirty="0" err="1"/>
              <a:t>Takrorlash</a:t>
            </a:r>
            <a:r>
              <a:rPr lang="en-US" dirty="0"/>
              <a:t> </a:t>
            </a:r>
            <a:r>
              <a:rPr lang="en-US" dirty="0" err="1"/>
              <a:t>algoritmlari</a:t>
            </a:r>
            <a:r>
              <a:rPr lang="en-US" dirty="0"/>
              <a:t> </a:t>
            </a:r>
            <a:r>
              <a:rPr lang="en-US" dirty="0" err="1"/>
              <a:t>dasturlashni</a:t>
            </a:r>
            <a:r>
              <a:rPr lang="en-US" dirty="0"/>
              <a:t> </a:t>
            </a:r>
            <a:r>
              <a:rPr lang="en-US" dirty="0" err="1"/>
              <a:t>o‘rganishdagi</a:t>
            </a:r>
            <a:r>
              <a:rPr lang="en-US" dirty="0"/>
              <a:t> </a:t>
            </a:r>
            <a:r>
              <a:rPr lang="en-US" b="1" dirty="0" err="1"/>
              <a:t>muhim</a:t>
            </a:r>
            <a:r>
              <a:rPr lang="en-US" b="1" dirty="0"/>
              <a:t> </a:t>
            </a:r>
            <a:r>
              <a:rPr lang="en-US" b="1" dirty="0" err="1"/>
              <a:t>bosqich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55377D-6E10-4817-908A-DEE3BBE0A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32" y="2042432"/>
            <a:ext cx="7534275" cy="1466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ED190E-BEC9-F648-5C59-12795D572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403" y="3578290"/>
            <a:ext cx="7362825" cy="1562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024EC1-7674-B4A4-3D3B-D6A6B18B1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461" y="5069441"/>
            <a:ext cx="7219950" cy="1514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97C480-7D48-7CDB-887C-0574FD6FAC1F}"/>
              </a:ext>
            </a:extLst>
          </p:cNvPr>
          <p:cNvSpPr txBox="1"/>
          <p:nvPr/>
        </p:nvSpPr>
        <p:spPr>
          <a:xfrm flipV="1">
            <a:off x="1250302" y="6399250"/>
            <a:ext cx="2453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Ataxanov Alimardon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92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8F484-A729-29DA-5535-7DAAD7528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9037" y="570109"/>
            <a:ext cx="5756954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Takrorlashdan</a:t>
            </a:r>
            <a:r>
              <a:rPr lang="en-US" b="1" dirty="0"/>
              <a:t> </a:t>
            </a:r>
            <a:r>
              <a:rPr lang="en-US" b="1" dirty="0" err="1"/>
              <a:t>foydalanib</a:t>
            </a:r>
            <a:r>
              <a:rPr lang="en-US" b="1" dirty="0"/>
              <a:t> </a:t>
            </a:r>
            <a:r>
              <a:rPr lang="en-US" b="1" dirty="0" err="1"/>
              <a:t>algoritmni</a:t>
            </a:r>
            <a:r>
              <a:rPr lang="en-US" b="1" dirty="0"/>
              <a:t> </a:t>
            </a:r>
            <a:r>
              <a:rPr lang="en-US" b="1" dirty="0" err="1"/>
              <a:t>yaratish</a:t>
            </a:r>
            <a:br>
              <a:rPr lang="en-US" b="1" dirty="0"/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74EE3-E5AA-0A66-1C3F-BC5DC43DF096}"/>
              </a:ext>
            </a:extLst>
          </p:cNvPr>
          <p:cNvSpPr txBox="1"/>
          <p:nvPr/>
        </p:nvSpPr>
        <p:spPr>
          <a:xfrm>
            <a:off x="5087516" y="2048679"/>
            <a:ext cx="67623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2400" dirty="0">
                <a:solidFill>
                  <a:srgbClr val="FFFF00"/>
                </a:solidFill>
              </a:rPr>
              <a:t>	</a:t>
            </a:r>
            <a:r>
              <a:rPr lang="en-US" sz="2400" dirty="0" err="1">
                <a:solidFill>
                  <a:srgbClr val="FFFF00"/>
                </a:solidFill>
              </a:rPr>
              <a:t>Algoritm</a:t>
            </a:r>
            <a:r>
              <a:rPr lang="en-US" sz="2400" dirty="0"/>
              <a:t> —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maqsadga</a:t>
            </a:r>
            <a:r>
              <a:rPr lang="en-US" sz="2400" dirty="0"/>
              <a:t> </a:t>
            </a:r>
            <a:r>
              <a:rPr lang="en-US" sz="2400" dirty="0" err="1"/>
              <a:t>erishish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bajariladigan</a:t>
            </a:r>
            <a:r>
              <a:rPr lang="en-US" sz="2400" dirty="0"/>
              <a:t> </a:t>
            </a:r>
            <a:r>
              <a:rPr lang="en-US" sz="2400" b="1" dirty="0" err="1"/>
              <a:t>ketma-ket</a:t>
            </a:r>
            <a:r>
              <a:rPr lang="en-US" sz="2400" b="1" dirty="0"/>
              <a:t> </a:t>
            </a:r>
            <a:r>
              <a:rPr lang="en-US" sz="2400" b="1" dirty="0" err="1"/>
              <a:t>amallar</a:t>
            </a:r>
            <a:r>
              <a:rPr lang="en-US" sz="2400" dirty="0"/>
              <a:t> </a:t>
            </a:r>
            <a:r>
              <a:rPr lang="en-US" sz="2400" dirty="0" err="1"/>
              <a:t>to‘plamidir</a:t>
            </a:r>
            <a:r>
              <a:rPr lang="en-US" sz="2400" dirty="0"/>
              <a:t>. </a:t>
            </a:r>
            <a:r>
              <a:rPr lang="en-US" sz="2400" dirty="0" err="1"/>
              <a:t>Ba’zi</a:t>
            </a:r>
            <a:r>
              <a:rPr lang="en-US" sz="2400" dirty="0"/>
              <a:t> </a:t>
            </a:r>
            <a:r>
              <a:rPr lang="en-US" sz="2400" dirty="0" err="1"/>
              <a:t>vaziyatlarda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amalni</a:t>
            </a:r>
            <a:r>
              <a:rPr lang="en-US" sz="2400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necha</a:t>
            </a:r>
            <a:r>
              <a:rPr lang="en-US" sz="2400" b="1" dirty="0"/>
              <a:t> </a:t>
            </a:r>
            <a:r>
              <a:rPr lang="en-US" sz="2400" b="1" dirty="0" err="1"/>
              <a:t>marta</a:t>
            </a:r>
            <a:r>
              <a:rPr lang="en-US" sz="2400" b="1" dirty="0"/>
              <a:t> </a:t>
            </a:r>
            <a:r>
              <a:rPr lang="en-US" sz="2400" b="1" dirty="0" err="1"/>
              <a:t>takrorlash</a:t>
            </a:r>
            <a:r>
              <a:rPr lang="en-US" sz="2400" dirty="0"/>
              <a:t> talab </a:t>
            </a:r>
            <a:r>
              <a:rPr lang="en-US" sz="2400" dirty="0" err="1"/>
              <a:t>etiladi</a:t>
            </a:r>
            <a:r>
              <a:rPr lang="en-US" sz="2400" dirty="0"/>
              <a:t>.</a:t>
            </a:r>
          </a:p>
          <a:p>
            <a:pPr algn="just">
              <a:buNone/>
            </a:pPr>
            <a:endParaRPr lang="en-US" sz="2400" dirty="0"/>
          </a:p>
          <a:p>
            <a:pPr algn="just">
              <a:buNone/>
            </a:pPr>
            <a:r>
              <a:rPr lang="en-US" sz="2400" dirty="0"/>
              <a:t>	</a:t>
            </a:r>
            <a:r>
              <a:rPr lang="en-US" sz="2400" dirty="0" err="1"/>
              <a:t>Shunday</a:t>
            </a:r>
            <a:r>
              <a:rPr lang="en-US" sz="2400" dirty="0"/>
              <a:t> </a:t>
            </a:r>
            <a:r>
              <a:rPr lang="en-US" sz="2400" dirty="0" err="1"/>
              <a:t>holatlarda</a:t>
            </a:r>
            <a:r>
              <a:rPr lang="en-US" sz="2400" dirty="0"/>
              <a:t> </a:t>
            </a:r>
            <a:r>
              <a:rPr lang="en-US" sz="2400" b="1" dirty="0" err="1"/>
              <a:t>takrorlash</a:t>
            </a:r>
            <a:r>
              <a:rPr lang="en-US" sz="2400" b="1" dirty="0"/>
              <a:t> </a:t>
            </a:r>
            <a:r>
              <a:rPr lang="en-US" sz="2400" b="1" dirty="0" err="1"/>
              <a:t>algoritmi</a:t>
            </a:r>
            <a:r>
              <a:rPr lang="en-US" sz="2400" dirty="0"/>
              <a:t> </a:t>
            </a:r>
            <a:r>
              <a:rPr lang="en-US" sz="2400" dirty="0" err="1"/>
              <a:t>qo‘llaniladi</a:t>
            </a:r>
            <a:r>
              <a:rPr lang="en-US" sz="2400" dirty="0"/>
              <a:t>. </a:t>
            </a:r>
            <a:r>
              <a:rPr lang="en-US" sz="2400" dirty="0" err="1"/>
              <a:t>Takrorlash</a:t>
            </a:r>
            <a:r>
              <a:rPr lang="en-US" sz="2400" dirty="0"/>
              <a:t> </a:t>
            </a:r>
            <a:r>
              <a:rPr lang="en-US" sz="2400" dirty="0" err="1"/>
              <a:t>algoritmi</a:t>
            </a:r>
            <a:r>
              <a:rPr lang="en-US" sz="2400" dirty="0"/>
              <a:t> </a:t>
            </a:r>
            <a:r>
              <a:rPr lang="en-US" sz="2400" dirty="0" err="1"/>
              <a:t>algoritmni</a:t>
            </a:r>
            <a:r>
              <a:rPr lang="en-US" sz="2400" dirty="0"/>
              <a:t> </a:t>
            </a:r>
            <a:r>
              <a:rPr lang="en-US" sz="2400" dirty="0" err="1"/>
              <a:t>qisqartiradi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tushunarli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</a:t>
            </a:r>
          </a:p>
        </p:txBody>
      </p:sp>
      <p:pic>
        <p:nvPicPr>
          <p:cNvPr id="4098" name="Picture 2" descr="Algoritm">
            <a:extLst>
              <a:ext uri="{FF2B5EF4-FFF2-40B4-BE49-F238E27FC236}">
                <a16:creationId xmlns:a16="http://schemas.microsoft.com/office/drawing/2014/main" id="{5889C9AA-36D8-1F1A-3894-8FD0DF6DE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1062"/>
            <a:ext cx="5162550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773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23FE9-2EB4-A973-8D34-E4375459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0" y="534542"/>
            <a:ext cx="6668310" cy="147857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Blok-</a:t>
            </a:r>
            <a:r>
              <a:rPr lang="en-US" b="1" dirty="0" err="1"/>
              <a:t>sxema</a:t>
            </a:r>
            <a:r>
              <a:rPr lang="en-US" b="1" dirty="0"/>
              <a:t> </a:t>
            </a:r>
            <a:r>
              <a:rPr lang="en-US" b="1" dirty="0" err="1"/>
              <a:t>tushunchasi</a:t>
            </a:r>
            <a:br>
              <a:rPr lang="en-US" b="1" dirty="0"/>
            </a:b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CDE245-E0AE-05E3-FA81-D299C9F68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41" y="1503978"/>
            <a:ext cx="8705365" cy="42264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Блок схемы. Визуализация алгоритма программы. — koddom">
            <a:extLst>
              <a:ext uri="{FF2B5EF4-FFF2-40B4-BE49-F238E27FC236}">
                <a16:creationId xmlns:a16="http://schemas.microsoft.com/office/drawing/2014/main" id="{7A316596-41B6-69EB-6B94-DC4773A9B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047" y="2614657"/>
            <a:ext cx="4140475" cy="4095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78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AC8BFF-3946-17E3-73BB-44E15BB9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487" y="4231783"/>
            <a:ext cx="3714750" cy="2552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56AD89-5798-FA68-ADB8-82F175F91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394583"/>
            <a:ext cx="10251265" cy="1478570"/>
          </a:xfrm>
        </p:spPr>
        <p:txBody>
          <a:bodyPr/>
          <a:lstStyle/>
          <a:p>
            <a:r>
              <a:rPr lang="en-US" b="1" dirty="0"/>
              <a:t>Blok-</a:t>
            </a:r>
            <a:r>
              <a:rPr lang="en-US" b="1" dirty="0" err="1"/>
              <a:t>sxemada</a:t>
            </a:r>
            <a:r>
              <a:rPr lang="en-US" b="1" dirty="0"/>
              <a:t> </a:t>
            </a:r>
            <a:r>
              <a:rPr lang="en-US" b="1" dirty="0" err="1"/>
              <a:t>ishlatiladigan</a:t>
            </a:r>
            <a:r>
              <a:rPr lang="en-US" b="1" dirty="0"/>
              <a:t> </a:t>
            </a:r>
            <a:r>
              <a:rPr lang="en-US" b="1" dirty="0" err="1"/>
              <a:t>elementlar</a:t>
            </a:r>
            <a:br>
              <a:rPr lang="en-US" b="1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0F175C-F0DB-3986-61DD-5FA6120D6696}"/>
              </a:ext>
            </a:extLst>
          </p:cNvPr>
          <p:cNvSpPr txBox="1"/>
          <p:nvPr/>
        </p:nvSpPr>
        <p:spPr>
          <a:xfrm>
            <a:off x="799323" y="1349867"/>
            <a:ext cx="108826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Blok-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sxemada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ko‘rsatuvchi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strelkalar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E23363-8757-5D69-6682-1F8E2FF3C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96" y="2373831"/>
            <a:ext cx="3800475" cy="2419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DC43D2-B382-52BE-0E20-03E92787A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249" y="2373831"/>
            <a:ext cx="4219575" cy="2314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697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DB424-2982-0A71-3739-DC02C3B43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2103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Takrorlash</a:t>
            </a:r>
            <a:r>
              <a:rPr lang="en-US" b="1" dirty="0"/>
              <a:t> </a:t>
            </a:r>
            <a:r>
              <a:rPr lang="en-US" b="1" dirty="0" err="1"/>
              <a:t>algoritmi</a:t>
            </a:r>
            <a:r>
              <a:rPr lang="en-US" b="1" dirty="0"/>
              <a:t> (Loop)</a:t>
            </a:r>
            <a:br>
              <a:rPr lang="en-US" b="1" dirty="0"/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3AD17-FDBC-92EC-46DE-B614F31B3702}"/>
              </a:ext>
            </a:extLst>
          </p:cNvPr>
          <p:cNvSpPr txBox="1"/>
          <p:nvPr/>
        </p:nvSpPr>
        <p:spPr>
          <a:xfrm>
            <a:off x="982047" y="1146406"/>
            <a:ext cx="10587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/>
              <a:t>Takrorlash</a:t>
            </a:r>
            <a:r>
              <a:rPr lang="en-US" sz="2400" dirty="0"/>
              <a:t> </a:t>
            </a:r>
            <a:r>
              <a:rPr lang="en-US" sz="2400" dirty="0" err="1"/>
              <a:t>algoritmi</a:t>
            </a:r>
            <a:r>
              <a:rPr lang="en-US" sz="2400" dirty="0"/>
              <a:t> —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b="1" dirty="0" err="1"/>
              <a:t>amal</a:t>
            </a:r>
            <a:r>
              <a:rPr lang="en-US" sz="2400" b="1" dirty="0"/>
              <a:t> </a:t>
            </a:r>
            <a:r>
              <a:rPr lang="en-US" sz="2400" b="1" dirty="0" err="1"/>
              <a:t>yoki</a:t>
            </a:r>
            <a:r>
              <a:rPr lang="en-US" sz="2400" b="1" dirty="0"/>
              <a:t> </a:t>
            </a:r>
            <a:r>
              <a:rPr lang="en-US" sz="2400" b="1" dirty="0" err="1"/>
              <a:t>amallar</a:t>
            </a:r>
            <a:r>
              <a:rPr lang="en-US" sz="2400" b="1" dirty="0"/>
              <a:t> </a:t>
            </a:r>
            <a:r>
              <a:rPr lang="en-US" sz="2400" b="1" dirty="0" err="1"/>
              <a:t>guruhini</a:t>
            </a:r>
            <a:r>
              <a:rPr lang="en-US" sz="2400" dirty="0"/>
              <a:t> </a:t>
            </a:r>
            <a:r>
              <a:rPr lang="en-US" sz="2400" dirty="0" err="1"/>
              <a:t>ma’lum</a:t>
            </a:r>
            <a:r>
              <a:rPr lang="en-US" sz="2400" dirty="0"/>
              <a:t> </a:t>
            </a:r>
            <a:r>
              <a:rPr lang="en-US" sz="2400" dirty="0" err="1"/>
              <a:t>shart</a:t>
            </a:r>
            <a:r>
              <a:rPr lang="en-US" sz="2400" dirty="0"/>
              <a:t> </a:t>
            </a:r>
            <a:r>
              <a:rPr lang="en-US" sz="2400" dirty="0" err="1"/>
              <a:t>bajarilguncha</a:t>
            </a:r>
            <a:r>
              <a:rPr lang="en-US" sz="2400" dirty="0"/>
              <a:t> </a:t>
            </a:r>
            <a:r>
              <a:rPr lang="en-US" sz="2400" b="1" dirty="0" err="1"/>
              <a:t>qayta-qayta</a:t>
            </a:r>
            <a:r>
              <a:rPr lang="en-US" sz="2400" b="1" dirty="0"/>
              <a:t> </a:t>
            </a:r>
            <a:r>
              <a:rPr lang="en-US" sz="2400" b="1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jarayonidir</a:t>
            </a:r>
            <a:r>
              <a:rPr lang="en-US" sz="2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8DA221-CD2D-024E-6B3B-D36BCA09D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7" y="2374058"/>
            <a:ext cx="3314700" cy="1885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6D0BA9-A161-6FC9-C998-52A1544F7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529" y="2999209"/>
            <a:ext cx="3324225" cy="1952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E15A88-6AC1-32DD-3DD4-714FF2E72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4767" y="3775698"/>
            <a:ext cx="3400425" cy="2209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C1653D-C4C4-BAE2-F5C0-907D5A314DCE}"/>
              </a:ext>
            </a:extLst>
          </p:cNvPr>
          <p:cNvSpPr txBox="1"/>
          <p:nvPr/>
        </p:nvSpPr>
        <p:spPr>
          <a:xfrm flipV="1">
            <a:off x="1511559" y="6320716"/>
            <a:ext cx="2453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Ataxanov Alimardon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39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A1CA8-F59D-63D8-87D9-C993F9EB1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516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Takrorlash</a:t>
            </a:r>
            <a:r>
              <a:rPr lang="en-US" b="1" dirty="0"/>
              <a:t> </a:t>
            </a:r>
            <a:r>
              <a:rPr lang="en-US" b="1" dirty="0" err="1"/>
              <a:t>algoritmiga</a:t>
            </a:r>
            <a:r>
              <a:rPr lang="en-US" b="1" dirty="0"/>
              <a:t> </a:t>
            </a:r>
            <a:r>
              <a:rPr lang="en-US" b="1" dirty="0" err="1"/>
              <a:t>misol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2ADAB-4F44-65B0-27EE-C486AA2B5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147" y="1241781"/>
            <a:ext cx="9905999" cy="652333"/>
          </a:xfrm>
        </p:spPr>
        <p:txBody>
          <a:bodyPr/>
          <a:lstStyle/>
          <a:p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amalni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necha</a:t>
            </a:r>
            <a:r>
              <a:rPr lang="en-US" b="1" dirty="0"/>
              <a:t> </a:t>
            </a:r>
            <a:r>
              <a:rPr lang="en-US" b="1" dirty="0" err="1"/>
              <a:t>marta</a:t>
            </a:r>
            <a:r>
              <a:rPr lang="en-US" b="1" dirty="0"/>
              <a:t> </a:t>
            </a:r>
            <a:r>
              <a:rPr lang="en-US" b="1" dirty="0" err="1"/>
              <a:t>bajarish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5FD8E-4A27-205E-1475-8D36A7ECA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82" y="1724026"/>
            <a:ext cx="6956119" cy="4966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ow to picture &quot;for&quot; loop in block representation of algorithm - Stack  Overflow">
            <a:extLst>
              <a:ext uri="{FF2B5EF4-FFF2-40B4-BE49-F238E27FC236}">
                <a16:creationId xmlns:a16="http://schemas.microsoft.com/office/drawing/2014/main" id="{9AD599E7-573F-8DF3-20B8-79469C4B2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01" y="1894114"/>
            <a:ext cx="4239208" cy="3508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68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FC6B4-478F-FCBA-C6BD-1CCEC096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697098"/>
          </a:xfrm>
        </p:spPr>
        <p:txBody>
          <a:bodyPr/>
          <a:lstStyle/>
          <a:p>
            <a:pPr algn="ctr"/>
            <a:r>
              <a:rPr lang="en-US" b="1" dirty="0" err="1"/>
              <a:t>Amaliy</a:t>
            </a:r>
            <a:r>
              <a:rPr lang="en-US" b="1" dirty="0"/>
              <a:t> </a:t>
            </a:r>
            <a:r>
              <a:rPr lang="en-US" b="1" dirty="0" err="1"/>
              <a:t>ahamiyati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C7496-46BB-EBB5-A05D-FA9E69EDD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97218"/>
            <a:ext cx="9905999" cy="549697"/>
          </a:xfrm>
        </p:spPr>
        <p:txBody>
          <a:bodyPr/>
          <a:lstStyle/>
          <a:p>
            <a:r>
              <a:rPr lang="en-US" dirty="0" err="1"/>
              <a:t>Takrorlash</a:t>
            </a:r>
            <a:r>
              <a:rPr lang="en-US" dirty="0"/>
              <a:t> </a:t>
            </a:r>
            <a:r>
              <a:rPr lang="en-US" dirty="0" err="1"/>
              <a:t>algoritmlari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E593C6-7864-5BB9-D233-E6219F3EE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69" y="2146915"/>
            <a:ext cx="11548262" cy="1454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Algoritm haqida(1-dars) – Nodirbek.uz">
            <a:extLst>
              <a:ext uri="{FF2B5EF4-FFF2-40B4-BE49-F238E27FC236}">
                <a16:creationId xmlns:a16="http://schemas.microsoft.com/office/drawing/2014/main" id="{909B3772-1AB8-4DD4-5CB6-C64FF0A54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68" y="3601616"/>
            <a:ext cx="9442579" cy="3023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31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B6420-57AB-C57B-3F70-B8244EDFA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21033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r>
              <a:rPr lang="en-US" dirty="0"/>
              <a:t> </a:t>
            </a:r>
            <a:r>
              <a:rPr lang="en-US" dirty="0" err="1"/>
              <a:t>algoritmlarining</a:t>
            </a:r>
            <a:r>
              <a:rPr lang="en-US" dirty="0"/>
              <a:t> </a:t>
            </a:r>
            <a:r>
              <a:rPr lang="en-US" dirty="0" err="1"/>
              <a:t>turlari</a:t>
            </a:r>
            <a:endParaRPr lang="ru-R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ED7A76-062C-5C14-97B0-4B6B1D31B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35" y="2180865"/>
            <a:ext cx="5219729" cy="770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B246A0-0E04-61F8-24C2-C573DBB40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505" y="3429000"/>
            <a:ext cx="6597919" cy="770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BA3EC3-9DF7-F80C-8482-09FCF55DA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993" y="4740225"/>
            <a:ext cx="9858945" cy="9210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0822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00237-69B9-2CD8-5F10-9A0A4A240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70323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r>
              <a:rPr lang="en-US" dirty="0"/>
              <a:t> </a:t>
            </a:r>
            <a:r>
              <a:rPr lang="en-US" dirty="0" err="1"/>
              <a:t>blok-sxemasining</a:t>
            </a:r>
            <a:r>
              <a:rPr lang="en-US" dirty="0"/>
              <a:t> </a:t>
            </a:r>
            <a:r>
              <a:rPr lang="en-US" dirty="0" err="1"/>
              <a:t>tuzilishi</a:t>
            </a: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B53328-C181-C03E-2654-D643AC05A12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670" y="1688841"/>
            <a:ext cx="5852152" cy="4463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Flowchart of a For Loop - codingem.com">
            <a:extLst>
              <a:ext uri="{FF2B5EF4-FFF2-40B4-BE49-F238E27FC236}">
                <a16:creationId xmlns:a16="http://schemas.microsoft.com/office/drawing/2014/main" id="{8087864F-F385-61E8-1380-CC2E928F8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21" r="53571" b="13303"/>
          <a:stretch>
            <a:fillRect/>
          </a:stretch>
        </p:blipFill>
        <p:spPr bwMode="auto">
          <a:xfrm>
            <a:off x="6840325" y="1377474"/>
            <a:ext cx="4647829" cy="5085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5293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46</TotalTime>
  <Words>150</Words>
  <Application>Microsoft Office PowerPoint</Application>
  <PresentationFormat>Widescreen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Tw Cen MT</vt:lpstr>
      <vt:lpstr>Circuit</vt:lpstr>
      <vt:lpstr>Takrorlash algoritmidan foydalanib blok-sxemalar yaratish </vt:lpstr>
      <vt:lpstr>Takrorlashdan foydalanib algoritmni yaratish </vt:lpstr>
      <vt:lpstr>Blok-sxema tushunchasi </vt:lpstr>
      <vt:lpstr>Blok-sxemada ishlatiladigan elementlar </vt:lpstr>
      <vt:lpstr>Takrorlash algoritmi (Loop) </vt:lpstr>
      <vt:lpstr>Takrorlash algoritmiga misol </vt:lpstr>
      <vt:lpstr>Amaliy ahamiyati</vt:lpstr>
      <vt:lpstr>Takrorlash algoritmlarining turlari</vt:lpstr>
      <vt:lpstr>Takrorlash blok-sxemasining tuzilishi</vt:lpstr>
      <vt:lpstr>Xulosa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Alimardon Ataxanov</dc:creator>
  <cp:lastModifiedBy>Alimardon Ataxanov</cp:lastModifiedBy>
  <cp:revision>1</cp:revision>
  <dcterms:created xsi:type="dcterms:W3CDTF">2026-01-11T02:18:50Z</dcterms:created>
  <dcterms:modified xsi:type="dcterms:W3CDTF">2026-01-11T03:05:01Z</dcterms:modified>
</cp:coreProperties>
</file>