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4"/>
  </p:sldMasterIdLst>
  <p:notesMasterIdLst>
    <p:notesMasterId r:id="rId16"/>
  </p:notesMasterIdLst>
  <p:handoutMasterIdLst>
    <p:handoutMasterId r:id="rId17"/>
  </p:handoutMasterIdLst>
  <p:sldIdLst>
    <p:sldId id="312" r:id="rId5"/>
    <p:sldId id="304" r:id="rId6"/>
    <p:sldId id="319" r:id="rId7"/>
    <p:sldId id="307" r:id="rId8"/>
    <p:sldId id="281" r:id="rId9"/>
    <p:sldId id="282" r:id="rId10"/>
    <p:sldId id="314" r:id="rId11"/>
    <p:sldId id="315" r:id="rId12"/>
    <p:sldId id="317" r:id="rId13"/>
    <p:sldId id="318" r:id="rId14"/>
    <p:sldId id="297" r:id="rId15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BF6"/>
    <a:srgbClr val="202C8F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 autoAdjust="0"/>
    <p:restoredTop sz="95388" autoAdjust="0"/>
  </p:normalViewPr>
  <p:slideViewPr>
    <p:cSldViewPr snapToGrid="0" snapToObjects="1">
      <p:cViewPr varScale="1">
        <p:scale>
          <a:sx n="81" d="100"/>
          <a:sy n="81" d="100"/>
        </p:scale>
        <p:origin x="643" y="62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3-07T16:29:43.057" idx="1">
    <p:pos x="3515" y="139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9B59C8-AA46-4736-A9A8-6560B75CAE0A}" type="doc">
      <dgm:prSet loTypeId="urn:microsoft.com/office/officeart/2005/8/layout/arrow4" loCatId="relationship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438D681-1166-41FE-849F-C584335A3279}">
      <dgm:prSet/>
      <dgm:spPr/>
      <dgm:t>
        <a:bodyPr/>
        <a:lstStyle/>
        <a:p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Primqul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Qodirov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o‘zbek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adabiyotining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yirik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yozuvchilaridan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biri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bo‘lib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mavzularda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ko‘plab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yaratgan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Uning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ijodida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milliy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buyuk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shaxslar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faoliyati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muhim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o‘rin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egallaydi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9F38811-CB02-4C76-AE83-F3CC9B1A388D}" type="parTrans" cxnId="{9BA2C643-E7C9-4550-927E-0B02F6B09B95}">
      <dgm:prSet/>
      <dgm:spPr/>
      <dgm:t>
        <a:bodyPr/>
        <a:lstStyle/>
        <a:p>
          <a:endParaRPr lang="en-US"/>
        </a:p>
      </dgm:t>
    </dgm:pt>
    <dgm:pt modelId="{98873A4D-838F-4255-9C07-A716331C4306}" type="sibTrans" cxnId="{9BA2C643-E7C9-4550-927E-0B02F6B09B95}">
      <dgm:prSet/>
      <dgm:spPr/>
      <dgm:t>
        <a:bodyPr/>
        <a:lstStyle/>
        <a:p>
          <a:endParaRPr lang="en-US"/>
        </a:p>
      </dgm:t>
    </dgm:pt>
    <dgm:pt modelId="{0A8DDC3F-2747-4022-A3A5-5B43AC10272D}">
      <dgm:prSet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haqiqatni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badiiy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uyg‘unlashtirib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o‘quvchilarga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o‘tmish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voqealarini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jonli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tushunarli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tarzda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yetkazadi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3FA27DB7-D4A5-492B-86DA-A6BC8165B001}" type="parTrans" cxnId="{37AA83FD-7998-4739-8B07-DD3D48BA0BF1}">
      <dgm:prSet/>
      <dgm:spPr/>
      <dgm:t>
        <a:bodyPr/>
        <a:lstStyle/>
        <a:p>
          <a:endParaRPr lang="en-US"/>
        </a:p>
      </dgm:t>
    </dgm:pt>
    <dgm:pt modelId="{7C669567-CE36-4398-8142-012AD680E5FD}" type="sibTrans" cxnId="{37AA83FD-7998-4739-8B07-DD3D48BA0BF1}">
      <dgm:prSet/>
      <dgm:spPr/>
      <dgm:t>
        <a:bodyPr/>
        <a:lstStyle/>
        <a:p>
          <a:endParaRPr lang="en-US"/>
        </a:p>
      </dgm:t>
    </dgm:pt>
    <dgm:pt modelId="{5B672E0E-3B94-4494-90D9-6EC69F4945F5}">
      <dgm:prSet/>
      <dgm:spPr/>
    </dgm:pt>
    <dgm:pt modelId="{7A4A26F9-DF09-45B5-81E0-1428EF76381F}" type="parTrans" cxnId="{61F3712B-B7F3-4D3A-B958-4624B3ED22AF}">
      <dgm:prSet/>
      <dgm:spPr/>
      <dgm:t>
        <a:bodyPr/>
        <a:lstStyle/>
        <a:p>
          <a:endParaRPr lang="en-US"/>
        </a:p>
      </dgm:t>
    </dgm:pt>
    <dgm:pt modelId="{8571F523-F99D-40C8-9C31-447C9BAEC3B8}" type="sibTrans" cxnId="{61F3712B-B7F3-4D3A-B958-4624B3ED22AF}">
      <dgm:prSet/>
      <dgm:spPr/>
      <dgm:t>
        <a:bodyPr/>
        <a:lstStyle/>
        <a:p>
          <a:endParaRPr lang="en-US"/>
        </a:p>
      </dgm:t>
    </dgm:pt>
    <dgm:pt modelId="{0C6EE35E-561C-450E-9125-2091B5BF7696}">
      <dgm:prSet/>
      <dgm:spPr/>
    </dgm:pt>
    <dgm:pt modelId="{70D51CBD-67D5-4CB5-8DC2-1DF0CAD06212}" type="parTrans" cxnId="{D1A9E15E-C7E9-44E4-B7CB-B7B50E1BEEA0}">
      <dgm:prSet/>
      <dgm:spPr/>
      <dgm:t>
        <a:bodyPr/>
        <a:lstStyle/>
        <a:p>
          <a:endParaRPr lang="en-US"/>
        </a:p>
      </dgm:t>
    </dgm:pt>
    <dgm:pt modelId="{33B9D625-6414-47C6-A0B6-7D0D3EFBD4C7}" type="sibTrans" cxnId="{D1A9E15E-C7E9-44E4-B7CB-B7B50E1BEEA0}">
      <dgm:prSet/>
      <dgm:spPr/>
      <dgm:t>
        <a:bodyPr/>
        <a:lstStyle/>
        <a:p>
          <a:endParaRPr lang="en-US"/>
        </a:p>
      </dgm:t>
    </dgm:pt>
    <dgm:pt modelId="{02F4C177-E17C-4212-AD24-36E0906ADD00}" type="pres">
      <dgm:prSet presAssocID="{069B59C8-AA46-4736-A9A8-6560B75CAE0A}" presName="compositeShape" presStyleCnt="0">
        <dgm:presLayoutVars>
          <dgm:chMax val="2"/>
          <dgm:dir/>
          <dgm:resizeHandles val="exact"/>
        </dgm:presLayoutVars>
      </dgm:prSet>
      <dgm:spPr/>
    </dgm:pt>
    <dgm:pt modelId="{895BBBDB-8A12-4399-895D-D64B6F616E6D}" type="pres">
      <dgm:prSet presAssocID="{6438D681-1166-41FE-849F-C584335A3279}" presName="upArrow" presStyleLbl="node1" presStyleIdx="0" presStyleCnt="2"/>
      <dgm:spPr/>
    </dgm:pt>
    <dgm:pt modelId="{567FA317-E05C-4E96-9543-D7EE8950ADBF}" type="pres">
      <dgm:prSet presAssocID="{6438D681-1166-41FE-849F-C584335A3279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D10756D8-E87D-4265-81DB-47B471310334}" type="pres">
      <dgm:prSet presAssocID="{0A8DDC3F-2747-4022-A3A5-5B43AC10272D}" presName="downArrow" presStyleLbl="node1" presStyleIdx="1" presStyleCnt="2"/>
      <dgm:spPr/>
    </dgm:pt>
    <dgm:pt modelId="{08B836B0-CABC-4126-813A-6DE60AA68337}" type="pres">
      <dgm:prSet presAssocID="{0A8DDC3F-2747-4022-A3A5-5B43AC10272D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AEA9D41F-7294-4CB7-A389-5A6E3A6E7AE1}" type="presOf" srcId="{6438D681-1166-41FE-849F-C584335A3279}" destId="{567FA317-E05C-4E96-9543-D7EE8950ADBF}" srcOrd="0" destOrd="0" presId="urn:microsoft.com/office/officeart/2005/8/layout/arrow4"/>
    <dgm:cxn modelId="{61F3712B-B7F3-4D3A-B958-4624B3ED22AF}" srcId="{069B59C8-AA46-4736-A9A8-6560B75CAE0A}" destId="{5B672E0E-3B94-4494-90D9-6EC69F4945F5}" srcOrd="2" destOrd="0" parTransId="{7A4A26F9-DF09-45B5-81E0-1428EF76381F}" sibTransId="{8571F523-F99D-40C8-9C31-447C9BAEC3B8}"/>
    <dgm:cxn modelId="{B95C7E2E-13B0-4786-A8CE-D4D7301BFE7C}" type="presOf" srcId="{069B59C8-AA46-4736-A9A8-6560B75CAE0A}" destId="{02F4C177-E17C-4212-AD24-36E0906ADD00}" srcOrd="0" destOrd="0" presId="urn:microsoft.com/office/officeart/2005/8/layout/arrow4"/>
    <dgm:cxn modelId="{D1A9E15E-C7E9-44E4-B7CB-B7B50E1BEEA0}" srcId="{069B59C8-AA46-4736-A9A8-6560B75CAE0A}" destId="{0C6EE35E-561C-450E-9125-2091B5BF7696}" srcOrd="3" destOrd="0" parTransId="{70D51CBD-67D5-4CB5-8DC2-1DF0CAD06212}" sibTransId="{33B9D625-6414-47C6-A0B6-7D0D3EFBD4C7}"/>
    <dgm:cxn modelId="{9BA2C643-E7C9-4550-927E-0B02F6B09B95}" srcId="{069B59C8-AA46-4736-A9A8-6560B75CAE0A}" destId="{6438D681-1166-41FE-849F-C584335A3279}" srcOrd="0" destOrd="0" parTransId="{09F38811-CB02-4C76-AE83-F3CC9B1A388D}" sibTransId="{98873A4D-838F-4255-9C07-A716331C4306}"/>
    <dgm:cxn modelId="{8AF90BC0-5AB0-441F-B662-7D097B915ACF}" type="presOf" srcId="{0A8DDC3F-2747-4022-A3A5-5B43AC10272D}" destId="{08B836B0-CABC-4126-813A-6DE60AA68337}" srcOrd="0" destOrd="0" presId="urn:microsoft.com/office/officeart/2005/8/layout/arrow4"/>
    <dgm:cxn modelId="{37AA83FD-7998-4739-8B07-DD3D48BA0BF1}" srcId="{069B59C8-AA46-4736-A9A8-6560B75CAE0A}" destId="{0A8DDC3F-2747-4022-A3A5-5B43AC10272D}" srcOrd="1" destOrd="0" parTransId="{3FA27DB7-D4A5-492B-86DA-A6BC8165B001}" sibTransId="{7C669567-CE36-4398-8142-012AD680E5FD}"/>
    <dgm:cxn modelId="{5D6634FD-A826-43A1-96C6-AEC5DCBA4EB0}" type="presParOf" srcId="{02F4C177-E17C-4212-AD24-36E0906ADD00}" destId="{895BBBDB-8A12-4399-895D-D64B6F616E6D}" srcOrd="0" destOrd="0" presId="urn:microsoft.com/office/officeart/2005/8/layout/arrow4"/>
    <dgm:cxn modelId="{F6F44751-3401-4EE5-814E-A21C7546A544}" type="presParOf" srcId="{02F4C177-E17C-4212-AD24-36E0906ADD00}" destId="{567FA317-E05C-4E96-9543-D7EE8950ADBF}" srcOrd="1" destOrd="0" presId="urn:microsoft.com/office/officeart/2005/8/layout/arrow4"/>
    <dgm:cxn modelId="{1671F60B-4B91-44A4-A445-ED6E3E8F8DD8}" type="presParOf" srcId="{02F4C177-E17C-4212-AD24-36E0906ADD00}" destId="{D10756D8-E87D-4265-81DB-47B471310334}" srcOrd="2" destOrd="0" presId="urn:microsoft.com/office/officeart/2005/8/layout/arrow4"/>
    <dgm:cxn modelId="{2D507B4C-8831-462F-84CB-0A059ED4510E}" type="presParOf" srcId="{02F4C177-E17C-4212-AD24-36E0906ADD00}" destId="{08B836B0-CABC-4126-813A-6DE60AA68337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DD6439-5321-45B8-91B7-5B754EA3471D}" type="doc">
      <dgm:prSet loTypeId="urn:microsoft.com/office/officeart/2005/8/layout/rings+Icon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C4243F-33BB-4752-B15E-0162D97ED422}">
      <dgm:prSet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XVI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boshlarida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tashkil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yirik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sulola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hisoblanadi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9278C5FE-0581-46A1-B9CB-BF5BF184D8A3}" type="parTrans" cxnId="{1517DE36-FF91-437B-B0AA-337D5206E70F}">
      <dgm:prSet/>
      <dgm:spPr/>
      <dgm:t>
        <a:bodyPr/>
        <a:lstStyle/>
        <a:p>
          <a:endParaRPr lang="en-US"/>
        </a:p>
      </dgm:t>
    </dgm:pt>
    <dgm:pt modelId="{C8C690DA-C36A-4C1A-BE5B-ABE5953CCBAC}" type="sibTrans" cxnId="{1517DE36-FF91-437B-B0AA-337D5206E70F}">
      <dgm:prSet/>
      <dgm:spPr/>
      <dgm:t>
        <a:bodyPr/>
        <a:lstStyle/>
        <a:p>
          <a:endParaRPr lang="en-US"/>
        </a:p>
      </dgm:t>
    </dgm:pt>
    <dgm:pt modelId="{CD1DFFAA-E94E-4B55-80E8-04CB65FC4B6E}">
      <dgm:prSet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Bu davlatga asos solgan shaxs – Zahiriddin Muhammad Bobur bo‘lib, u Markaziy Osiyodan Hindistonga yurish qilib, yangi davlat barpo etgan.</a:t>
          </a:r>
        </a:p>
      </dgm:t>
    </dgm:pt>
    <dgm:pt modelId="{346E6ACF-BE6C-4E82-BF4B-AE8592D2278A}" type="parTrans" cxnId="{6C39C51E-8693-4240-8ABC-178ACFF2ED01}">
      <dgm:prSet/>
      <dgm:spPr/>
      <dgm:t>
        <a:bodyPr/>
        <a:lstStyle/>
        <a:p>
          <a:endParaRPr lang="en-US"/>
        </a:p>
      </dgm:t>
    </dgm:pt>
    <dgm:pt modelId="{18665EE3-B310-4FA7-8057-B2BB6D031161}" type="sibTrans" cxnId="{6C39C51E-8693-4240-8ABC-178ACFF2ED01}">
      <dgm:prSet/>
      <dgm:spPr/>
      <dgm:t>
        <a:bodyPr/>
        <a:lstStyle/>
        <a:p>
          <a:endParaRPr lang="en-US"/>
        </a:p>
      </dgm:t>
    </dgm:pt>
    <dgm:pt modelId="{222AE7CB-211D-47AF-BC7A-E109EDD7B9B2}">
      <dgm:prSet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Boburiylar davri siyosiy, harbiy va madaniy rivojlanish bilan ajralib turadi.</a:t>
          </a:r>
        </a:p>
      </dgm:t>
    </dgm:pt>
    <dgm:pt modelId="{BB7FBF6D-927A-4F95-AFEE-954F2486008F}" type="parTrans" cxnId="{4E68BA92-AF51-4F93-A7C8-7D339F09AFC1}">
      <dgm:prSet/>
      <dgm:spPr/>
      <dgm:t>
        <a:bodyPr/>
        <a:lstStyle/>
        <a:p>
          <a:endParaRPr lang="en-US"/>
        </a:p>
      </dgm:t>
    </dgm:pt>
    <dgm:pt modelId="{3BD9A2C2-566D-40B4-B881-51B0D2BBAA99}" type="sibTrans" cxnId="{4E68BA92-AF51-4F93-A7C8-7D339F09AFC1}">
      <dgm:prSet/>
      <dgm:spPr/>
      <dgm:t>
        <a:bodyPr/>
        <a:lstStyle/>
        <a:p>
          <a:endParaRPr lang="en-US"/>
        </a:p>
      </dgm:t>
    </dgm:pt>
    <dgm:pt modelId="{4DC2FF44-85AD-4871-84C5-1AEAFAFEE328}">
      <dgm:prSet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Zahiriddin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Muhammad Bobur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nafaqat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arbobi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sarkarda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balki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iste’dodli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shoir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</a:t>
          </a:r>
          <a:r>
            <a:rPr lang="en-US" err="1">
              <a:latin typeface="Times New Roman" panose="02020603050405020304" pitchFamily="18" charset="0"/>
              <a:cs typeface="Times New Roman" panose="02020603050405020304" pitchFamily="18" charset="0"/>
            </a:rPr>
            <a:t>lgan</a:t>
          </a: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219D18-D942-4EFD-877E-43AD7E087226}" type="parTrans" cxnId="{1B9574EE-4EEE-4D88-BEE5-9AD6D341DC49}">
      <dgm:prSet/>
      <dgm:spPr/>
      <dgm:t>
        <a:bodyPr/>
        <a:lstStyle/>
        <a:p>
          <a:endParaRPr lang="en-US"/>
        </a:p>
      </dgm:t>
    </dgm:pt>
    <dgm:pt modelId="{C4047BEC-244F-41F8-B145-3874EC783CAC}" type="sibTrans" cxnId="{1B9574EE-4EEE-4D88-BEE5-9AD6D341DC49}">
      <dgm:prSet/>
      <dgm:spPr/>
      <dgm:t>
        <a:bodyPr/>
        <a:lstStyle/>
        <a:p>
          <a:endParaRPr lang="en-US"/>
        </a:p>
      </dgm:t>
    </dgm:pt>
    <dgm:pt modelId="{F22ED90C-2FD9-4920-973C-69C651189129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U o‘zining mashhur “Boburnoma” asarida o‘z davrining tarixiy voqealari, siyosiy hayoti va madaniyatini batafsil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qoldirgan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59F6EC-AEB4-4FDA-87CA-1E4ED90D553D}" type="parTrans" cxnId="{C81E6D72-DB0D-4C5E-8092-1F5D83000C4A}">
      <dgm:prSet/>
      <dgm:spPr/>
      <dgm:t>
        <a:bodyPr/>
        <a:lstStyle/>
        <a:p>
          <a:endParaRPr lang="en-US"/>
        </a:p>
      </dgm:t>
    </dgm:pt>
    <dgm:pt modelId="{AB4AFF21-12ED-4B0A-B283-E71C82D93B5A}" type="sibTrans" cxnId="{C81E6D72-DB0D-4C5E-8092-1F5D83000C4A}">
      <dgm:prSet/>
      <dgm:spPr/>
      <dgm:t>
        <a:bodyPr/>
        <a:lstStyle/>
        <a:p>
          <a:endParaRPr lang="en-US"/>
        </a:p>
      </dgm:t>
    </dgm:pt>
    <dgm:pt modelId="{7986713C-4986-4B17-9A12-DEECF54FAAD1}" type="pres">
      <dgm:prSet presAssocID="{55DD6439-5321-45B8-91B7-5B754EA3471D}" presName="Name0" presStyleCnt="0">
        <dgm:presLayoutVars>
          <dgm:chMax val="7"/>
          <dgm:dir/>
          <dgm:resizeHandles val="exact"/>
        </dgm:presLayoutVars>
      </dgm:prSet>
      <dgm:spPr/>
    </dgm:pt>
    <dgm:pt modelId="{890B5102-2FB6-46A9-A537-4F1F7CE9EE12}" type="pres">
      <dgm:prSet presAssocID="{55DD6439-5321-45B8-91B7-5B754EA3471D}" presName="ellipse1" presStyleLbl="vennNode1" presStyleIdx="0" presStyleCnt="5">
        <dgm:presLayoutVars>
          <dgm:bulletEnabled val="1"/>
        </dgm:presLayoutVars>
      </dgm:prSet>
      <dgm:spPr/>
    </dgm:pt>
    <dgm:pt modelId="{9089C6BF-D011-454C-8243-99959BAEBB35}" type="pres">
      <dgm:prSet presAssocID="{55DD6439-5321-45B8-91B7-5B754EA3471D}" presName="ellipse2" presStyleLbl="vennNode1" presStyleIdx="1" presStyleCnt="5">
        <dgm:presLayoutVars>
          <dgm:bulletEnabled val="1"/>
        </dgm:presLayoutVars>
      </dgm:prSet>
      <dgm:spPr/>
    </dgm:pt>
    <dgm:pt modelId="{67D91990-CE94-412B-9004-662E2DECD375}" type="pres">
      <dgm:prSet presAssocID="{55DD6439-5321-45B8-91B7-5B754EA3471D}" presName="ellipse3" presStyleLbl="vennNode1" presStyleIdx="2" presStyleCnt="5">
        <dgm:presLayoutVars>
          <dgm:bulletEnabled val="1"/>
        </dgm:presLayoutVars>
      </dgm:prSet>
      <dgm:spPr/>
    </dgm:pt>
    <dgm:pt modelId="{F568CE98-1EB8-4870-A132-462A35C52933}" type="pres">
      <dgm:prSet presAssocID="{55DD6439-5321-45B8-91B7-5B754EA3471D}" presName="ellipse4" presStyleLbl="vennNode1" presStyleIdx="3" presStyleCnt="5">
        <dgm:presLayoutVars>
          <dgm:bulletEnabled val="1"/>
        </dgm:presLayoutVars>
      </dgm:prSet>
      <dgm:spPr/>
    </dgm:pt>
    <dgm:pt modelId="{04920DC3-58D2-423A-84F3-0A2776BCC16F}" type="pres">
      <dgm:prSet presAssocID="{55DD6439-5321-45B8-91B7-5B754EA3471D}" presName="ellipse5" presStyleLbl="vennNode1" presStyleIdx="4" presStyleCnt="5">
        <dgm:presLayoutVars>
          <dgm:bulletEnabled val="1"/>
        </dgm:presLayoutVars>
      </dgm:prSet>
      <dgm:spPr/>
    </dgm:pt>
  </dgm:ptLst>
  <dgm:cxnLst>
    <dgm:cxn modelId="{6C39C51E-8693-4240-8ABC-178ACFF2ED01}" srcId="{55DD6439-5321-45B8-91B7-5B754EA3471D}" destId="{CD1DFFAA-E94E-4B55-80E8-04CB65FC4B6E}" srcOrd="1" destOrd="0" parTransId="{346E6ACF-BE6C-4E82-BF4B-AE8592D2278A}" sibTransId="{18665EE3-B310-4FA7-8057-B2BB6D031161}"/>
    <dgm:cxn modelId="{1517DE36-FF91-437B-B0AA-337D5206E70F}" srcId="{55DD6439-5321-45B8-91B7-5B754EA3471D}" destId="{43C4243F-33BB-4752-B15E-0162D97ED422}" srcOrd="0" destOrd="0" parTransId="{9278C5FE-0581-46A1-B9CB-BF5BF184D8A3}" sibTransId="{C8C690DA-C36A-4C1A-BE5B-ABE5953CCBAC}"/>
    <dgm:cxn modelId="{6BE4C83C-E454-4E56-8B18-A8F91CFBA310}" type="presOf" srcId="{4DC2FF44-85AD-4871-84C5-1AEAFAFEE328}" destId="{F568CE98-1EB8-4870-A132-462A35C52933}" srcOrd="0" destOrd="0" presId="urn:microsoft.com/office/officeart/2005/8/layout/rings+Icon"/>
    <dgm:cxn modelId="{5A4A0A68-3E5F-43ED-B70A-3BB41F1C11D5}" type="presOf" srcId="{43C4243F-33BB-4752-B15E-0162D97ED422}" destId="{890B5102-2FB6-46A9-A537-4F1F7CE9EE12}" srcOrd="0" destOrd="0" presId="urn:microsoft.com/office/officeart/2005/8/layout/rings+Icon"/>
    <dgm:cxn modelId="{C81E6D72-DB0D-4C5E-8092-1F5D83000C4A}" srcId="{55DD6439-5321-45B8-91B7-5B754EA3471D}" destId="{F22ED90C-2FD9-4920-973C-69C651189129}" srcOrd="4" destOrd="0" parTransId="{9D59F6EC-AEB4-4FDA-87CA-1E4ED90D553D}" sibTransId="{AB4AFF21-12ED-4B0A-B283-E71C82D93B5A}"/>
    <dgm:cxn modelId="{76D4BA59-F79A-48AD-BB37-450A4CFF094C}" type="presOf" srcId="{55DD6439-5321-45B8-91B7-5B754EA3471D}" destId="{7986713C-4986-4B17-9A12-DEECF54FAAD1}" srcOrd="0" destOrd="0" presId="urn:microsoft.com/office/officeart/2005/8/layout/rings+Icon"/>
    <dgm:cxn modelId="{93A9F385-A9E7-414D-9313-71351667A5B8}" type="presOf" srcId="{222AE7CB-211D-47AF-BC7A-E109EDD7B9B2}" destId="{67D91990-CE94-412B-9004-662E2DECD375}" srcOrd="0" destOrd="0" presId="urn:microsoft.com/office/officeart/2005/8/layout/rings+Icon"/>
    <dgm:cxn modelId="{A04C2A90-CF56-4B0A-8DAD-8B73EF38A4C2}" type="presOf" srcId="{F22ED90C-2FD9-4920-973C-69C651189129}" destId="{04920DC3-58D2-423A-84F3-0A2776BCC16F}" srcOrd="0" destOrd="0" presId="urn:microsoft.com/office/officeart/2005/8/layout/rings+Icon"/>
    <dgm:cxn modelId="{4E68BA92-AF51-4F93-A7C8-7D339F09AFC1}" srcId="{55DD6439-5321-45B8-91B7-5B754EA3471D}" destId="{222AE7CB-211D-47AF-BC7A-E109EDD7B9B2}" srcOrd="2" destOrd="0" parTransId="{BB7FBF6D-927A-4F95-AFEE-954F2486008F}" sibTransId="{3BD9A2C2-566D-40B4-B881-51B0D2BBAA99}"/>
    <dgm:cxn modelId="{7FE361DD-92E8-4050-92BB-58B28447328D}" type="presOf" srcId="{CD1DFFAA-E94E-4B55-80E8-04CB65FC4B6E}" destId="{9089C6BF-D011-454C-8243-99959BAEBB35}" srcOrd="0" destOrd="0" presId="urn:microsoft.com/office/officeart/2005/8/layout/rings+Icon"/>
    <dgm:cxn modelId="{1B9574EE-4EEE-4D88-BEE5-9AD6D341DC49}" srcId="{55DD6439-5321-45B8-91B7-5B754EA3471D}" destId="{4DC2FF44-85AD-4871-84C5-1AEAFAFEE328}" srcOrd="3" destOrd="0" parTransId="{83219D18-D942-4EFD-877E-43AD7E087226}" sibTransId="{C4047BEC-244F-41F8-B145-3874EC783CAC}"/>
    <dgm:cxn modelId="{72BDDFAC-F397-4269-A402-D6E694B0206C}" type="presParOf" srcId="{7986713C-4986-4B17-9A12-DEECF54FAAD1}" destId="{890B5102-2FB6-46A9-A537-4F1F7CE9EE12}" srcOrd="0" destOrd="0" presId="urn:microsoft.com/office/officeart/2005/8/layout/rings+Icon"/>
    <dgm:cxn modelId="{28ABDE7D-CB00-4702-82F3-5AE09217E25E}" type="presParOf" srcId="{7986713C-4986-4B17-9A12-DEECF54FAAD1}" destId="{9089C6BF-D011-454C-8243-99959BAEBB35}" srcOrd="1" destOrd="0" presId="urn:microsoft.com/office/officeart/2005/8/layout/rings+Icon"/>
    <dgm:cxn modelId="{42A9BCD4-7FC7-4F86-8B58-DC9BB8011775}" type="presParOf" srcId="{7986713C-4986-4B17-9A12-DEECF54FAAD1}" destId="{67D91990-CE94-412B-9004-662E2DECD375}" srcOrd="2" destOrd="0" presId="urn:microsoft.com/office/officeart/2005/8/layout/rings+Icon"/>
    <dgm:cxn modelId="{1ECCBC10-A3C3-438A-BB9F-F07282E788ED}" type="presParOf" srcId="{7986713C-4986-4B17-9A12-DEECF54FAAD1}" destId="{F568CE98-1EB8-4870-A132-462A35C52933}" srcOrd="3" destOrd="0" presId="urn:microsoft.com/office/officeart/2005/8/layout/rings+Icon"/>
    <dgm:cxn modelId="{66B204C4-C210-4E86-ADEC-611C32ED62FB}" type="presParOf" srcId="{7986713C-4986-4B17-9A12-DEECF54FAAD1}" destId="{04920DC3-58D2-423A-84F3-0A2776BCC16F}" srcOrd="4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1D4B4D-FA43-443D-ADA1-4D9CACACDCE6}" type="doc">
      <dgm:prSet loTypeId="urn:microsoft.com/office/officeart/2005/8/layout/hList6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1AB0C00-C292-4AF8-B41E-57F3B0A89EF1}">
      <dgm:prSet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Primqul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Qodirov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o‘z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asarlarida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badiiy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obrazlar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orqali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tasvirlaydi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ABF1B813-EDE5-4BDC-9FFC-DBEC6A5B84E6}" type="parTrans" cxnId="{37ABBC31-7BAA-4542-8F0D-72F750C2A99C}">
      <dgm:prSet/>
      <dgm:spPr/>
      <dgm:t>
        <a:bodyPr/>
        <a:lstStyle/>
        <a:p>
          <a:endParaRPr lang="en-US"/>
        </a:p>
      </dgm:t>
    </dgm:pt>
    <dgm:pt modelId="{15A85D41-5F7A-4493-B304-43D2A8BAFAF7}" type="sibTrans" cxnId="{37ABBC31-7BAA-4542-8F0D-72F750C2A99C}">
      <dgm:prSet/>
      <dgm:spPr/>
      <dgm:t>
        <a:bodyPr/>
        <a:lstStyle/>
        <a:p>
          <a:endParaRPr lang="en-US"/>
        </a:p>
      </dgm:t>
    </dgm:pt>
    <dgm:pt modelId="{16A1B8B0-121A-4D37-803A-5BD682A4D303}">
      <dgm:prSet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Natijada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o‘quvchi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nafaqat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o‘qib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balki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tasavvur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qilish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imkoniga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bo‘ladi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5BC24475-3117-49BC-AD59-222336D3C5F3}" type="parTrans" cxnId="{1033F5C0-B5D3-49AD-853A-C5427F529D1A}">
      <dgm:prSet/>
      <dgm:spPr/>
      <dgm:t>
        <a:bodyPr/>
        <a:lstStyle/>
        <a:p>
          <a:endParaRPr lang="en-US"/>
        </a:p>
      </dgm:t>
    </dgm:pt>
    <dgm:pt modelId="{19889E13-F4DC-4F94-B6A8-1914BE351C81}" type="sibTrans" cxnId="{1033F5C0-B5D3-49AD-853A-C5427F529D1A}">
      <dgm:prSet/>
      <dgm:spPr/>
      <dgm:t>
        <a:bodyPr/>
        <a:lstStyle/>
        <a:p>
          <a:endParaRPr lang="en-US"/>
        </a:p>
      </dgm:t>
    </dgm:pt>
    <dgm:pt modelId="{E6B26C2D-10BC-4A90-A59D-F56BC14259BB}">
      <dgm:prSet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U Boburiylar davrini yoritishda tarixiy faktlarga tayanib, voqealarni badiiy va dramatik tarzda boyitadi.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BB2312-4A7B-49EA-A160-7A5D11FF6481}" type="parTrans" cxnId="{365C455C-138D-415B-88D8-95A115967BF9}">
      <dgm:prSet/>
      <dgm:spPr/>
      <dgm:t>
        <a:bodyPr/>
        <a:lstStyle/>
        <a:p>
          <a:endParaRPr lang="en-US"/>
        </a:p>
      </dgm:t>
    </dgm:pt>
    <dgm:pt modelId="{3C5ED5E0-4DCC-410C-BEA8-777C8E23B249}" type="sibTrans" cxnId="{365C455C-138D-415B-88D8-95A115967BF9}">
      <dgm:prSet/>
      <dgm:spPr/>
      <dgm:t>
        <a:bodyPr/>
        <a:lstStyle/>
        <a:p>
          <a:endParaRPr lang="en-US"/>
        </a:p>
      </dgm:t>
    </dgm:pt>
    <dgm:pt modelId="{31FAD8D5-2F92-4036-8B10-65649F74326A}" type="pres">
      <dgm:prSet presAssocID="{7B1D4B4D-FA43-443D-ADA1-4D9CACACDCE6}" presName="Name0" presStyleCnt="0">
        <dgm:presLayoutVars>
          <dgm:dir/>
          <dgm:resizeHandles val="exact"/>
        </dgm:presLayoutVars>
      </dgm:prSet>
      <dgm:spPr/>
    </dgm:pt>
    <dgm:pt modelId="{2AFAD145-8022-41DE-8F32-74CD36193A57}" type="pres">
      <dgm:prSet presAssocID="{C1AB0C00-C292-4AF8-B41E-57F3B0A89EF1}" presName="node" presStyleLbl="node1" presStyleIdx="0" presStyleCnt="3">
        <dgm:presLayoutVars>
          <dgm:bulletEnabled val="1"/>
        </dgm:presLayoutVars>
      </dgm:prSet>
      <dgm:spPr/>
    </dgm:pt>
    <dgm:pt modelId="{5435A3ED-5DC5-4642-8C9C-894B76685EB6}" type="pres">
      <dgm:prSet presAssocID="{15A85D41-5F7A-4493-B304-43D2A8BAFAF7}" presName="sibTrans" presStyleCnt="0"/>
      <dgm:spPr/>
    </dgm:pt>
    <dgm:pt modelId="{3F592A1A-C6DB-41FB-941A-2B5FAE709AC7}" type="pres">
      <dgm:prSet presAssocID="{E6B26C2D-10BC-4A90-A59D-F56BC14259BB}" presName="node" presStyleLbl="node1" presStyleIdx="1" presStyleCnt="3">
        <dgm:presLayoutVars>
          <dgm:bulletEnabled val="1"/>
        </dgm:presLayoutVars>
      </dgm:prSet>
      <dgm:spPr/>
    </dgm:pt>
    <dgm:pt modelId="{2A1F5940-6645-4D5F-8680-A7FC16DA096E}" type="pres">
      <dgm:prSet presAssocID="{3C5ED5E0-4DCC-410C-BEA8-777C8E23B249}" presName="sibTrans" presStyleCnt="0"/>
      <dgm:spPr/>
    </dgm:pt>
    <dgm:pt modelId="{E817CA31-A986-4BC5-8154-5B236AC57875}" type="pres">
      <dgm:prSet presAssocID="{16A1B8B0-121A-4D37-803A-5BD682A4D303}" presName="node" presStyleLbl="node1" presStyleIdx="2" presStyleCnt="3">
        <dgm:presLayoutVars>
          <dgm:bulletEnabled val="1"/>
        </dgm:presLayoutVars>
      </dgm:prSet>
      <dgm:spPr/>
    </dgm:pt>
  </dgm:ptLst>
  <dgm:cxnLst>
    <dgm:cxn modelId="{3504F704-88C0-45CB-99E3-E6BD9D203B70}" type="presOf" srcId="{7B1D4B4D-FA43-443D-ADA1-4D9CACACDCE6}" destId="{31FAD8D5-2F92-4036-8B10-65649F74326A}" srcOrd="0" destOrd="0" presId="urn:microsoft.com/office/officeart/2005/8/layout/hList6"/>
    <dgm:cxn modelId="{37ABBC31-7BAA-4542-8F0D-72F750C2A99C}" srcId="{7B1D4B4D-FA43-443D-ADA1-4D9CACACDCE6}" destId="{C1AB0C00-C292-4AF8-B41E-57F3B0A89EF1}" srcOrd="0" destOrd="0" parTransId="{ABF1B813-EDE5-4BDC-9FFC-DBEC6A5B84E6}" sibTransId="{15A85D41-5F7A-4493-B304-43D2A8BAFAF7}"/>
    <dgm:cxn modelId="{365C455C-138D-415B-88D8-95A115967BF9}" srcId="{7B1D4B4D-FA43-443D-ADA1-4D9CACACDCE6}" destId="{E6B26C2D-10BC-4A90-A59D-F56BC14259BB}" srcOrd="1" destOrd="0" parTransId="{53BB2312-4A7B-49EA-A160-7A5D11FF6481}" sibTransId="{3C5ED5E0-4DCC-410C-BEA8-777C8E23B249}"/>
    <dgm:cxn modelId="{89E6604D-EE0E-4854-B8C5-54123B76CCBC}" type="presOf" srcId="{C1AB0C00-C292-4AF8-B41E-57F3B0A89EF1}" destId="{2AFAD145-8022-41DE-8F32-74CD36193A57}" srcOrd="0" destOrd="0" presId="urn:microsoft.com/office/officeart/2005/8/layout/hList6"/>
    <dgm:cxn modelId="{1033F5C0-B5D3-49AD-853A-C5427F529D1A}" srcId="{7B1D4B4D-FA43-443D-ADA1-4D9CACACDCE6}" destId="{16A1B8B0-121A-4D37-803A-5BD682A4D303}" srcOrd="2" destOrd="0" parTransId="{5BC24475-3117-49BC-AD59-222336D3C5F3}" sibTransId="{19889E13-F4DC-4F94-B6A8-1914BE351C81}"/>
    <dgm:cxn modelId="{6C5F66EF-69EA-4A1F-9CA7-566C35F42825}" type="presOf" srcId="{E6B26C2D-10BC-4A90-A59D-F56BC14259BB}" destId="{3F592A1A-C6DB-41FB-941A-2B5FAE709AC7}" srcOrd="0" destOrd="0" presId="urn:microsoft.com/office/officeart/2005/8/layout/hList6"/>
    <dgm:cxn modelId="{DB631DF5-97B9-4766-9DF4-9B6493E2D8A3}" type="presOf" srcId="{16A1B8B0-121A-4D37-803A-5BD682A4D303}" destId="{E817CA31-A986-4BC5-8154-5B236AC57875}" srcOrd="0" destOrd="0" presId="urn:microsoft.com/office/officeart/2005/8/layout/hList6"/>
    <dgm:cxn modelId="{A0321398-FE3E-45BE-85B1-84EF5E527F8B}" type="presParOf" srcId="{31FAD8D5-2F92-4036-8B10-65649F74326A}" destId="{2AFAD145-8022-41DE-8F32-74CD36193A57}" srcOrd="0" destOrd="0" presId="urn:microsoft.com/office/officeart/2005/8/layout/hList6"/>
    <dgm:cxn modelId="{1F8EB55A-7B9D-43BA-ACF8-B8B6731F5A2F}" type="presParOf" srcId="{31FAD8D5-2F92-4036-8B10-65649F74326A}" destId="{5435A3ED-5DC5-4642-8C9C-894B76685EB6}" srcOrd="1" destOrd="0" presId="urn:microsoft.com/office/officeart/2005/8/layout/hList6"/>
    <dgm:cxn modelId="{5E8A752F-0FDD-4268-AABC-15CF1FD1C29B}" type="presParOf" srcId="{31FAD8D5-2F92-4036-8B10-65649F74326A}" destId="{3F592A1A-C6DB-41FB-941A-2B5FAE709AC7}" srcOrd="2" destOrd="0" presId="urn:microsoft.com/office/officeart/2005/8/layout/hList6"/>
    <dgm:cxn modelId="{1BF9F545-5230-4E85-A17B-2AEED5DA4967}" type="presParOf" srcId="{31FAD8D5-2F92-4036-8B10-65649F74326A}" destId="{2A1F5940-6645-4D5F-8680-A7FC16DA096E}" srcOrd="3" destOrd="0" presId="urn:microsoft.com/office/officeart/2005/8/layout/hList6"/>
    <dgm:cxn modelId="{01EE0A11-7634-407A-AFAE-80D6000232F0}" type="presParOf" srcId="{31FAD8D5-2F92-4036-8B10-65649F74326A}" destId="{E817CA31-A986-4BC5-8154-5B236AC5787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979DC0-4AE6-4A57-8F1F-952291ABD06A}" type="doc">
      <dgm:prSet loTypeId="urn:microsoft.com/office/officeart/2005/8/layout/architecture" loCatId="relationship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47D16C5B-04E5-455B-A7DB-8A402A0F4481}">
      <dgm:prSet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ko‘plab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harbiy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yurishlar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janglar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mashhur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hisoblanadi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Bu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hududlarni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kengaytirish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mustahkamlash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uchun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ko‘plab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harbiy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harakatlar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olib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borilgan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..</a:t>
          </a:r>
        </a:p>
      </dgm:t>
    </dgm:pt>
    <dgm:pt modelId="{414E8040-2A96-49F1-B6CB-1146455D3A2D}" type="parTrans" cxnId="{8BE09D34-C318-4B87-AE4D-E7E2FF1B3465}">
      <dgm:prSet/>
      <dgm:spPr/>
      <dgm:t>
        <a:bodyPr/>
        <a:lstStyle/>
        <a:p>
          <a:endParaRPr lang="en-US"/>
        </a:p>
      </dgm:t>
    </dgm:pt>
    <dgm:pt modelId="{4B127A03-C24D-4B91-B8D3-51F8D248C470}" type="sibTrans" cxnId="{8BE09D34-C318-4B87-AE4D-E7E2FF1B3465}">
      <dgm:prSet/>
      <dgm:spPr/>
      <dgm:t>
        <a:bodyPr/>
        <a:lstStyle/>
        <a:p>
          <a:endParaRPr lang="en-US"/>
        </a:p>
      </dgm:t>
    </dgm:pt>
    <dgm:pt modelId="{D64FEC8D-921F-4F41-B4F7-5D88E32BC1A8}">
      <dgm:prSet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Primqul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Qodirov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asarlarida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janglar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harbiy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strategiya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sarkardalarning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jasorati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batafsil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tasvirlanadi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maydonidagi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badiiy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uslub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orqali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jonli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ta’sirli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qilib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tasvirlaydi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34AA5410-07C4-4357-836C-611A343EB7A7}" type="parTrans" cxnId="{30D17392-E4A2-49AD-B9D9-1217EBB005E5}">
      <dgm:prSet/>
      <dgm:spPr/>
      <dgm:t>
        <a:bodyPr/>
        <a:lstStyle/>
        <a:p>
          <a:endParaRPr lang="en-US"/>
        </a:p>
      </dgm:t>
    </dgm:pt>
    <dgm:pt modelId="{AABDE802-9B84-42DB-B73B-50B8CC54E40B}" type="sibTrans" cxnId="{30D17392-E4A2-49AD-B9D9-1217EBB005E5}">
      <dgm:prSet/>
      <dgm:spPr/>
      <dgm:t>
        <a:bodyPr/>
        <a:lstStyle/>
        <a:p>
          <a:endParaRPr lang="en-US"/>
        </a:p>
      </dgm:t>
    </dgm:pt>
    <dgm:pt modelId="{C564027B-625F-4F0A-8B1A-FFD37513429D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Harbiy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orqali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davrning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siyosiy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vaziyatini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ochib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Urushlar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o‘rtasidagi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munosabatlar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hokimiyat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uchun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kurash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chambarchas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bog‘liq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bo‘lgan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17636962-EEE1-4959-ACD9-C5ECA166ECD0}" type="parTrans" cxnId="{1E770B96-4EEF-4122-8405-EB69C8D5C4EC}">
      <dgm:prSet/>
      <dgm:spPr/>
      <dgm:t>
        <a:bodyPr/>
        <a:lstStyle/>
        <a:p>
          <a:endParaRPr lang="en-US"/>
        </a:p>
      </dgm:t>
    </dgm:pt>
    <dgm:pt modelId="{2F8F0BD0-7967-4978-A70F-387EAC5BA296}" type="sibTrans" cxnId="{1E770B96-4EEF-4122-8405-EB69C8D5C4EC}">
      <dgm:prSet/>
      <dgm:spPr/>
      <dgm:t>
        <a:bodyPr/>
        <a:lstStyle/>
        <a:p>
          <a:endParaRPr lang="en-US"/>
        </a:p>
      </dgm:t>
    </dgm:pt>
    <dgm:pt modelId="{F10B494C-09D1-4086-B69D-A6AFD9C77A06}" type="pres">
      <dgm:prSet presAssocID="{64979DC0-4AE6-4A57-8F1F-952291ABD06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59330A2-03E3-4F89-A8D2-D7645A5DB315}" type="pres">
      <dgm:prSet presAssocID="{47D16C5B-04E5-455B-A7DB-8A402A0F4481}" presName="vertOne" presStyleCnt="0"/>
      <dgm:spPr/>
    </dgm:pt>
    <dgm:pt modelId="{428738B8-BDD8-46E6-9164-9E0C0F0CF94C}" type="pres">
      <dgm:prSet presAssocID="{47D16C5B-04E5-455B-A7DB-8A402A0F4481}" presName="txOne" presStyleLbl="node0" presStyleIdx="0" presStyleCnt="3">
        <dgm:presLayoutVars>
          <dgm:chPref val="3"/>
        </dgm:presLayoutVars>
      </dgm:prSet>
      <dgm:spPr/>
    </dgm:pt>
    <dgm:pt modelId="{B3BEC0A4-AF16-45A3-848A-07B13C871172}" type="pres">
      <dgm:prSet presAssocID="{47D16C5B-04E5-455B-A7DB-8A402A0F4481}" presName="horzOne" presStyleCnt="0"/>
      <dgm:spPr/>
    </dgm:pt>
    <dgm:pt modelId="{D977B7DA-157B-47F3-B92E-4A509F7A37B2}" type="pres">
      <dgm:prSet presAssocID="{4B127A03-C24D-4B91-B8D3-51F8D248C470}" presName="sibSpaceOne" presStyleCnt="0"/>
      <dgm:spPr/>
    </dgm:pt>
    <dgm:pt modelId="{B60D677B-B1B3-47AF-A736-FE32A36D13F2}" type="pres">
      <dgm:prSet presAssocID="{D64FEC8D-921F-4F41-B4F7-5D88E32BC1A8}" presName="vertOne" presStyleCnt="0"/>
      <dgm:spPr/>
    </dgm:pt>
    <dgm:pt modelId="{C0097761-B4D5-4CED-B08E-869058BC2D46}" type="pres">
      <dgm:prSet presAssocID="{D64FEC8D-921F-4F41-B4F7-5D88E32BC1A8}" presName="txOne" presStyleLbl="node0" presStyleIdx="1" presStyleCnt="3">
        <dgm:presLayoutVars>
          <dgm:chPref val="3"/>
        </dgm:presLayoutVars>
      </dgm:prSet>
      <dgm:spPr/>
    </dgm:pt>
    <dgm:pt modelId="{C44B3035-8DA5-491A-9183-DDE32F78DF9D}" type="pres">
      <dgm:prSet presAssocID="{D64FEC8D-921F-4F41-B4F7-5D88E32BC1A8}" presName="horzOne" presStyleCnt="0"/>
      <dgm:spPr/>
    </dgm:pt>
    <dgm:pt modelId="{80140C2D-4A0A-4192-BED1-7E4943BE946E}" type="pres">
      <dgm:prSet presAssocID="{AABDE802-9B84-42DB-B73B-50B8CC54E40B}" presName="sibSpaceOne" presStyleCnt="0"/>
      <dgm:spPr/>
    </dgm:pt>
    <dgm:pt modelId="{45F61DC3-D017-4197-B001-4BB28F271724}" type="pres">
      <dgm:prSet presAssocID="{C564027B-625F-4F0A-8B1A-FFD37513429D}" presName="vertOne" presStyleCnt="0"/>
      <dgm:spPr/>
    </dgm:pt>
    <dgm:pt modelId="{BF25985D-8E37-47BE-9B5B-A03D67F5951C}" type="pres">
      <dgm:prSet presAssocID="{C564027B-625F-4F0A-8B1A-FFD37513429D}" presName="txOne" presStyleLbl="node0" presStyleIdx="2" presStyleCnt="3">
        <dgm:presLayoutVars>
          <dgm:chPref val="3"/>
        </dgm:presLayoutVars>
      </dgm:prSet>
      <dgm:spPr/>
    </dgm:pt>
    <dgm:pt modelId="{5E5AA747-0C72-4D91-98CF-12E425DB6100}" type="pres">
      <dgm:prSet presAssocID="{C564027B-625F-4F0A-8B1A-FFD37513429D}" presName="horzOne" presStyleCnt="0"/>
      <dgm:spPr/>
    </dgm:pt>
  </dgm:ptLst>
  <dgm:cxnLst>
    <dgm:cxn modelId="{BA210A1F-FC05-42D7-8DB4-4E9F30305CBE}" type="presOf" srcId="{C564027B-625F-4F0A-8B1A-FFD37513429D}" destId="{BF25985D-8E37-47BE-9B5B-A03D67F5951C}" srcOrd="0" destOrd="0" presId="urn:microsoft.com/office/officeart/2005/8/layout/architecture"/>
    <dgm:cxn modelId="{8BE09D34-C318-4B87-AE4D-E7E2FF1B3465}" srcId="{64979DC0-4AE6-4A57-8F1F-952291ABD06A}" destId="{47D16C5B-04E5-455B-A7DB-8A402A0F4481}" srcOrd="0" destOrd="0" parTransId="{414E8040-2A96-49F1-B6CB-1146455D3A2D}" sibTransId="{4B127A03-C24D-4B91-B8D3-51F8D248C470}"/>
    <dgm:cxn modelId="{EF535D8A-EA4F-4126-A47C-71F6F9A52E3E}" type="presOf" srcId="{47D16C5B-04E5-455B-A7DB-8A402A0F4481}" destId="{428738B8-BDD8-46E6-9164-9E0C0F0CF94C}" srcOrd="0" destOrd="0" presId="urn:microsoft.com/office/officeart/2005/8/layout/architecture"/>
    <dgm:cxn modelId="{30D17392-E4A2-49AD-B9D9-1217EBB005E5}" srcId="{64979DC0-4AE6-4A57-8F1F-952291ABD06A}" destId="{D64FEC8D-921F-4F41-B4F7-5D88E32BC1A8}" srcOrd="1" destOrd="0" parTransId="{34AA5410-07C4-4357-836C-611A343EB7A7}" sibTransId="{AABDE802-9B84-42DB-B73B-50B8CC54E40B}"/>
    <dgm:cxn modelId="{1E770B96-4EEF-4122-8405-EB69C8D5C4EC}" srcId="{64979DC0-4AE6-4A57-8F1F-952291ABD06A}" destId="{C564027B-625F-4F0A-8B1A-FFD37513429D}" srcOrd="2" destOrd="0" parTransId="{17636962-EEE1-4959-ACD9-C5ECA166ECD0}" sibTransId="{2F8F0BD0-7967-4978-A70F-387EAC5BA296}"/>
    <dgm:cxn modelId="{BB1DA8B9-09E6-4790-AF0F-CE3C7D731E65}" type="presOf" srcId="{64979DC0-4AE6-4A57-8F1F-952291ABD06A}" destId="{F10B494C-09D1-4086-B69D-A6AFD9C77A06}" srcOrd="0" destOrd="0" presId="urn:microsoft.com/office/officeart/2005/8/layout/architecture"/>
    <dgm:cxn modelId="{B2629AFF-7FAA-4D06-8A3F-19DA6B5198DB}" type="presOf" srcId="{D64FEC8D-921F-4F41-B4F7-5D88E32BC1A8}" destId="{C0097761-B4D5-4CED-B08E-869058BC2D46}" srcOrd="0" destOrd="0" presId="urn:microsoft.com/office/officeart/2005/8/layout/architecture"/>
    <dgm:cxn modelId="{77503770-F8C6-4A95-9A55-66BEB7D01479}" type="presParOf" srcId="{F10B494C-09D1-4086-B69D-A6AFD9C77A06}" destId="{659330A2-03E3-4F89-A8D2-D7645A5DB315}" srcOrd="0" destOrd="0" presId="urn:microsoft.com/office/officeart/2005/8/layout/architecture"/>
    <dgm:cxn modelId="{6C798C69-D6F5-476C-80A4-DDC36D8389EB}" type="presParOf" srcId="{659330A2-03E3-4F89-A8D2-D7645A5DB315}" destId="{428738B8-BDD8-46E6-9164-9E0C0F0CF94C}" srcOrd="0" destOrd="0" presId="urn:microsoft.com/office/officeart/2005/8/layout/architecture"/>
    <dgm:cxn modelId="{D6D66D9D-6BDE-4F46-8241-76E00075A172}" type="presParOf" srcId="{659330A2-03E3-4F89-A8D2-D7645A5DB315}" destId="{B3BEC0A4-AF16-45A3-848A-07B13C871172}" srcOrd="1" destOrd="0" presId="urn:microsoft.com/office/officeart/2005/8/layout/architecture"/>
    <dgm:cxn modelId="{693FF1B6-A559-4656-8C5C-2AAF15BCF6D5}" type="presParOf" srcId="{F10B494C-09D1-4086-B69D-A6AFD9C77A06}" destId="{D977B7DA-157B-47F3-B92E-4A509F7A37B2}" srcOrd="1" destOrd="0" presId="urn:microsoft.com/office/officeart/2005/8/layout/architecture"/>
    <dgm:cxn modelId="{06BE41AA-FFAA-499C-BDE5-49B45530043A}" type="presParOf" srcId="{F10B494C-09D1-4086-B69D-A6AFD9C77A06}" destId="{B60D677B-B1B3-47AF-A736-FE32A36D13F2}" srcOrd="2" destOrd="0" presId="urn:microsoft.com/office/officeart/2005/8/layout/architecture"/>
    <dgm:cxn modelId="{FB17C3F9-3031-49A3-A1EE-A511F37817F1}" type="presParOf" srcId="{B60D677B-B1B3-47AF-A736-FE32A36D13F2}" destId="{C0097761-B4D5-4CED-B08E-869058BC2D46}" srcOrd="0" destOrd="0" presId="urn:microsoft.com/office/officeart/2005/8/layout/architecture"/>
    <dgm:cxn modelId="{3077BBCD-1B0B-44B1-A8CA-D2E907C31B3B}" type="presParOf" srcId="{B60D677B-B1B3-47AF-A736-FE32A36D13F2}" destId="{C44B3035-8DA5-491A-9183-DDE32F78DF9D}" srcOrd="1" destOrd="0" presId="urn:microsoft.com/office/officeart/2005/8/layout/architecture"/>
    <dgm:cxn modelId="{E0D3C4F8-96A1-409C-882B-AAFA22E0EA9E}" type="presParOf" srcId="{F10B494C-09D1-4086-B69D-A6AFD9C77A06}" destId="{80140C2D-4A0A-4192-BED1-7E4943BE946E}" srcOrd="3" destOrd="0" presId="urn:microsoft.com/office/officeart/2005/8/layout/architecture"/>
    <dgm:cxn modelId="{C9F35306-6D00-4543-A09D-6170E028D128}" type="presParOf" srcId="{F10B494C-09D1-4086-B69D-A6AFD9C77A06}" destId="{45F61DC3-D017-4197-B001-4BB28F271724}" srcOrd="4" destOrd="0" presId="urn:microsoft.com/office/officeart/2005/8/layout/architecture"/>
    <dgm:cxn modelId="{F7E0EF0C-FA74-439C-9D36-F44CC721733F}" type="presParOf" srcId="{45F61DC3-D017-4197-B001-4BB28F271724}" destId="{BF25985D-8E37-47BE-9B5B-A03D67F5951C}" srcOrd="0" destOrd="0" presId="urn:microsoft.com/office/officeart/2005/8/layout/architecture"/>
    <dgm:cxn modelId="{92443DA2-F9E0-46AE-A7A5-E6BF05BEDA13}" type="presParOf" srcId="{45F61DC3-D017-4197-B001-4BB28F271724}" destId="{5E5AA747-0C72-4D91-98CF-12E425DB6100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024C64-1E60-43D8-8FD4-99E756DF7F71}" type="doc">
      <dgm:prSet loTypeId="urn:microsoft.com/office/officeart/2005/8/layout/process4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8142D8C-2AF0-4BBE-AC52-AF007C4E00B1}">
      <dgm:prSet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ilm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-fan,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adabiyot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san’at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sezilarli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darajada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rivojlangan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Zahiriddin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Muhammad Bobur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o‘zining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mashhur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“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Boburnoma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”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asarini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geografiya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tabiat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haqida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muhim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ma’lumotlar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qoldirgan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Shuningdek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saroylarida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ko‘plab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olimlar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shoirlar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faoliyat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yuritgan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F7A774D9-56E7-4B94-A52C-12DF89CD777F}" type="parTrans" cxnId="{36A6887D-DB91-43AB-A857-1B085FB1EB23}">
      <dgm:prSet/>
      <dgm:spPr/>
      <dgm:t>
        <a:bodyPr/>
        <a:lstStyle/>
        <a:p>
          <a:endParaRPr lang="en-US"/>
        </a:p>
      </dgm:t>
    </dgm:pt>
    <dgm:pt modelId="{EB02E65D-E488-47B4-B79F-36B069BF5840}" type="sibTrans" cxnId="{36A6887D-DB91-43AB-A857-1B085FB1EB23}">
      <dgm:prSet/>
      <dgm:spPr/>
      <dgm:t>
        <a:bodyPr/>
        <a:lstStyle/>
        <a:p>
          <a:endParaRPr lang="en-US"/>
        </a:p>
      </dgm:t>
    </dgm:pt>
    <dgm:pt modelId="{EF100DE7-9CC5-4002-A17F-CB3F81FD78A7}">
      <dgm:prSet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Primqul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Qodirov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asarlarida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olimlar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shoirlar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san’atkorlar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faoliyati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badiiy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tarzda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tasvirlanadi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Humoyun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Akbar I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saroylarda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kutubxonalar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tashkil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etilib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ilm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-fan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tarjima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ishlari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rivojlanganligi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manbalarda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qayd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etilgan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kabi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davrning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madaniy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muhitini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ochib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E1F905AE-06E1-4A27-9F4E-00FDE82BB399}" type="parTrans" cxnId="{71CC1BC8-1EF6-4B18-9283-E12C7D8C8118}">
      <dgm:prSet/>
      <dgm:spPr/>
      <dgm:t>
        <a:bodyPr/>
        <a:lstStyle/>
        <a:p>
          <a:endParaRPr lang="en-US"/>
        </a:p>
      </dgm:t>
    </dgm:pt>
    <dgm:pt modelId="{8BB54B0E-EB08-4762-9087-DD036B09A2D7}" type="sibTrans" cxnId="{71CC1BC8-1EF6-4B18-9283-E12C7D8C8118}">
      <dgm:prSet/>
      <dgm:spPr/>
      <dgm:t>
        <a:bodyPr/>
        <a:lstStyle/>
        <a:p>
          <a:endParaRPr lang="en-US"/>
        </a:p>
      </dgm:t>
    </dgm:pt>
    <dgm:pt modelId="{55F3BAFB-2F52-4599-8A05-D9659F6C037A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Bu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madaniy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taraqqiyot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muhim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o‘rin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egallaydi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Taj Mahal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kabi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mashhur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me’moriy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obidalar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davrida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barpo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etilgan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Bu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san’at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me’morchilik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madaniyatning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yuksak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darajada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rivojlanganini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ko‘rsatadi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9C2F8086-C0ED-4BE3-9413-87FFABD54DF3}" type="parTrans" cxnId="{D291A99B-1B3A-4868-A5CB-E899F60B98F0}">
      <dgm:prSet/>
      <dgm:spPr/>
      <dgm:t>
        <a:bodyPr/>
        <a:lstStyle/>
        <a:p>
          <a:endParaRPr lang="en-US"/>
        </a:p>
      </dgm:t>
    </dgm:pt>
    <dgm:pt modelId="{FA983EA5-0A88-46AD-8339-202C8275660C}" type="sibTrans" cxnId="{D291A99B-1B3A-4868-A5CB-E899F60B98F0}">
      <dgm:prSet/>
      <dgm:spPr/>
      <dgm:t>
        <a:bodyPr/>
        <a:lstStyle/>
        <a:p>
          <a:endParaRPr lang="en-US"/>
        </a:p>
      </dgm:t>
    </dgm:pt>
    <dgm:pt modelId="{55CCB033-0ECD-4F0F-BDDB-C6BEE4B4D828}" type="pres">
      <dgm:prSet presAssocID="{AE024C64-1E60-43D8-8FD4-99E756DF7F71}" presName="Name0" presStyleCnt="0">
        <dgm:presLayoutVars>
          <dgm:dir/>
          <dgm:animLvl val="lvl"/>
          <dgm:resizeHandles val="exact"/>
        </dgm:presLayoutVars>
      </dgm:prSet>
      <dgm:spPr/>
    </dgm:pt>
    <dgm:pt modelId="{297F30D0-8374-4CCB-84DC-F632A4672651}" type="pres">
      <dgm:prSet presAssocID="{55F3BAFB-2F52-4599-8A05-D9659F6C037A}" presName="boxAndChildren" presStyleCnt="0"/>
      <dgm:spPr/>
    </dgm:pt>
    <dgm:pt modelId="{5A5470DE-FAAF-4A13-8829-F6C263B43D4B}" type="pres">
      <dgm:prSet presAssocID="{55F3BAFB-2F52-4599-8A05-D9659F6C037A}" presName="parentTextBox" presStyleLbl="node1" presStyleIdx="0" presStyleCnt="3"/>
      <dgm:spPr/>
    </dgm:pt>
    <dgm:pt modelId="{1D35627B-BA63-47F3-98EA-735BEB004B9A}" type="pres">
      <dgm:prSet presAssocID="{8BB54B0E-EB08-4762-9087-DD036B09A2D7}" presName="sp" presStyleCnt="0"/>
      <dgm:spPr/>
    </dgm:pt>
    <dgm:pt modelId="{98937322-7C4B-4D6D-A755-514B60F74E90}" type="pres">
      <dgm:prSet presAssocID="{EF100DE7-9CC5-4002-A17F-CB3F81FD78A7}" presName="arrowAndChildren" presStyleCnt="0"/>
      <dgm:spPr/>
    </dgm:pt>
    <dgm:pt modelId="{DA3EC11B-DCBF-4E29-A47E-102FBB878B10}" type="pres">
      <dgm:prSet presAssocID="{EF100DE7-9CC5-4002-A17F-CB3F81FD78A7}" presName="parentTextArrow" presStyleLbl="node1" presStyleIdx="1" presStyleCnt="3"/>
      <dgm:spPr/>
    </dgm:pt>
    <dgm:pt modelId="{52EDD969-4633-4C1C-A556-140A8D713B1D}" type="pres">
      <dgm:prSet presAssocID="{EB02E65D-E488-47B4-B79F-36B069BF5840}" presName="sp" presStyleCnt="0"/>
      <dgm:spPr/>
    </dgm:pt>
    <dgm:pt modelId="{ECB2A65B-7962-4D52-8CE6-BEAFB855D3BB}" type="pres">
      <dgm:prSet presAssocID="{D8142D8C-2AF0-4BBE-AC52-AF007C4E00B1}" presName="arrowAndChildren" presStyleCnt="0"/>
      <dgm:spPr/>
    </dgm:pt>
    <dgm:pt modelId="{792A650E-9C35-4677-800A-4DA3C327327D}" type="pres">
      <dgm:prSet presAssocID="{D8142D8C-2AF0-4BBE-AC52-AF007C4E00B1}" presName="parentTextArrow" presStyleLbl="node1" presStyleIdx="2" presStyleCnt="3"/>
      <dgm:spPr/>
    </dgm:pt>
  </dgm:ptLst>
  <dgm:cxnLst>
    <dgm:cxn modelId="{943FD113-7658-4743-AEDD-156B6D4A3E1B}" type="presOf" srcId="{EF100DE7-9CC5-4002-A17F-CB3F81FD78A7}" destId="{DA3EC11B-DCBF-4E29-A47E-102FBB878B10}" srcOrd="0" destOrd="0" presId="urn:microsoft.com/office/officeart/2005/8/layout/process4"/>
    <dgm:cxn modelId="{AB2D781B-52D0-4FA7-B83C-C063E9BEF67C}" type="presOf" srcId="{D8142D8C-2AF0-4BBE-AC52-AF007C4E00B1}" destId="{792A650E-9C35-4677-800A-4DA3C327327D}" srcOrd="0" destOrd="0" presId="urn:microsoft.com/office/officeart/2005/8/layout/process4"/>
    <dgm:cxn modelId="{36A6887D-DB91-43AB-A857-1B085FB1EB23}" srcId="{AE024C64-1E60-43D8-8FD4-99E756DF7F71}" destId="{D8142D8C-2AF0-4BBE-AC52-AF007C4E00B1}" srcOrd="0" destOrd="0" parTransId="{F7A774D9-56E7-4B94-A52C-12DF89CD777F}" sibTransId="{EB02E65D-E488-47B4-B79F-36B069BF5840}"/>
    <dgm:cxn modelId="{CA765391-4C8E-4E4A-97C3-7EB7205D34F1}" type="presOf" srcId="{AE024C64-1E60-43D8-8FD4-99E756DF7F71}" destId="{55CCB033-0ECD-4F0F-BDDB-C6BEE4B4D828}" srcOrd="0" destOrd="0" presId="urn:microsoft.com/office/officeart/2005/8/layout/process4"/>
    <dgm:cxn modelId="{5DA69191-14D7-47FE-9459-FEEB4F61DDE0}" type="presOf" srcId="{55F3BAFB-2F52-4599-8A05-D9659F6C037A}" destId="{5A5470DE-FAAF-4A13-8829-F6C263B43D4B}" srcOrd="0" destOrd="0" presId="urn:microsoft.com/office/officeart/2005/8/layout/process4"/>
    <dgm:cxn modelId="{D291A99B-1B3A-4868-A5CB-E899F60B98F0}" srcId="{AE024C64-1E60-43D8-8FD4-99E756DF7F71}" destId="{55F3BAFB-2F52-4599-8A05-D9659F6C037A}" srcOrd="2" destOrd="0" parTransId="{9C2F8086-C0ED-4BE3-9413-87FFABD54DF3}" sibTransId="{FA983EA5-0A88-46AD-8339-202C8275660C}"/>
    <dgm:cxn modelId="{71CC1BC8-1EF6-4B18-9283-E12C7D8C8118}" srcId="{AE024C64-1E60-43D8-8FD4-99E756DF7F71}" destId="{EF100DE7-9CC5-4002-A17F-CB3F81FD78A7}" srcOrd="1" destOrd="0" parTransId="{E1F905AE-06E1-4A27-9F4E-00FDE82BB399}" sibTransId="{8BB54B0E-EB08-4762-9087-DD036B09A2D7}"/>
    <dgm:cxn modelId="{C2A6D350-83B3-4A8B-84B4-6225D71CEA2A}" type="presParOf" srcId="{55CCB033-0ECD-4F0F-BDDB-C6BEE4B4D828}" destId="{297F30D0-8374-4CCB-84DC-F632A4672651}" srcOrd="0" destOrd="0" presId="urn:microsoft.com/office/officeart/2005/8/layout/process4"/>
    <dgm:cxn modelId="{FCB1EE75-E3E4-4A14-92B0-8CAA920923ED}" type="presParOf" srcId="{297F30D0-8374-4CCB-84DC-F632A4672651}" destId="{5A5470DE-FAAF-4A13-8829-F6C263B43D4B}" srcOrd="0" destOrd="0" presId="urn:microsoft.com/office/officeart/2005/8/layout/process4"/>
    <dgm:cxn modelId="{8A717B67-57D8-40FD-A441-6A99B9CDEF9E}" type="presParOf" srcId="{55CCB033-0ECD-4F0F-BDDB-C6BEE4B4D828}" destId="{1D35627B-BA63-47F3-98EA-735BEB004B9A}" srcOrd="1" destOrd="0" presId="urn:microsoft.com/office/officeart/2005/8/layout/process4"/>
    <dgm:cxn modelId="{8265E70A-7724-4D75-84DB-56C88EDB0A09}" type="presParOf" srcId="{55CCB033-0ECD-4F0F-BDDB-C6BEE4B4D828}" destId="{98937322-7C4B-4D6D-A755-514B60F74E90}" srcOrd="2" destOrd="0" presId="urn:microsoft.com/office/officeart/2005/8/layout/process4"/>
    <dgm:cxn modelId="{70C1D3CC-B5B1-47BF-8131-20C3FF732623}" type="presParOf" srcId="{98937322-7C4B-4D6D-A755-514B60F74E90}" destId="{DA3EC11B-DCBF-4E29-A47E-102FBB878B10}" srcOrd="0" destOrd="0" presId="urn:microsoft.com/office/officeart/2005/8/layout/process4"/>
    <dgm:cxn modelId="{01FADA6B-E0A7-4FAE-A9EC-0FB3A608046C}" type="presParOf" srcId="{55CCB033-0ECD-4F0F-BDDB-C6BEE4B4D828}" destId="{52EDD969-4633-4C1C-A556-140A8D713B1D}" srcOrd="3" destOrd="0" presId="urn:microsoft.com/office/officeart/2005/8/layout/process4"/>
    <dgm:cxn modelId="{0B2E7B42-D0EE-490D-91B3-5CD9EEC2665B}" type="presParOf" srcId="{55CCB033-0ECD-4F0F-BDDB-C6BEE4B4D828}" destId="{ECB2A65B-7962-4D52-8CE6-BEAFB855D3BB}" srcOrd="4" destOrd="0" presId="urn:microsoft.com/office/officeart/2005/8/layout/process4"/>
    <dgm:cxn modelId="{A808B2DB-5F1D-40B1-8F5D-764B7D4409CC}" type="presParOf" srcId="{ECB2A65B-7962-4D52-8CE6-BEAFB855D3BB}" destId="{792A650E-9C35-4677-800A-4DA3C327327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5BBBDB-8A12-4399-895D-D64B6F616E6D}">
      <dsp:nvSpPr>
        <dsp:cNvPr id="0" name=""/>
        <dsp:cNvSpPr/>
      </dsp:nvSpPr>
      <dsp:spPr>
        <a:xfrm>
          <a:off x="3774" y="0"/>
          <a:ext cx="2264695" cy="1877819"/>
        </a:xfrm>
        <a:prstGeom prst="upArrow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7FA317-E05C-4E96-9543-D7EE8950ADBF}">
      <dsp:nvSpPr>
        <dsp:cNvPr id="0" name=""/>
        <dsp:cNvSpPr/>
      </dsp:nvSpPr>
      <dsp:spPr>
        <a:xfrm>
          <a:off x="2336410" y="0"/>
          <a:ext cx="3843119" cy="1877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Primqul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Qodirov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o‘zbek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adabiyotining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yirik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yozuvchilaridan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biri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bo‘lib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u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mavzularda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ko‘plab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asarlar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yaratgan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Uning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ijodida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milliy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buyuk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shaxslar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faoliyati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muhim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o‘rin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egallaydi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2336410" y="0"/>
        <a:ext cx="3843119" cy="1877819"/>
      </dsp:txXfrm>
    </dsp:sp>
    <dsp:sp modelId="{D10756D8-E87D-4265-81DB-47B471310334}">
      <dsp:nvSpPr>
        <dsp:cNvPr id="0" name=""/>
        <dsp:cNvSpPr/>
      </dsp:nvSpPr>
      <dsp:spPr>
        <a:xfrm>
          <a:off x="683183" y="2034303"/>
          <a:ext cx="2264695" cy="1877819"/>
        </a:xfrm>
        <a:prstGeom prst="downArrow">
          <a:avLst/>
        </a:prstGeom>
        <a:gradFill rotWithShape="0">
          <a:gsLst>
            <a:gs pos="0">
              <a:schemeClr val="accent4">
                <a:hueOff val="-1528355"/>
                <a:satOff val="-10245"/>
                <a:lumOff val="-10589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-1528355"/>
                <a:satOff val="-10245"/>
                <a:lumOff val="-10589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B836B0-CABC-4126-813A-6DE60AA68337}">
      <dsp:nvSpPr>
        <dsp:cNvPr id="0" name=""/>
        <dsp:cNvSpPr/>
      </dsp:nvSpPr>
      <dsp:spPr>
        <a:xfrm>
          <a:off x="3015819" y="2034303"/>
          <a:ext cx="3843119" cy="1877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haqiqatni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badiiy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uyg‘unlashtirib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o‘quvchilarga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o‘tmish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voqealarini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jonli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tushunarli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tarzda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yetkazadi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3015819" y="2034303"/>
        <a:ext cx="3843119" cy="1877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B5102-2FB6-46A9-A537-4F1F7CE9EE12}">
      <dsp:nvSpPr>
        <dsp:cNvPr id="0" name=""/>
        <dsp:cNvSpPr/>
      </dsp:nvSpPr>
      <dsp:spPr>
        <a:xfrm>
          <a:off x="0" y="624011"/>
          <a:ext cx="2276817" cy="22768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davlati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XVI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asr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boshlarida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tashkil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topgan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yirik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sulola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hisoblanadi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333432" y="957442"/>
        <a:ext cx="1609953" cy="1609949"/>
      </dsp:txXfrm>
    </dsp:sp>
    <dsp:sp modelId="{9089C6BF-D011-454C-8243-99959BAEBB35}">
      <dsp:nvSpPr>
        <dsp:cNvPr id="0" name=""/>
        <dsp:cNvSpPr/>
      </dsp:nvSpPr>
      <dsp:spPr>
        <a:xfrm>
          <a:off x="1170775" y="2142518"/>
          <a:ext cx="2276817" cy="22768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Times New Roman" panose="02020603050405020304" pitchFamily="18" charset="0"/>
              <a:cs typeface="Times New Roman" panose="02020603050405020304" pitchFamily="18" charset="0"/>
            </a:rPr>
            <a:t>Bu davlatga asos solgan shaxs – Zahiriddin Muhammad Bobur bo‘lib, u Markaziy Osiyodan Hindistonga yurish qilib, yangi davlat barpo etgan.</a:t>
          </a:r>
        </a:p>
      </dsp:txBody>
      <dsp:txXfrm>
        <a:off x="1504207" y="2475949"/>
        <a:ext cx="1609953" cy="1609949"/>
      </dsp:txXfrm>
    </dsp:sp>
    <dsp:sp modelId="{67D91990-CE94-412B-9004-662E2DECD375}">
      <dsp:nvSpPr>
        <dsp:cNvPr id="0" name=""/>
        <dsp:cNvSpPr/>
      </dsp:nvSpPr>
      <dsp:spPr>
        <a:xfrm>
          <a:off x="2342246" y="624011"/>
          <a:ext cx="2276817" cy="22768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Times New Roman" panose="02020603050405020304" pitchFamily="18" charset="0"/>
              <a:cs typeface="Times New Roman" panose="02020603050405020304" pitchFamily="18" charset="0"/>
            </a:rPr>
            <a:t>Boburiylar davri siyosiy, harbiy va madaniy rivojlanish bilan ajralib turadi.</a:t>
          </a:r>
        </a:p>
      </dsp:txBody>
      <dsp:txXfrm>
        <a:off x="2675678" y="957442"/>
        <a:ext cx="1609953" cy="1609949"/>
      </dsp:txXfrm>
    </dsp:sp>
    <dsp:sp modelId="{F568CE98-1EB8-4870-A132-462A35C52933}">
      <dsp:nvSpPr>
        <dsp:cNvPr id="0" name=""/>
        <dsp:cNvSpPr/>
      </dsp:nvSpPr>
      <dsp:spPr>
        <a:xfrm>
          <a:off x="3513022" y="2142518"/>
          <a:ext cx="2276817" cy="22768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Zahiriddin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Muhammad Bobur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nafaqat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arbobi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sarkarda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balki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iste’dodli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shoir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</a:t>
          </a:r>
          <a:r>
            <a:rPr lang="en-US" sz="1300" kern="1200" err="1">
              <a:latin typeface="Times New Roman" panose="02020603050405020304" pitchFamily="18" charset="0"/>
              <a:cs typeface="Times New Roman" panose="02020603050405020304" pitchFamily="18" charset="0"/>
            </a:rPr>
            <a:t>lgan</a:t>
          </a:r>
          <a:r>
            <a:rPr lang="en-US" sz="1300" kern="120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46454" y="2475949"/>
        <a:ext cx="1609953" cy="1609949"/>
      </dsp:txXfrm>
    </dsp:sp>
    <dsp:sp modelId="{04920DC3-58D2-423A-84F3-0A2776BCC16F}">
      <dsp:nvSpPr>
        <dsp:cNvPr id="0" name=""/>
        <dsp:cNvSpPr/>
      </dsp:nvSpPr>
      <dsp:spPr>
        <a:xfrm>
          <a:off x="4683797" y="624011"/>
          <a:ext cx="2276817" cy="22768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 o‘zining mashhur “Boburnoma” asarida o‘z davrining tarixiy voqealari, siyosiy hayoti va madaniyatini batafsil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tasvirlab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qoldirgan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17229" y="957442"/>
        <a:ext cx="1609953" cy="16099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AD145-8022-41DE-8F32-74CD36193A57}">
      <dsp:nvSpPr>
        <dsp:cNvPr id="0" name=""/>
        <dsp:cNvSpPr/>
      </dsp:nvSpPr>
      <dsp:spPr>
        <a:xfrm rot="16200000">
          <a:off x="-1011003" y="1011747"/>
          <a:ext cx="3959258" cy="1935762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205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Primqul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Qodirov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voqealarni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o‘z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asarlarida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badiiy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obrazlar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orqali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tasvirlaydi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5400000">
        <a:off x="745" y="791851"/>
        <a:ext cx="1935762" cy="2375554"/>
      </dsp:txXfrm>
    </dsp:sp>
    <dsp:sp modelId="{3F592A1A-C6DB-41FB-941A-2B5FAE709AC7}">
      <dsp:nvSpPr>
        <dsp:cNvPr id="0" name=""/>
        <dsp:cNvSpPr/>
      </dsp:nvSpPr>
      <dsp:spPr>
        <a:xfrm rot="16200000">
          <a:off x="1069941" y="1011747"/>
          <a:ext cx="3959258" cy="1935762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205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U Boburiylar davrini yoritishda tarixiy faktlarga tayanib, voqealarni badiiy va dramatik tarzda boyitadi.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081689" y="791851"/>
        <a:ext cx="1935762" cy="2375554"/>
      </dsp:txXfrm>
    </dsp:sp>
    <dsp:sp modelId="{E817CA31-A986-4BC5-8154-5B236AC57875}">
      <dsp:nvSpPr>
        <dsp:cNvPr id="0" name=""/>
        <dsp:cNvSpPr/>
      </dsp:nvSpPr>
      <dsp:spPr>
        <a:xfrm rot="16200000">
          <a:off x="3150887" y="1011747"/>
          <a:ext cx="3959258" cy="1935762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205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Natijada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o‘quvchi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voqealarni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nafaqat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o‘qib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biladi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balki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ularni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tasavvur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qilish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imkoniga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bo‘ladi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5400000">
        <a:off x="4162635" y="791851"/>
        <a:ext cx="1935762" cy="23755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738B8-BDD8-46E6-9164-9E0C0F0CF94C}">
      <dsp:nvSpPr>
        <dsp:cNvPr id="0" name=""/>
        <dsp:cNvSpPr/>
      </dsp:nvSpPr>
      <dsp:spPr>
        <a:xfrm>
          <a:off x="5526" y="0"/>
          <a:ext cx="2234704" cy="361102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tarixda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ko‘plab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harbiy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yurishlar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janglar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mashhur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hisoblanadi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Bu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davrda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hududlarni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kengaytirish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davlatni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mustahkamlash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uchun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ko‘plab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harbiy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harakatlar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olib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borilgan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..</a:t>
          </a:r>
        </a:p>
      </dsp:txBody>
      <dsp:txXfrm>
        <a:off x="70978" y="65452"/>
        <a:ext cx="2103800" cy="3480119"/>
      </dsp:txXfrm>
    </dsp:sp>
    <dsp:sp modelId="{C0097761-B4D5-4CED-B08E-869058BC2D46}">
      <dsp:nvSpPr>
        <dsp:cNvPr id="0" name=""/>
        <dsp:cNvSpPr/>
      </dsp:nvSpPr>
      <dsp:spPr>
        <a:xfrm>
          <a:off x="2615662" y="0"/>
          <a:ext cx="2234704" cy="361102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Primqul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Qodirov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asarlarida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janglar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harbiy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strategiya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sarkardalarning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jasorati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batafsil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tasvirlanadi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jang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maydonidagi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voqealarni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badiiy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uslub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orqali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jonli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ta’sirli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qilib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tasvirlaydi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2681114" y="65452"/>
        <a:ext cx="2103800" cy="3480119"/>
      </dsp:txXfrm>
    </dsp:sp>
    <dsp:sp modelId="{BF25985D-8E37-47BE-9B5B-A03D67F5951C}">
      <dsp:nvSpPr>
        <dsp:cNvPr id="0" name=""/>
        <dsp:cNvSpPr/>
      </dsp:nvSpPr>
      <dsp:spPr>
        <a:xfrm>
          <a:off x="5225797" y="0"/>
          <a:ext cx="2234704" cy="361102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Harbiy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orqali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davrning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siyosiy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vaziyatini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ochib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beradi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Urushlar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davlatlar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o‘rtasidagi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munosabatlar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hokimiyat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uchun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kurash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chambarchas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bog‘liq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bo‘lgan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291249" y="65452"/>
        <a:ext cx="2103800" cy="34801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470DE-FAAF-4A13-8829-F6C263B43D4B}">
      <dsp:nvSpPr>
        <dsp:cNvPr id="0" name=""/>
        <dsp:cNvSpPr/>
      </dsp:nvSpPr>
      <dsp:spPr>
        <a:xfrm>
          <a:off x="0" y="3405691"/>
          <a:ext cx="7631709" cy="11178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Bu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madaniy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taraqqiyot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muhim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o‘rin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egallaydi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Taj Mahal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kabi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mashhur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me’moriy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obidalar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davrida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barpo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etilgan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Bu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san’at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me’morchilik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madaniyatning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yuksak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darajada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rivojlanganini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ko‘rsatadi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3405691"/>
        <a:ext cx="7631709" cy="1117823"/>
      </dsp:txXfrm>
    </dsp:sp>
    <dsp:sp modelId="{DA3EC11B-DCBF-4E29-A47E-102FBB878B10}">
      <dsp:nvSpPr>
        <dsp:cNvPr id="0" name=""/>
        <dsp:cNvSpPr/>
      </dsp:nvSpPr>
      <dsp:spPr>
        <a:xfrm rot="10800000">
          <a:off x="0" y="1703245"/>
          <a:ext cx="7631709" cy="171921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Primqul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Qodirov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asarlarida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olimlar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shoirlar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san’atkorlar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faoliyati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badiiy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tarzda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tasvirlanadi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Humoyun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Akbar I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davrida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saroylarda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kutubxonalar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tashkil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etilib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ilm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-fan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tarjima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ishlari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rivojlanganligi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tarixiy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manbalarda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ham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qayd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etilgan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Yozuvchi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shu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kabi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voqealarni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tasvirlab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davrning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madaniy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muhitini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ochib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beradi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10800000">
        <a:off x="0" y="1703245"/>
        <a:ext cx="7631709" cy="1117093"/>
      </dsp:txXfrm>
    </dsp:sp>
    <dsp:sp modelId="{792A650E-9C35-4677-800A-4DA3C327327D}">
      <dsp:nvSpPr>
        <dsp:cNvPr id="0" name=""/>
        <dsp:cNvSpPr/>
      </dsp:nvSpPr>
      <dsp:spPr>
        <a:xfrm rot="10800000">
          <a:off x="0" y="799"/>
          <a:ext cx="7631709" cy="171921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davrida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ilm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-fan,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adabiyot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san’at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sezilarli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darajada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rivojlangan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Zahiriddin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Muhammad Bobur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o‘zining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mashhur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“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Boburnoma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”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asarini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yozib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geografiya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tabiat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haqida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muhim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ma’lumotlar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qoldirgan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Shuningdek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Boburiylar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saroylarida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ko‘plab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olimlar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shoirlar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faoliyat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yuritgan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10800000">
        <a:off x="0" y="799"/>
        <a:ext cx="7631709" cy="1117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30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67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14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541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71887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02255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63884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27029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246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22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81722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62102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877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3789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8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5899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5685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25244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3/7/2026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22248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78718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1A20565-6724-D233-E261-E4779A960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56F2A0E-5FDB-543F-E9F5-A66780DA5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45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660A6CB-98B5-F6D0-0253-4E8333AAF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9E73B96-0EE7-5220-51A0-8AEF030EA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17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0D5F5C5-B981-628A-C486-7872E7BD9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84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0932C7E-F8FE-E346-78A0-C919E1A47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608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498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651" r:id="rId21"/>
    <p:sldLayoutId id="2147483689" r:id="rId22"/>
    <p:sldLayoutId id="2147483691" r:id="rId23"/>
    <p:sldLayoutId id="2147483692" r:id="rId24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047" y="849782"/>
            <a:ext cx="6306531" cy="3533682"/>
          </a:xfrm>
        </p:spPr>
        <p:txBody>
          <a:bodyPr anchor="ctr"/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Primqul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ijodida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Boburiylar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etishi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11D72D-4D37-9A68-2A04-164AD5AF2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084" y="4883084"/>
            <a:ext cx="7268065" cy="1658229"/>
          </a:xfrm>
        </p:spPr>
        <p:txBody>
          <a:bodyPr>
            <a:normAutofit/>
          </a:bodyPr>
          <a:lstStyle/>
          <a:p>
            <a:r>
              <a:rPr lang="en-US" dirty="0" err="1"/>
              <a:t>F.I.Sh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43EC8A-1733-CCF7-081F-EB4667C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375600"/>
          </a:xfrm>
        </p:spPr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Yozuvchining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uslubi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E55D3D-AA24-CF53-6679-29B3C83F764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48412" y="1945291"/>
            <a:ext cx="7185880" cy="435181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Primqul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obrazlardan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qahramonlarning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xarakterini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haqiqat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mahorat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uyg‘unligi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69D854-FB65-0E93-CFE2-041F7C41DD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C57356A-B0D6-65A1-BF76-C9A1F8D027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9739" r="9739"/>
          <a:stretch/>
        </p:blipFill>
        <p:spPr>
          <a:prstGeom prst="rect">
            <a:avLst/>
          </a:prstGeom>
          <a:solidFill>
            <a:srgbClr val="1CADE4"/>
          </a:solidFill>
        </p:spPr>
      </p:pic>
    </p:spTree>
    <p:extLst>
      <p:ext uri="{BB962C8B-B14F-4D97-AF65-F5344CB8AC3E}">
        <p14:creationId xmlns:p14="http://schemas.microsoft.com/office/powerpoint/2010/main" val="4072101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D22C5-0C9E-B582-A8FE-B45E70A01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809" y="1057274"/>
            <a:ext cx="7043617" cy="4429126"/>
          </a:xfrm>
        </p:spPr>
        <p:txBody>
          <a:bodyPr/>
          <a:lstStyle/>
          <a:p>
            <a:pPr algn="ctr"/>
            <a:r>
              <a:rPr lang="en-US" sz="4800" b="1" dirty="0" err="1">
                <a:latin typeface="Bookman Old Style" panose="02050604050505020204" pitchFamily="18" charset="0"/>
              </a:rPr>
              <a:t>E’tiboringiz</a:t>
            </a:r>
            <a:r>
              <a:rPr lang="en-US" sz="4800" b="1" dirty="0">
                <a:latin typeface="Bookman Old Style" panose="02050604050505020204" pitchFamily="18" charset="0"/>
              </a:rPr>
              <a:t> </a:t>
            </a:r>
            <a:r>
              <a:rPr lang="en-US" sz="4800" b="1" dirty="0" err="1">
                <a:latin typeface="Bookman Old Style" panose="02050604050505020204" pitchFamily="18" charset="0"/>
              </a:rPr>
              <a:t>uchun</a:t>
            </a:r>
            <a:r>
              <a:rPr lang="en-US" sz="4800" b="1" dirty="0">
                <a:latin typeface="Bookman Old Style" panose="02050604050505020204" pitchFamily="18" charset="0"/>
              </a:rPr>
              <a:t> </a:t>
            </a:r>
            <a:r>
              <a:rPr lang="en-US" sz="4800" b="1" dirty="0" err="1">
                <a:latin typeface="Bookman Old Style" panose="02050604050505020204" pitchFamily="18" charset="0"/>
              </a:rPr>
              <a:t>raxmat</a:t>
            </a:r>
            <a:r>
              <a:rPr lang="en-US" sz="4800" b="1" dirty="0">
                <a:latin typeface="Bookman Old Style" panose="02050604050505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7317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425" y="2337847"/>
            <a:ext cx="6715655" cy="3704137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Primqul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ijodiga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Zahiriddin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Muhammad Bobur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Boburiylar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Primqul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Boburiylar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saroy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harbiy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yurishlar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Primqul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xulosalar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5CFA2-4E67-F157-5FFD-A246307D41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B50A0-75DE-1B6A-C824-06839EE91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82426"/>
            <a:ext cx="7843837" cy="1055802"/>
          </a:xfrm>
        </p:spPr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Primqul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8463A77-6743-1645-0024-045028044949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930447125"/>
              </p:ext>
            </p:extLst>
          </p:nvPr>
        </p:nvGraphicFramePr>
        <p:xfrm>
          <a:off x="1385740" y="2172878"/>
          <a:ext cx="6862714" cy="3912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04429F-7A0D-F79C-4E91-1D6DD8A358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C522B93-47B8-7515-7377-7B3176EB964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/>
          <a:srcRect t="5447" b="5447"/>
          <a:stretch/>
        </p:blipFill>
        <p:spPr>
          <a:prstGeom prst="rect">
            <a:avLst/>
          </a:prstGeom>
          <a:solidFill>
            <a:srgbClr val="1CADE4"/>
          </a:solidFill>
        </p:spPr>
      </p:pic>
    </p:spTree>
    <p:extLst>
      <p:ext uri="{BB962C8B-B14F-4D97-AF65-F5344CB8AC3E}">
        <p14:creationId xmlns:p14="http://schemas.microsoft.com/office/powerpoint/2010/main" val="403846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EDA75-0988-2AC2-87F8-8DEC83A7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0792" y="-725863"/>
            <a:ext cx="6505235" cy="2837468"/>
          </a:xfrm>
        </p:spPr>
        <p:txBody>
          <a:bodyPr/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Boburiylar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qisqacha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3A62751-BB7E-FBD7-57CC-F414427BAD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2293110"/>
              </p:ext>
            </p:extLst>
          </p:nvPr>
        </p:nvGraphicFramePr>
        <p:xfrm>
          <a:off x="4788040" y="1344463"/>
          <a:ext cx="6960615" cy="5043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63C0EE3-B9E3-546B-9ED2-3716CF5B8A2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8"/>
          <a:srcRect l="6451" r="645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91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1057274"/>
            <a:ext cx="7616859" cy="1054329"/>
          </a:xfrm>
        </p:spPr>
        <p:txBody>
          <a:bodyPr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Primqul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voqealar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0D204DC-43DC-1CB2-DB14-1F49DF62B0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6895559"/>
              </p:ext>
            </p:extLst>
          </p:nvPr>
        </p:nvGraphicFramePr>
        <p:xfrm>
          <a:off x="782425" y="2384982"/>
          <a:ext cx="6099142" cy="3959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B385D47-61DE-1C7E-E1C2-CF57E8084F7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8"/>
          <a:srcRect l="11216" r="11216"/>
          <a:stretch/>
        </p:blipFill>
        <p:spPr>
          <a:prstGeom prst="rect">
            <a:avLst/>
          </a:prstGeom>
          <a:solidFill>
            <a:srgbClr val="27CED7"/>
          </a:solidFill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6067" y="457200"/>
            <a:ext cx="8729960" cy="692870"/>
          </a:xfrm>
        </p:spPr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Saroy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11C33-898C-4414-4665-5136EB6FC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03456" y="1845828"/>
            <a:ext cx="8729960" cy="5167714"/>
          </a:xfrm>
        </p:spPr>
        <p:txBody>
          <a:bodyPr>
            <a:normAutofit/>
          </a:bodyPr>
          <a:lstStyle/>
          <a:p>
            <a:pPr marL="400050" indent="-400050">
              <a:buFont typeface="+mj-lt"/>
              <a:buAutoNum type="romanL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Yozuvchi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Boburiylar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saroyidagi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boshqaruvi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hukmdorlar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qarorlarni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batafsil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saroy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hukmdorlar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yaxshiroq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tasavvur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00050" indent="-400050">
              <a:buFont typeface="+mj-lt"/>
              <a:buAutoNum type="romanLcPeriod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400050">
              <a:buFont typeface="+mj-lt"/>
              <a:buAutoNum type="romanL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Saroy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boshqaruvi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-fan,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rivojlanadigan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shoirlar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san’atkorlarning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ta’kidlanadi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00050" indent="-400050">
              <a:buFont typeface="+mj-lt"/>
              <a:buAutoNum type="romanLcPeriod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400050">
              <a:buFont typeface="+mj-lt"/>
              <a:buAutoNum type="romanL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Saroydagi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marosimlar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yig‘ilishlar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bayramlar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tantanali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tadbirlar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Boburiylar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an’analarni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/>
              <a:t>.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4FF72B7-0438-3641-5939-75128934B0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10199-C129-11F0-56F2-2D1AED21C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809" y="1057274"/>
            <a:ext cx="7043617" cy="1082611"/>
          </a:xfrm>
        </p:spPr>
        <p:txBody>
          <a:bodyPr/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Harbiy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voqealar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yurishlar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0AEC4F-E711-8552-9C34-82C1514A1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5FB04E9-2419-9029-B0B5-30B63C356613}"/>
              </a:ext>
            </a:extLst>
          </p:cNvPr>
          <p:cNvGraphicFramePr>
            <a:graphicFrameLocks noGrp="1"/>
          </p:cNvGraphicFramePr>
          <p:nvPr>
            <p:ph idx="11"/>
            <p:extLst>
              <p:ext uri="{D42A27DB-BD31-4B8C-83A1-F6EECF244321}">
                <p14:modId xmlns:p14="http://schemas.microsoft.com/office/powerpoint/2010/main" val="3372602463"/>
              </p:ext>
            </p:extLst>
          </p:nvPr>
        </p:nvGraphicFramePr>
        <p:xfrm>
          <a:off x="3846136" y="2384424"/>
          <a:ext cx="7466029" cy="3611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171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7" y="603315"/>
            <a:ext cx="7796464" cy="1013380"/>
          </a:xfrm>
        </p:spPr>
        <p:txBody>
          <a:bodyPr/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67C004-8B72-C872-98FB-00A2A584D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AEF9954A-E263-8A7E-58B1-4D03F7D1BD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Primqul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saroy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qatlamlariga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e’tibor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aholisi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mehnati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tasavvurga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33680A80-5C61-DD02-1119-0565C0AD537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savdogarlar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hunarmandlar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askarlar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tarzda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yoritiladi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Boburiylar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rang-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yaxshiroq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55F2D4-C20E-BEBC-1CCF-4449B045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41023"/>
            <a:ext cx="7631709" cy="59388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Ilm-fan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rivoji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A0C4F54-9C15-855C-01EC-C41E2C370E6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9366" r="9366"/>
          <a:stretch/>
        </p:blipFill>
        <p:spPr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rgbClr val="42BA97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CE1B8-1C92-D6D2-444B-652DB90E86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66E9E21-21BB-2D83-D4FE-C6798A494B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150734"/>
              </p:ext>
            </p:extLst>
          </p:nvPr>
        </p:nvGraphicFramePr>
        <p:xfrm>
          <a:off x="914400" y="1687397"/>
          <a:ext cx="7631709" cy="452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41619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TM02900720[[fn=Integral]]</Template>
  <TotalTime>264</TotalTime>
  <Words>797</Words>
  <Application>Microsoft Office PowerPoint</Application>
  <PresentationFormat>Widescreen</PresentationFormat>
  <Paragraphs>52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Bookman Old Style</vt:lpstr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Primqul Qodirov ijodida Boburiylar davri tarixining aks etishi </vt:lpstr>
      <vt:lpstr>Reja:</vt:lpstr>
      <vt:lpstr>Primqul Qodirov haqida umumiy ma’lumot</vt:lpstr>
      <vt:lpstr>Boburiylar davri haqida qisqacha</vt:lpstr>
      <vt:lpstr>Primqul Qodirov asarlarida tarixiy voqealar</vt:lpstr>
      <vt:lpstr>Saroy hayotining tasviri</vt:lpstr>
      <vt:lpstr>Harbiy voqealar va yurishlar</vt:lpstr>
      <vt:lpstr>Ijtimoiy hayot tasviri</vt:lpstr>
      <vt:lpstr>Ilm-fan va madaniyat rivoji</vt:lpstr>
      <vt:lpstr>Yozuvchining badiiy uslubi </vt:lpstr>
      <vt:lpstr>E’tiboringiz uchun raxmat!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Пользователь</dc:creator>
  <cp:lastModifiedBy>Пользователь</cp:lastModifiedBy>
  <cp:revision>6</cp:revision>
  <dcterms:created xsi:type="dcterms:W3CDTF">2026-03-05T04:40:29Z</dcterms:created>
  <dcterms:modified xsi:type="dcterms:W3CDTF">2026-03-07T11:54:40Z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