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3" r:id="rId2"/>
    <p:sldId id="257" r:id="rId3"/>
    <p:sldId id="258" r:id="rId4"/>
    <p:sldId id="260" r:id="rId5"/>
    <p:sldId id="261" r:id="rId6"/>
    <p:sldId id="262" r:id="rId7"/>
    <p:sldId id="263" r:id="rId8"/>
    <p:sldId id="264" r:id="rId9"/>
    <p:sldId id="271" r:id="rId10"/>
    <p:sldId id="272" r:id="rId11"/>
    <p:sldId id="265" r:id="rId12"/>
    <p:sldId id="266" r:id="rId13"/>
    <p:sldId id="267" r:id="rId14"/>
    <p:sldId id="268" r:id="rId15"/>
    <p:sldId id="269" r:id="rId16"/>
    <p:sldId id="270"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1" d="100"/>
          <a:sy n="81" d="100"/>
        </p:scale>
        <p:origin x="4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ru-RU"/>
              <a:t>Образец заголовка</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4/24/2025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4/24/2025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4/24/2025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4/24/2025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ru-RU"/>
              <a:t>Образец заголовка</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E5059C3-6A89-4494-99FF-5A4D6FFD50EB}" type="datetimeFigureOut">
              <a:rPr lang="en-US" dirty="0"/>
              <a:t>4/24/2025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4/24/2025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ru-RU"/>
              <a:t>Образец заголовка</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609285" y="2851331"/>
            <a:ext cx="3893623" cy="307143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66635" y="2851331"/>
            <a:ext cx="3899798" cy="307143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4/24/2025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4/24/2025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4/24/2025</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7D525BB-DA17-4BA0-B3C8-3AC3ABC827E6}" type="datetimeFigureOut">
              <a:rPr lang="en-US" dirty="0"/>
              <a:t>4/24/2025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16C4C9A-3960-41CF-A4E9-2A8FB932454B}" type="datetimeFigureOut">
              <a:rPr lang="en-US" dirty="0"/>
              <a:t>4/24/2025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4/24/2025</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https://uz.wikipedia/" TargetMode="External"/><Relationship Id="rId2" Type="http://schemas.openxmlformats.org/officeDocument/2006/relationships/hyperlink" Target="https://youtube.com/watch"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3795CF-7387-4A34-A9AA-FC4F45EC51FD}"/>
              </a:ext>
            </a:extLst>
          </p:cNvPr>
          <p:cNvSpPr>
            <a:spLocks noGrp="1"/>
          </p:cNvSpPr>
          <p:nvPr>
            <p:ph type="title"/>
          </p:nvPr>
        </p:nvSpPr>
        <p:spPr>
          <a:xfrm>
            <a:off x="2116834" y="1127760"/>
            <a:ext cx="7958331" cy="4632960"/>
          </a:xfrm>
        </p:spPr>
        <p:txBody>
          <a:bodyPr>
            <a:normAutofit/>
          </a:bodyPr>
          <a:lstStyle/>
          <a:p>
            <a:pPr algn="ctr"/>
            <a:r>
              <a:rPr lang="en-US" dirty="0"/>
              <a:t>MIRZO ULUG’BEK NOMIDAGI                                        O’ZBEKISTON MILLIY UNIVERSITETI                                       FIZIKA FAKULTET</a:t>
            </a:r>
            <a:br>
              <a:rPr lang="en-US" dirty="0"/>
            </a:br>
            <a:r>
              <a:rPr lang="en-US" dirty="0"/>
              <a:t>2-KURS TF-2301 GURUH TALABALARI                              TEMIROVA JASMINA VA                                                 MARDONOVA MUNAVVARNING                                                KLINIK DOZIMETRIYANING DOLZARB MASALALARI FANIDAN TAQDIMOTI</a:t>
            </a:r>
            <a:br>
              <a:rPr lang="en-US" dirty="0"/>
            </a:br>
            <a:endParaRPr lang="ru-RU" dirty="0"/>
          </a:p>
        </p:txBody>
      </p:sp>
    </p:spTree>
    <p:extLst>
      <p:ext uri="{BB962C8B-B14F-4D97-AF65-F5344CB8AC3E}">
        <p14:creationId xmlns:p14="http://schemas.microsoft.com/office/powerpoint/2010/main" val="1135868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A9EB7F73-1880-497B-957D-241448C7C140}"/>
              </a:ext>
            </a:extLst>
          </p:cNvPr>
          <p:cNvPicPr>
            <a:picLocks noGrp="1" noChangeAspect="1"/>
          </p:cNvPicPr>
          <p:nvPr>
            <p:ph type="pic" idx="1"/>
          </p:nvPr>
        </p:nvPicPr>
        <p:blipFill rotWithShape="1">
          <a:blip r:embed="rId2"/>
          <a:stretch/>
        </p:blipFill>
        <p:spPr>
          <a:xfrm>
            <a:off x="6360159" y="1994588"/>
            <a:ext cx="5009497" cy="2231971"/>
          </a:xfrm>
        </p:spPr>
      </p:pic>
      <p:sp>
        <p:nvSpPr>
          <p:cNvPr id="4" name="Текст 3">
            <a:extLst>
              <a:ext uri="{FF2B5EF4-FFF2-40B4-BE49-F238E27FC236}">
                <a16:creationId xmlns:a16="http://schemas.microsoft.com/office/drawing/2014/main" id="{F45D59FD-35A7-4EBD-8B88-586C56304FC0}"/>
              </a:ext>
            </a:extLst>
          </p:cNvPr>
          <p:cNvSpPr>
            <a:spLocks noGrp="1"/>
          </p:cNvSpPr>
          <p:nvPr>
            <p:ph type="body" sz="half" idx="2"/>
          </p:nvPr>
        </p:nvSpPr>
        <p:spPr>
          <a:xfrm>
            <a:off x="1859968" y="1917376"/>
            <a:ext cx="3971874" cy="4005904"/>
          </a:xfrm>
        </p:spPr>
        <p:txBody>
          <a:bodyPr>
            <a:normAutofit/>
          </a:bodyPr>
          <a:lstStyle/>
          <a:p>
            <a:r>
              <a:rPr lang="en-US" dirty="0" err="1"/>
              <a:t>Sxematik</a:t>
            </a:r>
            <a:r>
              <a:rPr lang="en-US" dirty="0"/>
              <a:t> </a:t>
            </a:r>
            <a:r>
              <a:rPr lang="en-US" dirty="0" err="1"/>
              <a:t>ko'rinishdagi</a:t>
            </a:r>
            <a:r>
              <a:rPr lang="en-US" dirty="0"/>
              <a:t> </a:t>
            </a:r>
            <a:r>
              <a:rPr lang="en-US" dirty="0" err="1"/>
              <a:t>yuqori</a:t>
            </a:r>
            <a:r>
              <a:rPr lang="en-US" dirty="0"/>
              <a:t> </a:t>
            </a:r>
            <a:r>
              <a:rPr lang="en-US" dirty="0" err="1"/>
              <a:t>energiyali</a:t>
            </a:r>
            <a:r>
              <a:rPr lang="en-US" dirty="0"/>
              <a:t> </a:t>
            </a:r>
            <a:r>
              <a:rPr lang="en-US" dirty="0" err="1"/>
              <a:t>fotonning</a:t>
            </a:r>
            <a:r>
              <a:rPr lang="en-US" dirty="0"/>
              <a:t> </a:t>
            </a:r>
            <a:r>
              <a:rPr lang="en-US" dirty="0" err="1"/>
              <a:t>tushayotgan</a:t>
            </a:r>
            <a:r>
              <a:rPr lang="en-US" dirty="0"/>
              <a:t> </a:t>
            </a:r>
            <a:r>
              <a:rPr lang="en-US" dirty="0" err="1"/>
              <a:t>nurlanishga</a:t>
            </a:r>
            <a:r>
              <a:rPr lang="en-US" dirty="0"/>
              <a:t> </a:t>
            </a:r>
            <a:r>
              <a:rPr lang="en-US" dirty="0" err="1"/>
              <a:t>javoban</a:t>
            </a:r>
            <a:r>
              <a:rPr lang="en-US" dirty="0"/>
              <a:t> </a:t>
            </a:r>
            <a:r>
              <a:rPr lang="en-US" dirty="0" err="1"/>
              <a:t>fotonlar</a:t>
            </a:r>
            <a:r>
              <a:rPr lang="en-US" dirty="0"/>
              <a:t> </a:t>
            </a:r>
            <a:r>
              <a:rPr lang="en-US" dirty="0" err="1"/>
              <a:t>hosil</a:t>
            </a:r>
            <a:r>
              <a:rPr lang="en-US" dirty="0"/>
              <a:t> </a:t>
            </a:r>
            <a:r>
              <a:rPr lang="en-US" dirty="0" err="1"/>
              <a:t>qiluvchi</a:t>
            </a:r>
            <a:r>
              <a:rPr lang="en-US" dirty="0"/>
              <a:t> </a:t>
            </a:r>
            <a:r>
              <a:rPr lang="en-US" dirty="0" err="1"/>
              <a:t>sintilator</a:t>
            </a:r>
            <a:r>
              <a:rPr lang="en-US" dirty="0"/>
              <a:t>, </a:t>
            </a:r>
            <a:r>
              <a:rPr lang="en-US" dirty="0" err="1"/>
              <a:t>yorug'likni</a:t>
            </a:r>
            <a:r>
              <a:rPr lang="en-US" dirty="0"/>
              <a:t> </a:t>
            </a:r>
            <a:r>
              <a:rPr lang="en-US" dirty="0" err="1"/>
              <a:t>elektr</a:t>
            </a:r>
            <a:r>
              <a:rPr lang="en-US" dirty="0"/>
              <a:t> </a:t>
            </a:r>
            <a:r>
              <a:rPr lang="en-US" dirty="0" err="1"/>
              <a:t>signaliga</a:t>
            </a:r>
            <a:r>
              <a:rPr lang="en-US" dirty="0"/>
              <a:t> </a:t>
            </a:r>
            <a:r>
              <a:rPr lang="en-US" dirty="0" err="1"/>
              <a:t>aylantiruvchi</a:t>
            </a:r>
            <a:r>
              <a:rPr lang="en-US" dirty="0"/>
              <a:t> </a:t>
            </a:r>
            <a:r>
              <a:rPr lang="en-US" dirty="0" err="1"/>
              <a:t>sezgir</a:t>
            </a:r>
            <a:r>
              <a:rPr lang="en-US" dirty="0"/>
              <a:t> </a:t>
            </a:r>
            <a:r>
              <a:rPr lang="en-US" dirty="0" err="1"/>
              <a:t>fotodetektordan</a:t>
            </a:r>
            <a:r>
              <a:rPr lang="en-US" dirty="0"/>
              <a:t> </a:t>
            </a:r>
            <a:r>
              <a:rPr lang="en-US" dirty="0" err="1"/>
              <a:t>iborat</a:t>
            </a:r>
            <a:r>
              <a:rPr lang="en-US" dirty="0"/>
              <a:t> </a:t>
            </a:r>
            <a:r>
              <a:rPr lang="en-US" dirty="0" err="1"/>
              <a:t>bo'lib</a:t>
            </a:r>
            <a:r>
              <a:rPr lang="en-US" dirty="0"/>
              <a:t>, </a:t>
            </a:r>
            <a:r>
              <a:rPr lang="en-US" dirty="0" err="1"/>
              <a:t>bu</a:t>
            </a:r>
            <a:r>
              <a:rPr lang="en-US" dirty="0"/>
              <a:t> </a:t>
            </a:r>
            <a:r>
              <a:rPr lang="en-US" dirty="0" err="1"/>
              <a:t>signalni</a:t>
            </a:r>
            <a:r>
              <a:rPr lang="en-US" dirty="0"/>
              <a:t> </a:t>
            </a:r>
            <a:r>
              <a:rPr lang="en-US" dirty="0" err="1"/>
              <a:t>qayta</a:t>
            </a:r>
            <a:r>
              <a:rPr lang="en-US" dirty="0"/>
              <a:t> </a:t>
            </a:r>
            <a:r>
              <a:rPr lang="en-US" dirty="0" err="1"/>
              <a:t>ishlash</a:t>
            </a:r>
            <a:r>
              <a:rPr lang="en-US" dirty="0"/>
              <a:t> </a:t>
            </a:r>
            <a:r>
              <a:rPr lang="en-US" dirty="0" err="1"/>
              <a:t>uchun</a:t>
            </a:r>
            <a:r>
              <a:rPr lang="en-US" dirty="0"/>
              <a:t> </a:t>
            </a:r>
            <a:r>
              <a:rPr lang="en-US" dirty="0" err="1"/>
              <a:t>elektron</a:t>
            </a:r>
            <a:r>
              <a:rPr lang="en-US" dirty="0"/>
              <a:t>.</a:t>
            </a:r>
            <a:endParaRPr lang="ru-RU" dirty="0"/>
          </a:p>
        </p:txBody>
      </p:sp>
    </p:spTree>
    <p:extLst>
      <p:ext uri="{BB962C8B-B14F-4D97-AF65-F5344CB8AC3E}">
        <p14:creationId xmlns:p14="http://schemas.microsoft.com/office/powerpoint/2010/main" val="2094424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B0265B78-BCB6-4269-9228-0561315BE39C}"/>
              </a:ext>
            </a:extLst>
          </p:cNvPr>
          <p:cNvSpPr>
            <a:spLocks noGrp="1"/>
          </p:cNvSpPr>
          <p:nvPr>
            <p:ph type="body" sz="half" idx="2"/>
          </p:nvPr>
        </p:nvSpPr>
        <p:spPr>
          <a:xfrm>
            <a:off x="1970322" y="1513840"/>
            <a:ext cx="8921198" cy="4348480"/>
          </a:xfrm>
        </p:spPr>
        <p:txBody>
          <a:bodyPr>
            <a:normAutofit/>
          </a:bodyPr>
          <a:lstStyle/>
          <a:p>
            <a:r>
              <a:rPr lang="en-US" sz="3200" dirty="0"/>
              <a:t>Gamma –</a:t>
            </a:r>
            <a:r>
              <a:rPr lang="en-US" sz="3200" dirty="0" err="1"/>
              <a:t>spektroskopiyaning</a:t>
            </a:r>
            <a:r>
              <a:rPr lang="en-US" sz="3200" dirty="0"/>
              <a:t> </a:t>
            </a:r>
            <a:r>
              <a:rPr lang="en-US" sz="3200" dirty="0" err="1"/>
              <a:t>bu</a:t>
            </a:r>
            <a:r>
              <a:rPr lang="en-US" sz="3200" dirty="0"/>
              <a:t> </a:t>
            </a:r>
            <a:r>
              <a:rPr lang="en-US" sz="3200" dirty="0" err="1"/>
              <a:t>fandagi</a:t>
            </a:r>
            <a:r>
              <a:rPr lang="en-US" sz="3200" dirty="0"/>
              <a:t> </a:t>
            </a:r>
            <a:r>
              <a:rPr lang="en-US" sz="3200" dirty="0" err="1"/>
              <a:t>o’rni</a:t>
            </a:r>
            <a:r>
              <a:rPr lang="en-US" sz="3200" dirty="0"/>
              <a:t> </a:t>
            </a:r>
          </a:p>
          <a:p>
            <a:pPr>
              <a:lnSpc>
                <a:spcPct val="200000"/>
              </a:lnSpc>
            </a:pPr>
            <a:r>
              <a:rPr lang="en-US" dirty="0"/>
              <a:t>​Gamma </a:t>
            </a:r>
            <a:r>
              <a:rPr lang="en-US" dirty="0" err="1"/>
              <a:t>spektroskopiyasi</a:t>
            </a:r>
            <a:r>
              <a:rPr lang="en-US" dirty="0"/>
              <a:t> </a:t>
            </a:r>
            <a:r>
              <a:rPr lang="en-US" dirty="0" err="1"/>
              <a:t>klinik</a:t>
            </a:r>
            <a:r>
              <a:rPr lang="en-US" dirty="0"/>
              <a:t> </a:t>
            </a:r>
            <a:r>
              <a:rPr lang="en-US" dirty="0" err="1"/>
              <a:t>dozimetrikada</a:t>
            </a:r>
            <a:r>
              <a:rPr lang="en-US" dirty="0"/>
              <a:t> </a:t>
            </a:r>
            <a:r>
              <a:rPr lang="en-US" dirty="0" err="1"/>
              <a:t>muhim</a:t>
            </a:r>
            <a:r>
              <a:rPr lang="en-US" dirty="0"/>
              <a:t> </a:t>
            </a:r>
            <a:r>
              <a:rPr lang="en-US" dirty="0" err="1"/>
              <a:t>ahamiyatga</a:t>
            </a:r>
            <a:r>
              <a:rPr lang="en-US" dirty="0"/>
              <a:t> </a:t>
            </a:r>
            <a:r>
              <a:rPr lang="en-US" dirty="0" err="1"/>
              <a:t>ega</a:t>
            </a:r>
            <a:r>
              <a:rPr lang="en-US" dirty="0"/>
              <a:t>. </a:t>
            </a:r>
            <a:r>
              <a:rPr lang="en-US" dirty="0" err="1"/>
              <a:t>Ushbu</a:t>
            </a:r>
            <a:r>
              <a:rPr lang="en-US" dirty="0"/>
              <a:t> </a:t>
            </a:r>
            <a:r>
              <a:rPr lang="en-US" dirty="0" err="1"/>
              <a:t>usul</a:t>
            </a:r>
            <a:r>
              <a:rPr lang="en-US" dirty="0"/>
              <a:t> </a:t>
            </a:r>
            <a:r>
              <a:rPr lang="en-US" dirty="0" err="1"/>
              <a:t>yordamida</a:t>
            </a:r>
            <a:r>
              <a:rPr lang="en-US" dirty="0"/>
              <a:t> </a:t>
            </a:r>
            <a:r>
              <a:rPr lang="en-US" dirty="0" err="1"/>
              <a:t>rentgen</a:t>
            </a:r>
            <a:r>
              <a:rPr lang="en-US" dirty="0"/>
              <a:t> </a:t>
            </a:r>
            <a:r>
              <a:rPr lang="en-US" dirty="0" err="1"/>
              <a:t>va</a:t>
            </a:r>
            <a:r>
              <a:rPr lang="en-US" dirty="0"/>
              <a:t> gamma </a:t>
            </a:r>
            <a:r>
              <a:rPr lang="en-US" dirty="0" err="1"/>
              <a:t>nurlanishining</a:t>
            </a:r>
            <a:r>
              <a:rPr lang="en-US" dirty="0"/>
              <a:t> </a:t>
            </a:r>
            <a:r>
              <a:rPr lang="en-US" dirty="0" err="1"/>
              <a:t>energiya</a:t>
            </a:r>
            <a:r>
              <a:rPr lang="en-US" dirty="0"/>
              <a:t> </a:t>
            </a:r>
            <a:r>
              <a:rPr lang="en-US" dirty="0" err="1"/>
              <a:t>spektri</a:t>
            </a:r>
            <a:r>
              <a:rPr lang="en-US" dirty="0"/>
              <a:t> </a:t>
            </a:r>
            <a:r>
              <a:rPr lang="en-US" dirty="0" err="1"/>
              <a:t>tahlil</a:t>
            </a:r>
            <a:r>
              <a:rPr lang="en-US" dirty="0"/>
              <a:t> </a:t>
            </a:r>
            <a:r>
              <a:rPr lang="en-US" dirty="0" err="1"/>
              <a:t>qilinadi</a:t>
            </a:r>
            <a:r>
              <a:rPr lang="en-US" dirty="0"/>
              <a:t>, </a:t>
            </a:r>
            <a:r>
              <a:rPr lang="en-US" dirty="0" err="1"/>
              <a:t>bu</a:t>
            </a:r>
            <a:r>
              <a:rPr lang="en-US" dirty="0"/>
              <a:t> </a:t>
            </a:r>
            <a:r>
              <a:rPr lang="en-US" dirty="0" err="1"/>
              <a:t>esa</a:t>
            </a:r>
            <a:r>
              <a:rPr lang="en-US" dirty="0"/>
              <a:t> </a:t>
            </a:r>
            <a:r>
              <a:rPr lang="en-US" dirty="0" err="1"/>
              <a:t>radiatsion</a:t>
            </a:r>
            <a:r>
              <a:rPr lang="en-US" dirty="0"/>
              <a:t> </a:t>
            </a:r>
            <a:r>
              <a:rPr lang="en-US" dirty="0" err="1"/>
              <a:t>diagnostika</a:t>
            </a:r>
            <a:r>
              <a:rPr lang="en-US" dirty="0"/>
              <a:t> </a:t>
            </a:r>
            <a:r>
              <a:rPr lang="en-US" dirty="0" err="1"/>
              <a:t>va</a:t>
            </a:r>
            <a:r>
              <a:rPr lang="en-US" dirty="0"/>
              <a:t> </a:t>
            </a:r>
            <a:r>
              <a:rPr lang="en-US" dirty="0" err="1"/>
              <a:t>terapiya</a:t>
            </a:r>
            <a:r>
              <a:rPr lang="en-US" dirty="0"/>
              <a:t> </a:t>
            </a:r>
            <a:r>
              <a:rPr lang="en-US" dirty="0" err="1"/>
              <a:t>jarayonlarida</a:t>
            </a:r>
            <a:r>
              <a:rPr lang="en-US" dirty="0"/>
              <a:t> </a:t>
            </a:r>
            <a:r>
              <a:rPr lang="en-US" dirty="0" err="1"/>
              <a:t>nurlanish</a:t>
            </a:r>
            <a:r>
              <a:rPr lang="en-US" dirty="0"/>
              <a:t> </a:t>
            </a:r>
            <a:r>
              <a:rPr lang="en-US" dirty="0" err="1"/>
              <a:t>manbalarining</a:t>
            </a:r>
            <a:r>
              <a:rPr lang="en-US" dirty="0"/>
              <a:t> </a:t>
            </a:r>
            <a:r>
              <a:rPr lang="en-US" dirty="0" err="1"/>
              <a:t>xarakteristikasini</a:t>
            </a:r>
            <a:r>
              <a:rPr lang="en-US" dirty="0"/>
              <a:t> </a:t>
            </a:r>
            <a:r>
              <a:rPr lang="en-US" dirty="0" err="1"/>
              <a:t>aniqlashda</a:t>
            </a:r>
            <a:r>
              <a:rPr lang="en-US" dirty="0"/>
              <a:t> </a:t>
            </a:r>
            <a:r>
              <a:rPr lang="en-US" dirty="0" err="1"/>
              <a:t>yordam</a:t>
            </a:r>
            <a:r>
              <a:rPr lang="en-US" dirty="0"/>
              <a:t> </a:t>
            </a:r>
            <a:r>
              <a:rPr lang="en-US" dirty="0" err="1"/>
              <a:t>beradi</a:t>
            </a:r>
            <a:r>
              <a:rPr lang="en-US" dirty="0"/>
              <a:t>. Bu </a:t>
            </a:r>
            <a:r>
              <a:rPr lang="en-US" dirty="0" err="1"/>
              <a:t>esa</a:t>
            </a:r>
            <a:r>
              <a:rPr lang="en-US" dirty="0"/>
              <a:t> </a:t>
            </a:r>
            <a:r>
              <a:rPr lang="en-US" dirty="0" err="1"/>
              <a:t>bemorlarni</a:t>
            </a:r>
            <a:r>
              <a:rPr lang="en-US" dirty="0"/>
              <a:t> </a:t>
            </a:r>
            <a:r>
              <a:rPr lang="en-US" dirty="0" err="1"/>
              <a:t>xavfsiz</a:t>
            </a:r>
            <a:r>
              <a:rPr lang="en-US" dirty="0"/>
              <a:t> </a:t>
            </a:r>
            <a:r>
              <a:rPr lang="en-US" dirty="0" err="1"/>
              <a:t>va</a:t>
            </a:r>
            <a:r>
              <a:rPr lang="en-US" dirty="0"/>
              <a:t> </a:t>
            </a:r>
            <a:r>
              <a:rPr lang="en-US" dirty="0" err="1"/>
              <a:t>samarali</a:t>
            </a:r>
            <a:r>
              <a:rPr lang="en-US" dirty="0"/>
              <a:t> </a:t>
            </a:r>
            <a:r>
              <a:rPr lang="en-US" dirty="0" err="1"/>
              <a:t>davolashda</a:t>
            </a:r>
            <a:r>
              <a:rPr lang="en-US" dirty="0"/>
              <a:t> </a:t>
            </a:r>
            <a:r>
              <a:rPr lang="en-US" dirty="0" err="1"/>
              <a:t>muhim</a:t>
            </a:r>
            <a:r>
              <a:rPr lang="en-US" dirty="0"/>
              <a:t> </a:t>
            </a:r>
            <a:r>
              <a:rPr lang="en-US" dirty="0" err="1"/>
              <a:t>rol</a:t>
            </a:r>
            <a:r>
              <a:rPr lang="en-US" dirty="0"/>
              <a:t> </a:t>
            </a:r>
            <a:r>
              <a:rPr lang="en-US" dirty="0" err="1"/>
              <a:t>o'ynaydi</a:t>
            </a:r>
            <a:r>
              <a:rPr lang="en-US" dirty="0"/>
              <a:t>.​</a:t>
            </a:r>
            <a:endParaRPr lang="ru-RU" dirty="0"/>
          </a:p>
        </p:txBody>
      </p:sp>
    </p:spTree>
    <p:extLst>
      <p:ext uri="{BB962C8B-B14F-4D97-AF65-F5344CB8AC3E}">
        <p14:creationId xmlns:p14="http://schemas.microsoft.com/office/powerpoint/2010/main" val="1707804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25EC65FB-8526-436A-A7C8-92C32E4E5FB3}"/>
              </a:ext>
            </a:extLst>
          </p:cNvPr>
          <p:cNvSpPr>
            <a:spLocks noGrp="1"/>
          </p:cNvSpPr>
          <p:nvPr>
            <p:ph type="body" sz="half" idx="2"/>
          </p:nvPr>
        </p:nvSpPr>
        <p:spPr>
          <a:xfrm>
            <a:off x="1767840" y="1645920"/>
            <a:ext cx="9418320" cy="4165600"/>
          </a:xfrm>
        </p:spPr>
        <p:txBody>
          <a:bodyPr/>
          <a:lstStyle/>
          <a:p>
            <a:r>
              <a:rPr lang="en-US" dirty="0"/>
              <a:t>1. </a:t>
            </a:r>
            <a:r>
              <a:rPr lang="en-US" dirty="0" err="1"/>
              <a:t>Nurlanish</a:t>
            </a:r>
            <a:r>
              <a:rPr lang="en-US" dirty="0"/>
              <a:t> </a:t>
            </a:r>
            <a:r>
              <a:rPr lang="en-US" dirty="0" err="1"/>
              <a:t>manbalarini</a:t>
            </a:r>
            <a:r>
              <a:rPr lang="en-US" dirty="0"/>
              <a:t> </a:t>
            </a:r>
            <a:r>
              <a:rPr lang="en-US" dirty="0" err="1"/>
              <a:t>identifikatsiya</a:t>
            </a:r>
            <a:r>
              <a:rPr lang="en-US" dirty="0"/>
              <a:t> </a:t>
            </a:r>
            <a:r>
              <a:rPr lang="en-US" dirty="0" err="1"/>
              <a:t>qilish</a:t>
            </a:r>
            <a:r>
              <a:rPr lang="en-US" dirty="0"/>
              <a:t>- Gamma </a:t>
            </a:r>
            <a:r>
              <a:rPr lang="en-US" dirty="0" err="1"/>
              <a:t>spektroskopiyasi</a:t>
            </a:r>
            <a:r>
              <a:rPr lang="en-US" dirty="0"/>
              <a:t> </a:t>
            </a:r>
            <a:r>
              <a:rPr lang="en-US" dirty="0" err="1"/>
              <a:t>yordamida</a:t>
            </a:r>
            <a:r>
              <a:rPr lang="en-US" dirty="0"/>
              <a:t> </a:t>
            </a:r>
            <a:r>
              <a:rPr lang="en-US" dirty="0" err="1"/>
              <a:t>tibbiy</a:t>
            </a:r>
            <a:r>
              <a:rPr lang="en-US" dirty="0"/>
              <a:t> </a:t>
            </a:r>
            <a:r>
              <a:rPr lang="en-US" dirty="0" err="1"/>
              <a:t>uskunalardan</a:t>
            </a:r>
            <a:r>
              <a:rPr lang="en-US" dirty="0"/>
              <a:t> </a:t>
            </a:r>
            <a:r>
              <a:rPr lang="en-US" dirty="0" err="1"/>
              <a:t>chiqarilgan</a:t>
            </a:r>
            <a:r>
              <a:rPr lang="en-US" dirty="0"/>
              <a:t> </a:t>
            </a:r>
            <a:r>
              <a:rPr lang="en-US" dirty="0" err="1"/>
              <a:t>nurlanish</a:t>
            </a:r>
            <a:r>
              <a:rPr lang="en-US" dirty="0"/>
              <a:t> </a:t>
            </a:r>
            <a:r>
              <a:rPr lang="en-US" dirty="0" err="1"/>
              <a:t>manbalarining</a:t>
            </a:r>
            <a:r>
              <a:rPr lang="en-US" dirty="0"/>
              <a:t> </a:t>
            </a:r>
            <a:r>
              <a:rPr lang="en-US" dirty="0" err="1"/>
              <a:t>energiya</a:t>
            </a:r>
            <a:r>
              <a:rPr lang="en-US" dirty="0"/>
              <a:t> </a:t>
            </a:r>
            <a:r>
              <a:rPr lang="en-US" dirty="0" err="1"/>
              <a:t>diapazonini</a:t>
            </a:r>
            <a:r>
              <a:rPr lang="en-US" dirty="0"/>
              <a:t> </a:t>
            </a:r>
            <a:r>
              <a:rPr lang="en-US" dirty="0" err="1"/>
              <a:t>aniqlash</a:t>
            </a:r>
            <a:r>
              <a:rPr lang="en-US" dirty="0"/>
              <a:t> </a:t>
            </a:r>
            <a:r>
              <a:rPr lang="en-US" dirty="0" err="1"/>
              <a:t>mumkin</a:t>
            </a:r>
            <a:r>
              <a:rPr lang="en-US" dirty="0"/>
              <a:t>, </a:t>
            </a:r>
            <a:r>
              <a:rPr lang="en-US" dirty="0" err="1"/>
              <a:t>bu</a:t>
            </a:r>
            <a:r>
              <a:rPr lang="en-US" dirty="0"/>
              <a:t> </a:t>
            </a:r>
            <a:r>
              <a:rPr lang="en-US" dirty="0" err="1"/>
              <a:t>esa</a:t>
            </a:r>
            <a:r>
              <a:rPr lang="en-US" dirty="0"/>
              <a:t> </a:t>
            </a:r>
            <a:r>
              <a:rPr lang="en-US" dirty="0" err="1"/>
              <a:t>ularning</a:t>
            </a:r>
            <a:r>
              <a:rPr lang="en-US" dirty="0"/>
              <a:t> </a:t>
            </a:r>
            <a:r>
              <a:rPr lang="en-US" dirty="0" err="1"/>
              <a:t>to'g'ri</a:t>
            </a:r>
            <a:r>
              <a:rPr lang="en-US" dirty="0"/>
              <a:t> </a:t>
            </a:r>
            <a:r>
              <a:rPr lang="en-US" dirty="0" err="1"/>
              <a:t>ishlashini</a:t>
            </a:r>
            <a:r>
              <a:rPr lang="en-US" dirty="0"/>
              <a:t> </a:t>
            </a:r>
            <a:r>
              <a:rPr lang="en-US" dirty="0" err="1"/>
              <a:t>ta'minlashda</a:t>
            </a:r>
            <a:r>
              <a:rPr lang="en-US" dirty="0"/>
              <a:t> </a:t>
            </a:r>
            <a:r>
              <a:rPr lang="en-US" dirty="0" err="1"/>
              <a:t>yordam</a:t>
            </a:r>
            <a:r>
              <a:rPr lang="en-US" dirty="0"/>
              <a:t> </a:t>
            </a:r>
            <a:r>
              <a:rPr lang="en-US" dirty="0" err="1"/>
              <a:t>beradi</a:t>
            </a:r>
            <a:r>
              <a:rPr lang="en-US" dirty="0"/>
              <a:t>.​                                                                                                                                            2. </a:t>
            </a:r>
            <a:r>
              <a:rPr lang="en-US" dirty="0" err="1"/>
              <a:t>Radiatsion</a:t>
            </a:r>
            <a:r>
              <a:rPr lang="en-US" dirty="0"/>
              <a:t> </a:t>
            </a:r>
            <a:r>
              <a:rPr lang="en-US" dirty="0" err="1"/>
              <a:t>xavfsizlikni</a:t>
            </a:r>
            <a:r>
              <a:rPr lang="en-US" dirty="0"/>
              <a:t> </a:t>
            </a:r>
            <a:r>
              <a:rPr lang="en-US" dirty="0" err="1"/>
              <a:t>ta'minlash</a:t>
            </a:r>
            <a:r>
              <a:rPr lang="en-US" dirty="0"/>
              <a:t>- </a:t>
            </a:r>
            <a:r>
              <a:rPr lang="en-US" dirty="0" err="1"/>
              <a:t>Nurlanish</a:t>
            </a:r>
            <a:r>
              <a:rPr lang="en-US" dirty="0"/>
              <a:t> </a:t>
            </a:r>
            <a:r>
              <a:rPr lang="en-US" dirty="0" err="1"/>
              <a:t>manbalarining</a:t>
            </a:r>
            <a:r>
              <a:rPr lang="en-US" dirty="0"/>
              <a:t> </a:t>
            </a:r>
            <a:r>
              <a:rPr lang="en-US" dirty="0" err="1"/>
              <a:t>energiya</a:t>
            </a:r>
            <a:r>
              <a:rPr lang="en-US" dirty="0"/>
              <a:t> </a:t>
            </a:r>
            <a:r>
              <a:rPr lang="en-US" dirty="0" err="1"/>
              <a:t>spektrini</a:t>
            </a:r>
            <a:r>
              <a:rPr lang="en-US" dirty="0"/>
              <a:t> </a:t>
            </a:r>
            <a:r>
              <a:rPr lang="en-US" dirty="0" err="1"/>
              <a:t>tahlil</a:t>
            </a:r>
            <a:r>
              <a:rPr lang="en-US" dirty="0"/>
              <a:t> </a:t>
            </a:r>
            <a:r>
              <a:rPr lang="en-US" dirty="0" err="1"/>
              <a:t>qilish</a:t>
            </a:r>
            <a:r>
              <a:rPr lang="en-US" dirty="0"/>
              <a:t> </a:t>
            </a:r>
            <a:r>
              <a:rPr lang="en-US" dirty="0" err="1"/>
              <a:t>orqali</a:t>
            </a:r>
            <a:r>
              <a:rPr lang="en-US" dirty="0"/>
              <a:t> </a:t>
            </a:r>
            <a:r>
              <a:rPr lang="en-US" dirty="0" err="1"/>
              <a:t>ularning</a:t>
            </a:r>
            <a:r>
              <a:rPr lang="en-US" dirty="0"/>
              <a:t> </a:t>
            </a:r>
            <a:r>
              <a:rPr lang="en-US" dirty="0" err="1"/>
              <a:t>xavfsizlik</a:t>
            </a:r>
            <a:r>
              <a:rPr lang="en-US" dirty="0"/>
              <a:t> </a:t>
            </a:r>
            <a:r>
              <a:rPr lang="en-US" dirty="0" err="1"/>
              <a:t>darajasini</a:t>
            </a:r>
            <a:r>
              <a:rPr lang="en-US" dirty="0"/>
              <a:t> </a:t>
            </a:r>
            <a:r>
              <a:rPr lang="en-US" dirty="0" err="1"/>
              <a:t>baholash</a:t>
            </a:r>
            <a:r>
              <a:rPr lang="en-US" dirty="0"/>
              <a:t> </a:t>
            </a:r>
            <a:r>
              <a:rPr lang="en-US" dirty="0" err="1"/>
              <a:t>va</a:t>
            </a:r>
            <a:r>
              <a:rPr lang="en-US" dirty="0"/>
              <a:t> </a:t>
            </a:r>
            <a:r>
              <a:rPr lang="en-US" dirty="0" err="1"/>
              <a:t>kerakli</a:t>
            </a:r>
            <a:r>
              <a:rPr lang="en-US" dirty="0"/>
              <a:t> </a:t>
            </a:r>
            <a:r>
              <a:rPr lang="en-US" dirty="0" err="1"/>
              <a:t>himoya</a:t>
            </a:r>
            <a:r>
              <a:rPr lang="en-US" dirty="0"/>
              <a:t> </a:t>
            </a:r>
            <a:r>
              <a:rPr lang="en-US" dirty="0" err="1"/>
              <a:t>choralarini</a:t>
            </a:r>
            <a:r>
              <a:rPr lang="en-US" dirty="0"/>
              <a:t> </a:t>
            </a:r>
            <a:r>
              <a:rPr lang="en-US" dirty="0" err="1"/>
              <a:t>ko'rish</a:t>
            </a:r>
            <a:r>
              <a:rPr lang="en-US" dirty="0"/>
              <a:t> </a:t>
            </a:r>
            <a:r>
              <a:rPr lang="en-US" dirty="0" err="1"/>
              <a:t>mumkin</a:t>
            </a:r>
            <a:r>
              <a:rPr lang="en-US" dirty="0"/>
              <a:t>.​                                                                                                    3. </a:t>
            </a:r>
            <a:r>
              <a:rPr lang="en-US" dirty="0" err="1"/>
              <a:t>Dozimetrik</a:t>
            </a:r>
            <a:r>
              <a:rPr lang="en-US" dirty="0"/>
              <a:t> </a:t>
            </a:r>
            <a:r>
              <a:rPr lang="en-US" dirty="0" err="1"/>
              <a:t>o'lchovlarni</a:t>
            </a:r>
            <a:r>
              <a:rPr lang="en-US" dirty="0"/>
              <a:t> </a:t>
            </a:r>
            <a:r>
              <a:rPr lang="en-US" dirty="0" err="1"/>
              <a:t>aniqlashtirish</a:t>
            </a:r>
            <a:r>
              <a:rPr lang="en-US" dirty="0"/>
              <a:t> -Gamma </a:t>
            </a:r>
            <a:r>
              <a:rPr lang="en-US" dirty="0" err="1"/>
              <a:t>spektroskopiyasi</a:t>
            </a:r>
            <a:r>
              <a:rPr lang="en-US" dirty="0"/>
              <a:t> </a:t>
            </a:r>
            <a:r>
              <a:rPr lang="en-US" dirty="0" err="1"/>
              <a:t>yordamida</a:t>
            </a:r>
            <a:r>
              <a:rPr lang="en-US" dirty="0"/>
              <a:t> </a:t>
            </a:r>
            <a:r>
              <a:rPr lang="en-US" dirty="0" err="1"/>
              <a:t>olingan</a:t>
            </a:r>
            <a:r>
              <a:rPr lang="en-US" dirty="0"/>
              <a:t> </a:t>
            </a:r>
            <a:r>
              <a:rPr lang="en-US" dirty="0" err="1"/>
              <a:t>ma'lumotlar</a:t>
            </a:r>
            <a:r>
              <a:rPr lang="en-US" dirty="0"/>
              <a:t> </a:t>
            </a:r>
            <a:r>
              <a:rPr lang="en-US" dirty="0" err="1"/>
              <a:t>asosida</a:t>
            </a:r>
            <a:r>
              <a:rPr lang="en-US" dirty="0"/>
              <a:t> </a:t>
            </a:r>
            <a:r>
              <a:rPr lang="en-US" dirty="0" err="1"/>
              <a:t>nurlanish</a:t>
            </a:r>
            <a:r>
              <a:rPr lang="en-US" dirty="0"/>
              <a:t> </a:t>
            </a:r>
            <a:r>
              <a:rPr lang="en-US" dirty="0" err="1"/>
              <a:t>dozasining</a:t>
            </a:r>
            <a:r>
              <a:rPr lang="en-US" dirty="0"/>
              <a:t> </a:t>
            </a:r>
            <a:r>
              <a:rPr lang="en-US" dirty="0" err="1"/>
              <a:t>taqsimoti</a:t>
            </a:r>
            <a:r>
              <a:rPr lang="en-US" dirty="0"/>
              <a:t> </a:t>
            </a:r>
            <a:r>
              <a:rPr lang="en-US" dirty="0" err="1"/>
              <a:t>va</a:t>
            </a:r>
            <a:r>
              <a:rPr lang="en-US" dirty="0"/>
              <a:t> </a:t>
            </a:r>
            <a:r>
              <a:rPr lang="en-US" dirty="0" err="1"/>
              <a:t>ta'sirini</a:t>
            </a:r>
            <a:r>
              <a:rPr lang="en-US" dirty="0"/>
              <a:t> </a:t>
            </a:r>
            <a:r>
              <a:rPr lang="en-US" dirty="0" err="1"/>
              <a:t>yanada</a:t>
            </a:r>
            <a:r>
              <a:rPr lang="en-US" dirty="0"/>
              <a:t> </a:t>
            </a:r>
            <a:r>
              <a:rPr lang="en-US" dirty="0" err="1"/>
              <a:t>aniqroq</a:t>
            </a:r>
            <a:r>
              <a:rPr lang="en-US" dirty="0"/>
              <a:t> </a:t>
            </a:r>
            <a:r>
              <a:rPr lang="en-US" dirty="0" err="1"/>
              <a:t>baholash</a:t>
            </a:r>
            <a:r>
              <a:rPr lang="en-US" dirty="0"/>
              <a:t> </a:t>
            </a:r>
            <a:r>
              <a:rPr lang="en-US" dirty="0" err="1"/>
              <a:t>mumkin</a:t>
            </a:r>
            <a:r>
              <a:rPr lang="en-US" dirty="0"/>
              <a:t>.</a:t>
            </a:r>
            <a:endParaRPr lang="ru-RU" dirty="0"/>
          </a:p>
        </p:txBody>
      </p:sp>
    </p:spTree>
    <p:extLst>
      <p:ext uri="{BB962C8B-B14F-4D97-AF65-F5344CB8AC3E}">
        <p14:creationId xmlns:p14="http://schemas.microsoft.com/office/powerpoint/2010/main" val="2816708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6F31B0E5-CE65-430D-91B5-FA4EE5A3368E}"/>
              </a:ext>
            </a:extLst>
          </p:cNvPr>
          <p:cNvSpPr>
            <a:spLocks noGrp="1"/>
          </p:cNvSpPr>
          <p:nvPr>
            <p:ph type="body" sz="half" idx="2"/>
          </p:nvPr>
        </p:nvSpPr>
        <p:spPr>
          <a:xfrm>
            <a:off x="1889042" y="1714982"/>
            <a:ext cx="3971874" cy="3730778"/>
          </a:xfrm>
        </p:spPr>
        <p:txBody>
          <a:bodyPr/>
          <a:lstStyle/>
          <a:p>
            <a:r>
              <a:rPr lang="en-US" sz="3200" dirty="0"/>
              <a:t>Gamma-</a:t>
            </a:r>
            <a:r>
              <a:rPr lang="en-US" sz="3200" dirty="0" err="1"/>
              <a:t>kamera</a:t>
            </a:r>
            <a:r>
              <a:rPr lang="en-US" sz="3200" dirty="0"/>
              <a:t>   </a:t>
            </a:r>
            <a:r>
              <a:rPr lang="en-US" dirty="0"/>
              <a:t>                    </a:t>
            </a:r>
            <a:r>
              <a:rPr lang="en-US" sz="2400" dirty="0"/>
              <a:t>Gamma-</a:t>
            </a:r>
            <a:r>
              <a:rPr lang="en-US" sz="2400" dirty="0" err="1"/>
              <a:t>kamera</a:t>
            </a:r>
            <a:r>
              <a:rPr lang="en-US" sz="2400" dirty="0"/>
              <a:t> </a:t>
            </a:r>
            <a:r>
              <a:rPr lang="en-US" sz="2400" dirty="0" err="1"/>
              <a:t>tibbiyotda</a:t>
            </a:r>
            <a:r>
              <a:rPr lang="en-US" sz="2400" dirty="0"/>
              <a:t> </a:t>
            </a:r>
            <a:r>
              <a:rPr lang="en-US" sz="2400" dirty="0" err="1"/>
              <a:t>nurlanish</a:t>
            </a:r>
            <a:r>
              <a:rPr lang="en-US" sz="2400" dirty="0"/>
              <a:t> </a:t>
            </a:r>
            <a:r>
              <a:rPr lang="en-US" sz="2400" dirty="0" err="1"/>
              <a:t>manbalarini</a:t>
            </a:r>
            <a:r>
              <a:rPr lang="en-US" sz="2400" dirty="0"/>
              <a:t> </a:t>
            </a:r>
            <a:r>
              <a:rPr lang="en-US" sz="2400" dirty="0" err="1"/>
              <a:t>aniqlash</a:t>
            </a:r>
            <a:r>
              <a:rPr lang="en-US" sz="2400" dirty="0"/>
              <a:t> </a:t>
            </a:r>
            <a:r>
              <a:rPr lang="en-US" sz="2400" dirty="0" err="1"/>
              <a:t>va</a:t>
            </a:r>
            <a:r>
              <a:rPr lang="en-US" sz="2400" dirty="0"/>
              <a:t> </a:t>
            </a:r>
            <a:r>
              <a:rPr lang="en-US" sz="2400" dirty="0" err="1"/>
              <a:t>ularning</a:t>
            </a:r>
            <a:r>
              <a:rPr lang="en-US" sz="2400" dirty="0"/>
              <a:t> </a:t>
            </a:r>
            <a:r>
              <a:rPr lang="en-US" sz="2400" dirty="0" err="1"/>
              <a:t>ta'sirini</a:t>
            </a:r>
            <a:r>
              <a:rPr lang="en-US" sz="2400" dirty="0"/>
              <a:t> </a:t>
            </a:r>
            <a:r>
              <a:rPr lang="en-US" sz="2400" dirty="0" err="1"/>
              <a:t>o'rganishda</a:t>
            </a:r>
            <a:r>
              <a:rPr lang="en-US" sz="2400" dirty="0"/>
              <a:t> </a:t>
            </a:r>
            <a:r>
              <a:rPr lang="en-US" sz="2400" dirty="0" err="1"/>
              <a:t>qo'llaniladi</a:t>
            </a:r>
            <a:r>
              <a:rPr lang="en-US" sz="2400" dirty="0"/>
              <a:t>.</a:t>
            </a:r>
            <a:endParaRPr lang="ru-RU" sz="2400" dirty="0"/>
          </a:p>
        </p:txBody>
      </p:sp>
      <p:pic>
        <p:nvPicPr>
          <p:cNvPr id="2050" name="Picture 2" descr="Gamma-Kamera Im Salon Der Klinik Für Nuklearmedizin Stockfoto - Bild ...">
            <a:extLst>
              <a:ext uri="{FF2B5EF4-FFF2-40B4-BE49-F238E27FC236}">
                <a16:creationId xmlns:a16="http://schemas.microsoft.com/office/drawing/2014/main" id="{7766F350-B658-48F5-8B85-538642018B9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tretch>
            <a:fillRect/>
          </a:stretch>
        </p:blipFill>
        <p:spPr bwMode="auto">
          <a:xfrm>
            <a:off x="6096000" y="1499980"/>
            <a:ext cx="5077947" cy="384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506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729CA87A-5308-4A1E-9FCC-CADE7CF31059}"/>
              </a:ext>
            </a:extLst>
          </p:cNvPr>
          <p:cNvPicPr>
            <a:picLocks noGrp="1" noChangeAspect="1"/>
          </p:cNvPicPr>
          <p:nvPr>
            <p:ph type="pic" idx="1"/>
          </p:nvPr>
        </p:nvPicPr>
        <p:blipFill>
          <a:blip r:embed="rId2"/>
          <a:stretch>
            <a:fillRect/>
          </a:stretch>
        </p:blipFill>
        <p:spPr>
          <a:xfrm>
            <a:off x="6096000" y="1526292"/>
            <a:ext cx="5256520" cy="3564000"/>
          </a:xfrm>
        </p:spPr>
      </p:pic>
      <p:sp>
        <p:nvSpPr>
          <p:cNvPr id="4" name="Текст 3">
            <a:extLst>
              <a:ext uri="{FF2B5EF4-FFF2-40B4-BE49-F238E27FC236}">
                <a16:creationId xmlns:a16="http://schemas.microsoft.com/office/drawing/2014/main" id="{2A0B490A-AB4B-41C9-9E4E-3950A6857156}"/>
              </a:ext>
            </a:extLst>
          </p:cNvPr>
          <p:cNvSpPr>
            <a:spLocks noGrp="1"/>
          </p:cNvSpPr>
          <p:nvPr>
            <p:ph type="body" sz="half" idx="2"/>
          </p:nvPr>
        </p:nvSpPr>
        <p:spPr>
          <a:xfrm>
            <a:off x="2021122" y="1344803"/>
            <a:ext cx="3971874" cy="4168394"/>
          </a:xfrm>
        </p:spPr>
        <p:txBody>
          <a:bodyPr/>
          <a:lstStyle/>
          <a:p>
            <a:pPr>
              <a:lnSpc>
                <a:spcPct val="150000"/>
              </a:lnSpc>
            </a:pPr>
            <a:r>
              <a:rPr lang="en-US" sz="2400" dirty="0"/>
              <a:t>Gamma-</a:t>
            </a:r>
            <a:r>
              <a:rPr lang="en-US" sz="2400" dirty="0" err="1"/>
              <a:t>kamera</a:t>
            </a:r>
            <a:r>
              <a:rPr lang="en-US" sz="2400" dirty="0"/>
              <a:t> </a:t>
            </a:r>
            <a:r>
              <a:rPr lang="en-US" sz="2400" dirty="0" err="1"/>
              <a:t>yordamida</a:t>
            </a:r>
            <a:r>
              <a:rPr lang="en-US" sz="2400" dirty="0"/>
              <a:t> </a:t>
            </a:r>
            <a:r>
              <a:rPr lang="en-US" sz="2400" dirty="0" err="1"/>
              <a:t>suyak</a:t>
            </a:r>
            <a:r>
              <a:rPr lang="en-US" sz="2400" dirty="0"/>
              <a:t> </a:t>
            </a:r>
            <a:r>
              <a:rPr lang="en-US" sz="2400" dirty="0" err="1"/>
              <a:t>skaneri</a:t>
            </a:r>
            <a:r>
              <a:rPr lang="en-US" sz="2400" dirty="0"/>
              <a:t> </a:t>
            </a:r>
            <a:r>
              <a:rPr lang="en-US" sz="2400" dirty="0" err="1"/>
              <a:t>Suyaklardagi</a:t>
            </a:r>
            <a:r>
              <a:rPr lang="en-US" sz="2400" dirty="0"/>
              <a:t> </a:t>
            </a:r>
            <a:r>
              <a:rPr lang="en-US" sz="2400" dirty="0" err="1"/>
              <a:t>o'zgarishlarni</a:t>
            </a:r>
            <a:r>
              <a:rPr lang="en-US" sz="2400" dirty="0"/>
              <a:t> </a:t>
            </a:r>
            <a:r>
              <a:rPr lang="en-US" sz="2400" dirty="0" err="1"/>
              <a:t>aniqlash</a:t>
            </a:r>
            <a:r>
              <a:rPr lang="en-US" sz="2400" dirty="0"/>
              <a:t> </a:t>
            </a:r>
            <a:r>
              <a:rPr lang="en-US" sz="2400" dirty="0" err="1"/>
              <a:t>uchun</a:t>
            </a:r>
            <a:r>
              <a:rPr lang="en-US" sz="2400" dirty="0"/>
              <a:t> gamma-</a:t>
            </a:r>
            <a:r>
              <a:rPr lang="en-US" sz="2400" dirty="0" err="1"/>
              <a:t>kamera</a:t>
            </a:r>
            <a:r>
              <a:rPr lang="en-US" sz="2400" dirty="0"/>
              <a:t> </a:t>
            </a:r>
            <a:r>
              <a:rPr lang="en-US" sz="2400" dirty="0" err="1"/>
              <a:t>yordamida</a:t>
            </a:r>
            <a:r>
              <a:rPr lang="en-US" sz="2400" dirty="0"/>
              <a:t> </a:t>
            </a:r>
            <a:r>
              <a:rPr lang="en-US" sz="2400" dirty="0" err="1"/>
              <a:t>skanerlash</a:t>
            </a:r>
            <a:r>
              <a:rPr lang="en-US" sz="2400" dirty="0"/>
              <a:t> </a:t>
            </a:r>
            <a:r>
              <a:rPr lang="en-US" sz="2400" dirty="0" err="1"/>
              <a:t>usuli</a:t>
            </a:r>
            <a:r>
              <a:rPr lang="en-US" sz="2400" dirty="0"/>
              <a:t> </a:t>
            </a:r>
            <a:r>
              <a:rPr lang="en-US" sz="2400" dirty="0" err="1"/>
              <a:t>qo'llaniladi</a:t>
            </a:r>
            <a:r>
              <a:rPr lang="en-US" dirty="0"/>
              <a:t>.​</a:t>
            </a:r>
            <a:endParaRPr lang="ru-RU" dirty="0"/>
          </a:p>
        </p:txBody>
      </p:sp>
    </p:spTree>
    <p:extLst>
      <p:ext uri="{BB962C8B-B14F-4D97-AF65-F5344CB8AC3E}">
        <p14:creationId xmlns:p14="http://schemas.microsoft.com/office/powerpoint/2010/main" val="1610846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6F2ED882-69FF-45E7-BCD4-767CA00ED8C3}"/>
              </a:ext>
            </a:extLst>
          </p:cNvPr>
          <p:cNvSpPr>
            <a:spLocks noGrp="1"/>
          </p:cNvSpPr>
          <p:nvPr>
            <p:ph type="body" sz="half" idx="2"/>
          </p:nvPr>
        </p:nvSpPr>
        <p:spPr>
          <a:xfrm>
            <a:off x="2062480" y="1016000"/>
            <a:ext cx="8575040" cy="5201920"/>
          </a:xfrm>
        </p:spPr>
        <p:txBody>
          <a:bodyPr>
            <a:normAutofit fontScale="92500" lnSpcReduction="20000"/>
          </a:bodyPr>
          <a:lstStyle/>
          <a:p>
            <a:r>
              <a:rPr lang="en-US" sz="2800" dirty="0" err="1"/>
              <a:t>Ishlash</a:t>
            </a:r>
            <a:r>
              <a:rPr lang="en-US" sz="2800" dirty="0"/>
              <a:t> </a:t>
            </a:r>
            <a:r>
              <a:rPr lang="en-US" sz="2800" dirty="0" err="1"/>
              <a:t>prinsipi</a:t>
            </a:r>
            <a:r>
              <a:rPr lang="en-US" sz="2800" dirty="0"/>
              <a:t> </a:t>
            </a:r>
          </a:p>
          <a:p>
            <a:r>
              <a:rPr lang="en-US" dirty="0" err="1"/>
              <a:t>Rentgen</a:t>
            </a:r>
            <a:r>
              <a:rPr lang="en-US" dirty="0"/>
              <a:t> </a:t>
            </a:r>
            <a:r>
              <a:rPr lang="en-US" dirty="0" err="1"/>
              <a:t>nurlarini</a:t>
            </a:r>
            <a:r>
              <a:rPr lang="en-US" dirty="0"/>
              <a:t> </a:t>
            </a:r>
            <a:r>
              <a:rPr lang="en-US" dirty="0" err="1"/>
              <a:t>yuborish</a:t>
            </a:r>
            <a:r>
              <a:rPr lang="en-US" dirty="0"/>
              <a:t>- </a:t>
            </a:r>
            <a:r>
              <a:rPr lang="en-US" dirty="0" err="1"/>
              <a:t>Skaner</a:t>
            </a:r>
            <a:r>
              <a:rPr lang="en-US" dirty="0"/>
              <a:t> </a:t>
            </a:r>
            <a:r>
              <a:rPr lang="en-US" dirty="0" err="1"/>
              <a:t>suyak</a:t>
            </a:r>
            <a:r>
              <a:rPr lang="en-US" dirty="0"/>
              <a:t> </a:t>
            </a:r>
            <a:r>
              <a:rPr lang="en-US" dirty="0" err="1"/>
              <a:t>va</a:t>
            </a:r>
            <a:r>
              <a:rPr lang="en-US" dirty="0"/>
              <a:t> </a:t>
            </a:r>
            <a:r>
              <a:rPr lang="en-US" dirty="0" err="1"/>
              <a:t>atrofdagi</a:t>
            </a:r>
            <a:r>
              <a:rPr lang="en-US" dirty="0"/>
              <a:t> </a:t>
            </a:r>
            <a:r>
              <a:rPr lang="en-US" dirty="0" err="1"/>
              <a:t>yumshoq</a:t>
            </a:r>
            <a:r>
              <a:rPr lang="en-US" dirty="0"/>
              <a:t> </a:t>
            </a:r>
            <a:r>
              <a:rPr lang="en-US" dirty="0" err="1"/>
              <a:t>to'qimalarga</a:t>
            </a:r>
            <a:r>
              <a:rPr lang="en-US" dirty="0"/>
              <a:t> </a:t>
            </a:r>
            <a:r>
              <a:rPr lang="en-US" dirty="0" err="1"/>
              <a:t>ikki</a:t>
            </a:r>
            <a:r>
              <a:rPr lang="en-US" dirty="0"/>
              <a:t> </a:t>
            </a:r>
            <a:r>
              <a:rPr lang="en-US" dirty="0" err="1"/>
              <a:t>xil</a:t>
            </a:r>
            <a:r>
              <a:rPr lang="en-US" dirty="0"/>
              <a:t> </a:t>
            </a:r>
            <a:r>
              <a:rPr lang="en-US" dirty="0" err="1"/>
              <a:t>energiyali</a:t>
            </a:r>
            <a:r>
              <a:rPr lang="en-US" dirty="0"/>
              <a:t> </a:t>
            </a:r>
            <a:r>
              <a:rPr lang="en-US" dirty="0" err="1"/>
              <a:t>rentgen</a:t>
            </a:r>
            <a:r>
              <a:rPr lang="en-US" dirty="0"/>
              <a:t> </a:t>
            </a:r>
            <a:r>
              <a:rPr lang="en-US" dirty="0" err="1"/>
              <a:t>nurlarini</a:t>
            </a:r>
            <a:r>
              <a:rPr lang="en-US" dirty="0"/>
              <a:t> </a:t>
            </a:r>
            <a:r>
              <a:rPr lang="en-US" dirty="0" err="1"/>
              <a:t>yuboradi</a:t>
            </a:r>
            <a:r>
              <a:rPr lang="en-US" dirty="0"/>
              <a:t>.                                                                                                                          ​</a:t>
            </a:r>
            <a:r>
              <a:rPr lang="en-US" dirty="0" err="1"/>
              <a:t>Nurlarni</a:t>
            </a:r>
            <a:r>
              <a:rPr lang="en-US" dirty="0"/>
              <a:t> </a:t>
            </a:r>
            <a:r>
              <a:rPr lang="en-US" dirty="0" err="1"/>
              <a:t>so'rish</a:t>
            </a:r>
            <a:r>
              <a:rPr lang="en-US" dirty="0"/>
              <a:t> </a:t>
            </a:r>
            <a:r>
              <a:rPr lang="en-US" dirty="0" err="1"/>
              <a:t>va</a:t>
            </a:r>
            <a:r>
              <a:rPr lang="en-US" dirty="0"/>
              <a:t> </a:t>
            </a:r>
            <a:r>
              <a:rPr lang="en-US" dirty="0" err="1"/>
              <a:t>o'lchash</a:t>
            </a:r>
            <a:r>
              <a:rPr lang="en-US" dirty="0"/>
              <a:t>- </a:t>
            </a:r>
            <a:r>
              <a:rPr lang="en-US" dirty="0" err="1"/>
              <a:t>Suyaklar</a:t>
            </a:r>
            <a:r>
              <a:rPr lang="en-US" dirty="0"/>
              <a:t> </a:t>
            </a:r>
            <a:r>
              <a:rPr lang="en-US" dirty="0" err="1"/>
              <a:t>va</a:t>
            </a:r>
            <a:r>
              <a:rPr lang="en-US" dirty="0"/>
              <a:t> </a:t>
            </a:r>
            <a:r>
              <a:rPr lang="en-US" dirty="0" err="1"/>
              <a:t>yumshoq</a:t>
            </a:r>
            <a:r>
              <a:rPr lang="en-US" dirty="0"/>
              <a:t> </a:t>
            </a:r>
            <a:r>
              <a:rPr lang="en-US" dirty="0" err="1"/>
              <a:t>to'qimalar</a:t>
            </a:r>
            <a:r>
              <a:rPr lang="en-US" dirty="0"/>
              <a:t> </a:t>
            </a:r>
            <a:r>
              <a:rPr lang="en-US" dirty="0" err="1"/>
              <a:t>ushbu</a:t>
            </a:r>
            <a:r>
              <a:rPr lang="en-US" dirty="0"/>
              <a:t> </a:t>
            </a:r>
            <a:r>
              <a:rPr lang="en-US" dirty="0" err="1"/>
              <a:t>nurlarni</a:t>
            </a:r>
            <a:r>
              <a:rPr lang="en-US" dirty="0"/>
              <a:t> </a:t>
            </a:r>
            <a:r>
              <a:rPr lang="en-US" dirty="0" err="1"/>
              <a:t>turlicha</a:t>
            </a:r>
            <a:r>
              <a:rPr lang="en-US" dirty="0"/>
              <a:t> </a:t>
            </a:r>
            <a:r>
              <a:rPr lang="en-US" dirty="0" err="1"/>
              <a:t>darajada</a:t>
            </a:r>
            <a:r>
              <a:rPr lang="en-US" dirty="0"/>
              <a:t> </a:t>
            </a:r>
            <a:r>
              <a:rPr lang="en-US" dirty="0" err="1"/>
              <a:t>so'radi</a:t>
            </a:r>
            <a:r>
              <a:rPr lang="en-US" dirty="0"/>
              <a:t>. </a:t>
            </a:r>
            <a:r>
              <a:rPr lang="en-US" dirty="0" err="1"/>
              <a:t>Skaner</a:t>
            </a:r>
            <a:r>
              <a:rPr lang="en-US" dirty="0"/>
              <a:t> </a:t>
            </a:r>
            <a:r>
              <a:rPr lang="en-US" dirty="0" err="1"/>
              <a:t>qurilmasi</a:t>
            </a:r>
            <a:r>
              <a:rPr lang="en-US" dirty="0"/>
              <a:t> </a:t>
            </a:r>
            <a:r>
              <a:rPr lang="en-US" dirty="0" err="1"/>
              <a:t>yuborilgan</a:t>
            </a:r>
            <a:r>
              <a:rPr lang="en-US" dirty="0"/>
              <a:t> </a:t>
            </a:r>
            <a:r>
              <a:rPr lang="en-US" dirty="0" err="1"/>
              <a:t>va</a:t>
            </a:r>
            <a:r>
              <a:rPr lang="en-US" dirty="0"/>
              <a:t> </a:t>
            </a:r>
            <a:r>
              <a:rPr lang="en-US" dirty="0" err="1"/>
              <a:t>o'tgan</a:t>
            </a:r>
            <a:r>
              <a:rPr lang="en-US" dirty="0"/>
              <a:t> </a:t>
            </a:r>
            <a:r>
              <a:rPr lang="en-US" dirty="0" err="1"/>
              <a:t>nurlarni</a:t>
            </a:r>
            <a:r>
              <a:rPr lang="en-US" dirty="0"/>
              <a:t> </a:t>
            </a:r>
            <a:r>
              <a:rPr lang="en-US" dirty="0" err="1"/>
              <a:t>o'lchaydi</a:t>
            </a:r>
            <a:r>
              <a:rPr lang="en-US" dirty="0"/>
              <a:t>.​                                                                                                           </a:t>
            </a:r>
            <a:r>
              <a:rPr lang="en-US" dirty="0" err="1"/>
              <a:t>Ma'lumotlarni</a:t>
            </a:r>
            <a:r>
              <a:rPr lang="en-US" dirty="0"/>
              <a:t> </a:t>
            </a:r>
            <a:r>
              <a:rPr lang="en-US" dirty="0" err="1"/>
              <a:t>tahlil</a:t>
            </a:r>
            <a:r>
              <a:rPr lang="en-US" dirty="0"/>
              <a:t> </a:t>
            </a:r>
            <a:r>
              <a:rPr lang="en-US" dirty="0" err="1"/>
              <a:t>qilish</a:t>
            </a:r>
            <a:r>
              <a:rPr lang="en-US" dirty="0"/>
              <a:t>- </a:t>
            </a:r>
            <a:r>
              <a:rPr lang="en-US" dirty="0" err="1"/>
              <a:t>Olingan</a:t>
            </a:r>
            <a:r>
              <a:rPr lang="en-US" dirty="0"/>
              <a:t> </a:t>
            </a:r>
            <a:r>
              <a:rPr lang="en-US" dirty="0" err="1"/>
              <a:t>o'lchovlar</a:t>
            </a:r>
            <a:r>
              <a:rPr lang="en-US" dirty="0"/>
              <a:t> </a:t>
            </a:r>
            <a:r>
              <a:rPr lang="en-US" dirty="0" err="1"/>
              <a:t>asosida</a:t>
            </a:r>
            <a:r>
              <a:rPr lang="en-US" dirty="0"/>
              <a:t> </a:t>
            </a:r>
            <a:r>
              <a:rPr lang="en-US" dirty="0" err="1"/>
              <a:t>kompyuter</a:t>
            </a:r>
            <a:r>
              <a:rPr lang="en-US" dirty="0"/>
              <a:t> </a:t>
            </a:r>
            <a:r>
              <a:rPr lang="en-US" dirty="0" err="1"/>
              <a:t>tizimi</a:t>
            </a:r>
            <a:r>
              <a:rPr lang="en-US" dirty="0"/>
              <a:t> </a:t>
            </a:r>
            <a:r>
              <a:rPr lang="en-US" dirty="0" err="1"/>
              <a:t>suyaklarning</a:t>
            </a:r>
            <a:r>
              <a:rPr lang="en-US" dirty="0"/>
              <a:t> mineral </a:t>
            </a:r>
            <a:r>
              <a:rPr lang="en-US" dirty="0" err="1"/>
              <a:t>zichligini</a:t>
            </a:r>
            <a:r>
              <a:rPr lang="en-US" dirty="0"/>
              <a:t> </a:t>
            </a:r>
            <a:r>
              <a:rPr lang="en-US" dirty="0" err="1"/>
              <a:t>hisoblab</a:t>
            </a:r>
            <a:r>
              <a:rPr lang="en-US" dirty="0"/>
              <a:t> </a:t>
            </a:r>
            <a:r>
              <a:rPr lang="en-US" dirty="0" err="1"/>
              <a:t>chiqadi</a:t>
            </a:r>
            <a:r>
              <a:rPr lang="en-US" dirty="0"/>
              <a:t>.                                                                                                                             ​</a:t>
            </a:r>
            <a:r>
              <a:rPr lang="en-US" dirty="0" err="1"/>
              <a:t>Natijalarni</a:t>
            </a:r>
            <a:r>
              <a:rPr lang="en-US" dirty="0"/>
              <a:t> </a:t>
            </a:r>
            <a:r>
              <a:rPr lang="en-US" dirty="0" err="1"/>
              <a:t>taqdim</a:t>
            </a:r>
            <a:r>
              <a:rPr lang="en-US" dirty="0"/>
              <a:t> </a:t>
            </a:r>
            <a:r>
              <a:rPr lang="en-US" dirty="0" err="1"/>
              <a:t>etish</a:t>
            </a:r>
            <a:r>
              <a:rPr lang="en-US" dirty="0"/>
              <a:t>- </a:t>
            </a:r>
            <a:r>
              <a:rPr lang="en-US" dirty="0" err="1"/>
              <a:t>Hisoblangan</a:t>
            </a:r>
            <a:r>
              <a:rPr lang="en-US" dirty="0"/>
              <a:t> </a:t>
            </a:r>
            <a:r>
              <a:rPr lang="en-US" dirty="0" err="1"/>
              <a:t>suyak</a:t>
            </a:r>
            <a:r>
              <a:rPr lang="en-US" dirty="0"/>
              <a:t> </a:t>
            </a:r>
            <a:r>
              <a:rPr lang="en-US" dirty="0" err="1"/>
              <a:t>zichligi</a:t>
            </a:r>
            <a:r>
              <a:rPr lang="en-US" dirty="0"/>
              <a:t> </a:t>
            </a:r>
            <a:r>
              <a:rPr lang="en-US" dirty="0" err="1"/>
              <a:t>ko'rsatkichi</a:t>
            </a:r>
            <a:r>
              <a:rPr lang="en-US" dirty="0"/>
              <a:t> </a:t>
            </a:r>
            <a:r>
              <a:rPr lang="en-US" dirty="0" err="1"/>
              <a:t>asosida</a:t>
            </a:r>
            <a:r>
              <a:rPr lang="en-US" dirty="0"/>
              <a:t>, </a:t>
            </a:r>
            <a:r>
              <a:rPr lang="en-US" dirty="0" err="1"/>
              <a:t>suyaklarning</a:t>
            </a:r>
            <a:r>
              <a:rPr lang="en-US" dirty="0"/>
              <a:t> </a:t>
            </a:r>
            <a:r>
              <a:rPr lang="en-US" dirty="0" err="1"/>
              <a:t>sog'lig'i</a:t>
            </a:r>
            <a:r>
              <a:rPr lang="en-US" dirty="0"/>
              <a:t> </a:t>
            </a:r>
            <a:r>
              <a:rPr lang="en-US" dirty="0" err="1"/>
              <a:t>haqida</a:t>
            </a:r>
            <a:r>
              <a:rPr lang="en-US" dirty="0"/>
              <a:t> </a:t>
            </a:r>
            <a:r>
              <a:rPr lang="en-US" dirty="0" err="1"/>
              <a:t>ma'lumot</a:t>
            </a:r>
            <a:r>
              <a:rPr lang="en-US" dirty="0"/>
              <a:t> </a:t>
            </a:r>
            <a:r>
              <a:rPr lang="en-US" dirty="0" err="1"/>
              <a:t>beriladi</a:t>
            </a:r>
            <a:r>
              <a:rPr lang="en-US" dirty="0"/>
              <a:t> </a:t>
            </a:r>
            <a:r>
              <a:rPr lang="en-US" dirty="0" err="1"/>
              <a:t>va</a:t>
            </a:r>
            <a:r>
              <a:rPr lang="en-US" dirty="0"/>
              <a:t> </a:t>
            </a:r>
            <a:r>
              <a:rPr lang="en-US" dirty="0" err="1"/>
              <a:t>zarur</a:t>
            </a:r>
            <a:r>
              <a:rPr lang="en-US" dirty="0"/>
              <a:t> </a:t>
            </a:r>
            <a:r>
              <a:rPr lang="en-US" dirty="0" err="1"/>
              <a:t>bo'lsa</a:t>
            </a:r>
            <a:r>
              <a:rPr lang="en-US" dirty="0"/>
              <a:t>, </a:t>
            </a:r>
            <a:r>
              <a:rPr lang="en-US" dirty="0" err="1"/>
              <a:t>davolash</a:t>
            </a:r>
            <a:r>
              <a:rPr lang="en-US" dirty="0"/>
              <a:t> </a:t>
            </a:r>
            <a:r>
              <a:rPr lang="en-US" dirty="0" err="1"/>
              <a:t>choralarini</a:t>
            </a:r>
            <a:r>
              <a:rPr lang="en-US" dirty="0"/>
              <a:t> </a:t>
            </a:r>
            <a:r>
              <a:rPr lang="en-US" dirty="0" err="1"/>
              <a:t>belgilash</a:t>
            </a:r>
            <a:r>
              <a:rPr lang="en-US" dirty="0"/>
              <a:t> </a:t>
            </a:r>
            <a:r>
              <a:rPr lang="en-US" dirty="0" err="1"/>
              <a:t>mumkin</a:t>
            </a:r>
            <a:r>
              <a:rPr lang="en-US" dirty="0"/>
              <a:t>  .                                                                                      Bu  </a:t>
            </a:r>
            <a:r>
              <a:rPr lang="en-US" dirty="0" err="1"/>
              <a:t>usul</a:t>
            </a:r>
            <a:r>
              <a:rPr lang="en-US" dirty="0"/>
              <a:t> </a:t>
            </a:r>
            <a:r>
              <a:rPr lang="en-US" dirty="0" err="1"/>
              <a:t>bemorga</a:t>
            </a:r>
            <a:r>
              <a:rPr lang="en-US" dirty="0"/>
              <a:t> minimal </a:t>
            </a:r>
            <a:r>
              <a:rPr lang="en-US" dirty="0" err="1"/>
              <a:t>radiatsiya</a:t>
            </a:r>
            <a:r>
              <a:rPr lang="en-US" dirty="0"/>
              <a:t> </a:t>
            </a:r>
            <a:r>
              <a:rPr lang="en-US" dirty="0" err="1"/>
              <a:t>ta'siri</a:t>
            </a:r>
            <a:r>
              <a:rPr lang="en-US" dirty="0"/>
              <a:t> </a:t>
            </a:r>
            <a:r>
              <a:rPr lang="en-US" dirty="0" err="1"/>
              <a:t>bilan</a:t>
            </a:r>
            <a:r>
              <a:rPr lang="en-US" dirty="0"/>
              <a:t> </a:t>
            </a:r>
            <a:r>
              <a:rPr lang="en-US" dirty="0" err="1"/>
              <a:t>tez</a:t>
            </a:r>
            <a:r>
              <a:rPr lang="en-US" dirty="0"/>
              <a:t> </a:t>
            </a:r>
            <a:r>
              <a:rPr lang="en-US" dirty="0" err="1"/>
              <a:t>va</a:t>
            </a:r>
            <a:r>
              <a:rPr lang="en-US" dirty="0"/>
              <a:t> </a:t>
            </a:r>
            <a:r>
              <a:rPr lang="en-US" dirty="0" err="1"/>
              <a:t>aniq</a:t>
            </a:r>
            <a:r>
              <a:rPr lang="en-US" dirty="0"/>
              <a:t> </a:t>
            </a:r>
            <a:r>
              <a:rPr lang="en-US" dirty="0" err="1"/>
              <a:t>tashxis</a:t>
            </a:r>
            <a:r>
              <a:rPr lang="en-US" dirty="0"/>
              <a:t> </a:t>
            </a:r>
            <a:r>
              <a:rPr lang="en-US" dirty="0" err="1"/>
              <a:t>qo'yishga</a:t>
            </a:r>
            <a:r>
              <a:rPr lang="en-US" dirty="0"/>
              <a:t> </a:t>
            </a:r>
            <a:r>
              <a:rPr lang="en-US" dirty="0" err="1"/>
              <a:t>imkon</a:t>
            </a:r>
            <a:r>
              <a:rPr lang="en-US" dirty="0"/>
              <a:t> </a:t>
            </a:r>
            <a:r>
              <a:rPr lang="en-US" dirty="0" err="1"/>
              <a:t>beradi</a:t>
            </a:r>
            <a:r>
              <a:rPr lang="en-US" dirty="0"/>
              <a:t>. </a:t>
            </a:r>
            <a:r>
              <a:rPr lang="en-US" dirty="0" err="1"/>
              <a:t>Suyak</a:t>
            </a:r>
            <a:r>
              <a:rPr lang="en-US" dirty="0"/>
              <a:t> </a:t>
            </a:r>
            <a:r>
              <a:rPr lang="en-US" dirty="0" err="1"/>
              <a:t>densitometriyasi</a:t>
            </a:r>
            <a:r>
              <a:rPr lang="en-US" dirty="0"/>
              <a:t> </a:t>
            </a:r>
            <a:r>
              <a:rPr lang="en-US" dirty="0" err="1"/>
              <a:t>odatda</a:t>
            </a:r>
            <a:r>
              <a:rPr lang="en-US" dirty="0"/>
              <a:t> bel, son </a:t>
            </a:r>
            <a:r>
              <a:rPr lang="en-US" dirty="0" err="1"/>
              <a:t>yoki</a:t>
            </a:r>
            <a:r>
              <a:rPr lang="en-US" dirty="0"/>
              <a:t> </a:t>
            </a:r>
            <a:r>
              <a:rPr lang="en-US" dirty="0" err="1"/>
              <a:t>bilak</a:t>
            </a:r>
            <a:r>
              <a:rPr lang="en-US" dirty="0"/>
              <a:t> </a:t>
            </a:r>
            <a:r>
              <a:rPr lang="en-US" dirty="0" err="1"/>
              <a:t>kabi</a:t>
            </a:r>
            <a:r>
              <a:rPr lang="en-US" dirty="0"/>
              <a:t> </a:t>
            </a:r>
            <a:r>
              <a:rPr lang="en-US" dirty="0" err="1"/>
              <a:t>suyaklarda</a:t>
            </a:r>
            <a:r>
              <a:rPr lang="en-US" dirty="0"/>
              <a:t> </a:t>
            </a:r>
            <a:r>
              <a:rPr lang="en-US" dirty="0" err="1"/>
              <a:t>amalga</a:t>
            </a:r>
            <a:r>
              <a:rPr lang="en-US" dirty="0"/>
              <a:t> </a:t>
            </a:r>
            <a:r>
              <a:rPr lang="en-US" dirty="0" err="1"/>
              <a:t>oshiriladi</a:t>
            </a:r>
            <a:r>
              <a:rPr lang="en-US" dirty="0"/>
              <a:t>.</a:t>
            </a:r>
            <a:endParaRPr lang="ru-RU" dirty="0"/>
          </a:p>
        </p:txBody>
      </p:sp>
    </p:spTree>
    <p:extLst>
      <p:ext uri="{BB962C8B-B14F-4D97-AF65-F5344CB8AC3E}">
        <p14:creationId xmlns:p14="http://schemas.microsoft.com/office/powerpoint/2010/main" val="3101202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0B362437-BBEF-4E34-83F2-66D822176349}"/>
              </a:ext>
            </a:extLst>
          </p:cNvPr>
          <p:cNvPicPr>
            <a:picLocks noGrp="1" noChangeAspect="1"/>
          </p:cNvPicPr>
          <p:nvPr>
            <p:ph type="pic" idx="1"/>
          </p:nvPr>
        </p:nvPicPr>
        <p:blipFill>
          <a:blip r:embed="rId2"/>
          <a:stretch>
            <a:fillRect/>
          </a:stretch>
        </p:blipFill>
        <p:spPr>
          <a:xfrm>
            <a:off x="6096000" y="1574800"/>
            <a:ext cx="5181600" cy="3596639"/>
          </a:xfrm>
          <a:prstGeom prst="rect">
            <a:avLst/>
          </a:prstGeom>
        </p:spPr>
      </p:pic>
      <p:sp>
        <p:nvSpPr>
          <p:cNvPr id="4" name="Текст 3">
            <a:extLst>
              <a:ext uri="{FF2B5EF4-FFF2-40B4-BE49-F238E27FC236}">
                <a16:creationId xmlns:a16="http://schemas.microsoft.com/office/drawing/2014/main" id="{42B1DEFA-1C0C-4D3F-AF89-2958BA546887}"/>
              </a:ext>
            </a:extLst>
          </p:cNvPr>
          <p:cNvSpPr>
            <a:spLocks noGrp="1"/>
          </p:cNvSpPr>
          <p:nvPr>
            <p:ph type="body" sz="half" idx="2"/>
          </p:nvPr>
        </p:nvSpPr>
        <p:spPr>
          <a:xfrm>
            <a:off x="1970322" y="1717041"/>
            <a:ext cx="3971874" cy="3220719"/>
          </a:xfrm>
        </p:spPr>
        <p:txBody>
          <a:bodyPr>
            <a:normAutofit/>
          </a:bodyPr>
          <a:lstStyle/>
          <a:p>
            <a:pPr>
              <a:lnSpc>
                <a:spcPct val="150000"/>
              </a:lnSpc>
            </a:pPr>
            <a:r>
              <a:rPr lang="en-US" sz="2800" dirty="0"/>
              <a:t>Gamma </a:t>
            </a:r>
            <a:r>
              <a:rPr lang="en-US" sz="2800" dirty="0" err="1"/>
              <a:t>spektroskopiya</a:t>
            </a:r>
            <a:r>
              <a:rPr lang="en-US" sz="2800" dirty="0"/>
              <a:t> </a:t>
            </a:r>
            <a:r>
              <a:rPr lang="en-US" sz="2800" dirty="0" err="1"/>
              <a:t>diagrammas</a:t>
            </a:r>
            <a:r>
              <a:rPr lang="en-US" dirty="0" err="1"/>
              <a:t>i</a:t>
            </a:r>
            <a:r>
              <a:rPr lang="en-US" dirty="0"/>
              <a:t>                </a:t>
            </a:r>
            <a:r>
              <a:rPr lang="en-US" dirty="0" err="1"/>
              <a:t>Ushbu</a:t>
            </a:r>
            <a:r>
              <a:rPr lang="en-US" dirty="0"/>
              <a:t> </a:t>
            </a:r>
            <a:r>
              <a:rPr lang="en-US" dirty="0" err="1"/>
              <a:t>diagramma</a:t>
            </a:r>
            <a:r>
              <a:rPr lang="en-US" dirty="0"/>
              <a:t> gamma </a:t>
            </a:r>
            <a:r>
              <a:rPr lang="en-US" dirty="0" err="1"/>
              <a:t>spektroskopiyasining</a:t>
            </a:r>
            <a:r>
              <a:rPr lang="en-US" dirty="0"/>
              <a:t> </a:t>
            </a:r>
            <a:r>
              <a:rPr lang="en-US" dirty="0" err="1"/>
              <a:t>asosiy</a:t>
            </a:r>
            <a:r>
              <a:rPr lang="en-US" dirty="0"/>
              <a:t> </a:t>
            </a:r>
            <a:r>
              <a:rPr lang="en-US" dirty="0" err="1"/>
              <a:t>komponentlarini</a:t>
            </a:r>
            <a:r>
              <a:rPr lang="en-US" dirty="0"/>
              <a:t> </a:t>
            </a:r>
            <a:r>
              <a:rPr lang="en-US" dirty="0" err="1"/>
              <a:t>va</a:t>
            </a:r>
            <a:r>
              <a:rPr lang="en-US" dirty="0"/>
              <a:t> </a:t>
            </a:r>
            <a:r>
              <a:rPr lang="en-US" dirty="0" err="1"/>
              <a:t>ularning</a:t>
            </a:r>
            <a:r>
              <a:rPr lang="en-US" dirty="0"/>
              <a:t> </a:t>
            </a:r>
            <a:r>
              <a:rPr lang="en-US" dirty="0" err="1"/>
              <a:t>o'zaro</a:t>
            </a:r>
            <a:r>
              <a:rPr lang="en-US" dirty="0"/>
              <a:t> </a:t>
            </a:r>
            <a:r>
              <a:rPr lang="en-US" dirty="0" err="1"/>
              <a:t>aloqasini</a:t>
            </a:r>
            <a:r>
              <a:rPr lang="en-US" dirty="0"/>
              <a:t> </a:t>
            </a:r>
            <a:r>
              <a:rPr lang="en-US" dirty="0" err="1"/>
              <a:t>ko'rsatadi</a:t>
            </a:r>
            <a:r>
              <a:rPr lang="en-US" dirty="0"/>
              <a:t>.</a:t>
            </a:r>
            <a:endParaRPr lang="ru-RU" dirty="0"/>
          </a:p>
        </p:txBody>
      </p:sp>
    </p:spTree>
    <p:extLst>
      <p:ext uri="{BB962C8B-B14F-4D97-AF65-F5344CB8AC3E}">
        <p14:creationId xmlns:p14="http://schemas.microsoft.com/office/powerpoint/2010/main" val="396352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F2D10-3914-A5E4-7F58-8D18FF152B95}"/>
              </a:ext>
            </a:extLst>
          </p:cNvPr>
          <p:cNvSpPr>
            <a:spLocks noGrp="1"/>
          </p:cNvSpPr>
          <p:nvPr>
            <p:ph type="title"/>
          </p:nvPr>
        </p:nvSpPr>
        <p:spPr>
          <a:xfrm>
            <a:off x="2609873" y="877455"/>
            <a:ext cx="7956560" cy="5698836"/>
          </a:xfrm>
        </p:spPr>
        <p:txBody>
          <a:bodyPr/>
          <a:lstStyle/>
          <a:p>
            <a:pPr algn="l"/>
            <a:br>
              <a:rPr lang="en-US" dirty="0"/>
            </a:br>
            <a:br>
              <a:rPr lang="en-US" dirty="0"/>
            </a:br>
            <a:br>
              <a:rPr lang="en-US" dirty="0"/>
            </a:br>
            <a:r>
              <a:rPr lang="en-US" dirty="0" err="1"/>
              <a:t>Foydalanilgan</a:t>
            </a:r>
            <a:r>
              <a:rPr lang="en-US" dirty="0"/>
              <a:t> </a:t>
            </a:r>
            <a:r>
              <a:rPr lang="en-US" dirty="0" err="1"/>
              <a:t>adabiyotlar</a:t>
            </a:r>
            <a:r>
              <a:rPr lang="en-US"/>
              <a:t>:</a:t>
            </a:r>
            <a:br>
              <a:rPr lang="en-US" dirty="0"/>
            </a:br>
            <a:r>
              <a:rPr lang="en-US" dirty="0"/>
              <a:t>1.</a:t>
            </a:r>
            <a:r>
              <a:rPr lang="en-US" dirty="0">
                <a:hlinkClick r:id="rId2"/>
              </a:rPr>
              <a:t>https://youtube.com/watch</a:t>
            </a:r>
            <a:br>
              <a:rPr lang="en-US" dirty="0"/>
            </a:br>
            <a:r>
              <a:rPr lang="en-US" dirty="0"/>
              <a:t> 2. </a:t>
            </a:r>
            <a:r>
              <a:rPr lang="en-US" dirty="0">
                <a:hlinkClick r:id="rId3"/>
              </a:rPr>
              <a:t>https://uz.wikipedia</a:t>
            </a:r>
            <a:br>
              <a:rPr lang="en-US" dirty="0"/>
            </a:br>
            <a:r>
              <a:rPr lang="en-US" dirty="0"/>
              <a:t>3.Chat </a:t>
            </a:r>
            <a:r>
              <a:rPr lang="en-US" dirty="0" err="1"/>
              <a:t>Gpt</a:t>
            </a:r>
            <a:br>
              <a:rPr lang="en-US" dirty="0"/>
            </a:br>
            <a:endParaRPr lang="ru-RU" dirty="0"/>
          </a:p>
        </p:txBody>
      </p:sp>
    </p:spTree>
    <p:extLst>
      <p:ext uri="{BB962C8B-B14F-4D97-AF65-F5344CB8AC3E}">
        <p14:creationId xmlns:p14="http://schemas.microsoft.com/office/powerpoint/2010/main" val="3415952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4BFD9B2-7FEB-4AD6-8976-ED567F81325D}"/>
              </a:ext>
            </a:extLst>
          </p:cNvPr>
          <p:cNvSpPr>
            <a:spLocks noGrp="1"/>
          </p:cNvSpPr>
          <p:nvPr>
            <p:ph idx="1"/>
          </p:nvPr>
        </p:nvSpPr>
        <p:spPr>
          <a:xfrm>
            <a:off x="2737740" y="1666634"/>
            <a:ext cx="7796540" cy="3997828"/>
          </a:xfrm>
        </p:spPr>
        <p:txBody>
          <a:bodyPr/>
          <a:lstStyle/>
          <a:p>
            <a:r>
              <a:rPr lang="en-US" dirty="0" err="1"/>
              <a:t>Taqdimot</a:t>
            </a:r>
            <a:r>
              <a:rPr lang="en-US" dirty="0"/>
              <a:t> </a:t>
            </a:r>
            <a:r>
              <a:rPr lang="en-US" dirty="0" err="1"/>
              <a:t>mavzusi</a:t>
            </a:r>
            <a:r>
              <a:rPr lang="en-US" dirty="0"/>
              <a:t> :Gamma </a:t>
            </a:r>
            <a:r>
              <a:rPr lang="en-US" dirty="0" err="1"/>
              <a:t>spektroskopiya</a:t>
            </a:r>
            <a:r>
              <a:rPr lang="en-US" dirty="0"/>
              <a:t> </a:t>
            </a:r>
            <a:r>
              <a:rPr lang="en-US" dirty="0" err="1"/>
              <a:t>asoslari</a:t>
            </a:r>
            <a:endParaRPr lang="ru-RU" dirty="0"/>
          </a:p>
        </p:txBody>
      </p:sp>
    </p:spTree>
    <p:extLst>
      <p:ext uri="{BB962C8B-B14F-4D97-AF65-F5344CB8AC3E}">
        <p14:creationId xmlns:p14="http://schemas.microsoft.com/office/powerpoint/2010/main" val="2492215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FEAFE20-50D1-4AA1-B424-EF2C58B3B41C}"/>
              </a:ext>
            </a:extLst>
          </p:cNvPr>
          <p:cNvSpPr>
            <a:spLocks noGrp="1"/>
          </p:cNvSpPr>
          <p:nvPr>
            <p:ph idx="1"/>
          </p:nvPr>
        </p:nvSpPr>
        <p:spPr>
          <a:xfrm>
            <a:off x="2459835" y="1757083"/>
            <a:ext cx="7796540" cy="3558988"/>
          </a:xfrm>
        </p:spPr>
        <p:txBody>
          <a:bodyPr>
            <a:normAutofit/>
          </a:bodyPr>
          <a:lstStyle/>
          <a:p>
            <a:pPr marL="0" indent="0">
              <a:buNone/>
            </a:pPr>
            <a:r>
              <a:rPr lang="en-US" sz="2400" dirty="0"/>
              <a:t>                                  </a:t>
            </a:r>
            <a:r>
              <a:rPr lang="en-US" sz="2400" dirty="0" err="1"/>
              <a:t>Reja</a:t>
            </a:r>
            <a:r>
              <a:rPr lang="en-US" sz="2400" dirty="0"/>
              <a:t>:</a:t>
            </a:r>
          </a:p>
          <a:p>
            <a:pPr marL="457200" indent="-457200">
              <a:buAutoNum type="arabicPeriod"/>
            </a:pPr>
            <a:r>
              <a:rPr lang="en-US" sz="2400" dirty="0"/>
              <a:t>Gamma – </a:t>
            </a:r>
            <a:r>
              <a:rPr lang="en-US" sz="2400" dirty="0" err="1"/>
              <a:t>spektroskopiya</a:t>
            </a:r>
            <a:r>
              <a:rPr lang="en-US" sz="2400" dirty="0"/>
              <a:t>  </a:t>
            </a:r>
          </a:p>
          <a:p>
            <a:pPr marL="457200" indent="-457200">
              <a:buAutoNum type="arabicPeriod"/>
            </a:pPr>
            <a:r>
              <a:rPr lang="en-US" sz="2400" dirty="0"/>
              <a:t>Gamma – </a:t>
            </a:r>
            <a:r>
              <a:rPr lang="en-US" sz="2400" dirty="0" err="1"/>
              <a:t>spektroskopiyaning</a:t>
            </a:r>
            <a:r>
              <a:rPr lang="en-US" sz="2400" dirty="0"/>
              <a:t> </a:t>
            </a:r>
            <a:r>
              <a:rPr lang="en-US" sz="2400" dirty="0" err="1"/>
              <a:t>bu</a:t>
            </a:r>
            <a:r>
              <a:rPr lang="en-US" sz="2400" dirty="0"/>
              <a:t> </a:t>
            </a:r>
            <a:r>
              <a:rPr lang="en-US" sz="2400" dirty="0" err="1"/>
              <a:t>fandagi</a:t>
            </a:r>
            <a:r>
              <a:rPr lang="en-US" sz="2400" dirty="0"/>
              <a:t> </a:t>
            </a:r>
            <a:r>
              <a:rPr lang="en-US" sz="2400" dirty="0" err="1"/>
              <a:t>o’rni</a:t>
            </a:r>
            <a:r>
              <a:rPr lang="en-US" sz="2400" dirty="0"/>
              <a:t> </a:t>
            </a:r>
          </a:p>
          <a:p>
            <a:pPr marL="0" indent="0">
              <a:buNone/>
            </a:pPr>
            <a:r>
              <a:rPr lang="ru-RU" sz="2400" dirty="0"/>
              <a:t> </a:t>
            </a:r>
            <a:endParaRPr lang="en-US" sz="2400" dirty="0"/>
          </a:p>
          <a:p>
            <a:pPr marL="0" indent="0" algn="ctr">
              <a:buNone/>
            </a:pPr>
            <a:endParaRPr lang="en-US" sz="2400" dirty="0"/>
          </a:p>
          <a:p>
            <a:pPr marL="0" indent="0" algn="ctr">
              <a:buNone/>
            </a:pPr>
            <a:endParaRPr lang="en-US" sz="2400" dirty="0"/>
          </a:p>
          <a:p>
            <a:pPr marL="0" indent="0" algn="ctr">
              <a:buNone/>
            </a:pPr>
            <a:endParaRPr lang="en-US" sz="2400" dirty="0"/>
          </a:p>
          <a:p>
            <a:pPr marL="0" indent="0" algn="ctr">
              <a:buNone/>
            </a:pPr>
            <a:endParaRPr lang="ru-RU" sz="2400" dirty="0"/>
          </a:p>
        </p:txBody>
      </p:sp>
    </p:spTree>
    <p:extLst>
      <p:ext uri="{BB962C8B-B14F-4D97-AF65-F5344CB8AC3E}">
        <p14:creationId xmlns:p14="http://schemas.microsoft.com/office/powerpoint/2010/main" val="292451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E9017E-11B8-4F19-9A83-C2EDC84349AF}"/>
              </a:ext>
            </a:extLst>
          </p:cNvPr>
          <p:cNvSpPr>
            <a:spLocks noGrp="1"/>
          </p:cNvSpPr>
          <p:nvPr>
            <p:ph type="ctrTitle"/>
          </p:nvPr>
        </p:nvSpPr>
        <p:spPr>
          <a:xfrm>
            <a:off x="1855694" y="1331258"/>
            <a:ext cx="6266329" cy="4195483"/>
          </a:xfrm>
        </p:spPr>
        <p:txBody>
          <a:bodyPr>
            <a:normAutofit/>
          </a:bodyPr>
          <a:lstStyle/>
          <a:p>
            <a:pPr algn="l">
              <a:lnSpc>
                <a:spcPct val="100000"/>
              </a:lnSpc>
            </a:pPr>
            <a:r>
              <a:rPr lang="en-US" sz="2400" dirty="0"/>
              <a:t>Gamma –</a:t>
            </a:r>
            <a:r>
              <a:rPr lang="en-US" sz="2400" dirty="0" err="1"/>
              <a:t>spektroskopiya</a:t>
            </a:r>
            <a:br>
              <a:rPr lang="en-US" sz="2400" dirty="0"/>
            </a:br>
            <a:r>
              <a:rPr lang="en-US" sz="2400" dirty="0"/>
              <a:t> Gamma </a:t>
            </a:r>
            <a:r>
              <a:rPr lang="en-US" sz="2400" dirty="0" err="1"/>
              <a:t>spektorkopiya</a:t>
            </a:r>
            <a:r>
              <a:rPr lang="en-US" sz="2400" dirty="0"/>
              <a:t> </a:t>
            </a:r>
            <a:r>
              <a:rPr lang="en-US" sz="2400" dirty="0" err="1"/>
              <a:t>bu</a:t>
            </a:r>
            <a:r>
              <a:rPr lang="en-US" sz="2400" dirty="0"/>
              <a:t> gamma       </a:t>
            </a:r>
            <a:r>
              <a:rPr lang="en-US" sz="2400" dirty="0" err="1"/>
              <a:t>nurlanish</a:t>
            </a:r>
            <a:r>
              <a:rPr lang="en-US" sz="2400" dirty="0"/>
              <a:t> </a:t>
            </a:r>
            <a:r>
              <a:rPr lang="en-US" sz="2400" dirty="0" err="1"/>
              <a:t>spektrlari</a:t>
            </a:r>
            <a:r>
              <a:rPr lang="en-US" sz="2400" dirty="0"/>
              <a:t>,  </a:t>
            </a:r>
            <a:r>
              <a:rPr lang="en-US" sz="2400" dirty="0" err="1"/>
              <a:t>energiyasi</a:t>
            </a:r>
            <a:r>
              <a:rPr lang="en-US" sz="2400" dirty="0"/>
              <a:t>  </a:t>
            </a:r>
            <a:r>
              <a:rPr lang="en-US" sz="2400" dirty="0" err="1"/>
              <a:t>hamda</a:t>
            </a:r>
            <a:r>
              <a:rPr lang="en-US" sz="2400" dirty="0"/>
              <a:t>  gamma  </a:t>
            </a:r>
            <a:r>
              <a:rPr lang="en-US" sz="2400" dirty="0" err="1"/>
              <a:t>yemirilish</a:t>
            </a:r>
            <a:r>
              <a:rPr lang="en-US" sz="2400" dirty="0"/>
              <a:t>  </a:t>
            </a:r>
            <a:r>
              <a:rPr lang="en-US" sz="2400" dirty="0" err="1"/>
              <a:t>sodir</a:t>
            </a:r>
            <a:r>
              <a:rPr lang="en-US" sz="2400" dirty="0"/>
              <a:t>  </a:t>
            </a:r>
            <a:r>
              <a:rPr lang="en-US" sz="2400" dirty="0" err="1"/>
              <a:t>bo’ladigan</a:t>
            </a:r>
            <a:r>
              <a:rPr lang="en-US" sz="2400" dirty="0"/>
              <a:t>  atom  </a:t>
            </a:r>
            <a:r>
              <a:rPr lang="en-US" sz="2400" dirty="0" err="1"/>
              <a:t>yadrosining</a:t>
            </a:r>
            <a:r>
              <a:rPr lang="en-US" sz="2400" dirty="0"/>
              <a:t>  </a:t>
            </a:r>
            <a:r>
              <a:rPr lang="en-US" sz="2400" dirty="0" err="1"/>
              <a:t>xossalarini</a:t>
            </a:r>
            <a:r>
              <a:rPr lang="en-US" sz="2400" dirty="0"/>
              <a:t>  </a:t>
            </a:r>
            <a:r>
              <a:rPr lang="en-US" sz="2400" dirty="0" err="1"/>
              <a:t>o’rganuvchi</a:t>
            </a:r>
            <a:r>
              <a:rPr lang="en-US" sz="2400" dirty="0"/>
              <a:t>  </a:t>
            </a:r>
            <a:r>
              <a:rPr lang="en-US" sz="2400" dirty="0" err="1"/>
              <a:t>spektroskopiya</a:t>
            </a:r>
            <a:r>
              <a:rPr lang="en-US" sz="2400" dirty="0"/>
              <a:t>  </a:t>
            </a:r>
            <a:r>
              <a:rPr lang="en-US" sz="2400" dirty="0" err="1"/>
              <a:t>bolimi</a:t>
            </a:r>
            <a:r>
              <a:rPr lang="en-US" sz="2400" dirty="0"/>
              <a:t> .</a:t>
            </a:r>
            <a:br>
              <a:rPr lang="en-US" sz="2400" dirty="0"/>
            </a:br>
            <a:r>
              <a:rPr lang="en-US" sz="2400" dirty="0"/>
              <a:t> Gamma </a:t>
            </a:r>
            <a:r>
              <a:rPr lang="en-US" sz="2400" dirty="0" err="1"/>
              <a:t>spektrometr</a:t>
            </a:r>
            <a:r>
              <a:rPr lang="en-US" sz="2400" dirty="0"/>
              <a:t> –gamma </a:t>
            </a:r>
            <a:r>
              <a:rPr lang="en-US" sz="2400" dirty="0" err="1"/>
              <a:t>nurlanish</a:t>
            </a:r>
            <a:r>
              <a:rPr lang="en-US" sz="2400" dirty="0"/>
              <a:t> </a:t>
            </a:r>
            <a:r>
              <a:rPr lang="en-US" sz="2400" dirty="0" err="1"/>
              <a:t>energiyasini</a:t>
            </a:r>
            <a:r>
              <a:rPr lang="en-US" sz="2400" dirty="0"/>
              <a:t> </a:t>
            </a:r>
            <a:r>
              <a:rPr lang="en-US" sz="2400" dirty="0" err="1"/>
              <a:t>o’lchaydigan</a:t>
            </a:r>
            <a:r>
              <a:rPr lang="en-US" sz="2400" dirty="0"/>
              <a:t> </a:t>
            </a:r>
            <a:r>
              <a:rPr lang="en-US" sz="2400" dirty="0" err="1"/>
              <a:t>asbob</a:t>
            </a:r>
            <a:r>
              <a:rPr lang="en-US" sz="2400" dirty="0"/>
              <a:t> . </a:t>
            </a:r>
            <a:r>
              <a:rPr lang="en-US" sz="2400" dirty="0" err="1"/>
              <a:t>Magnitli</a:t>
            </a:r>
            <a:r>
              <a:rPr lang="en-US" sz="2400" dirty="0"/>
              <a:t> </a:t>
            </a:r>
            <a:r>
              <a:rPr lang="en-US" sz="2400" dirty="0" err="1"/>
              <a:t>va</a:t>
            </a:r>
            <a:r>
              <a:rPr lang="en-US" sz="2400" dirty="0"/>
              <a:t>  </a:t>
            </a:r>
            <a:r>
              <a:rPr lang="en-US" sz="2400" dirty="0" err="1"/>
              <a:t>kristal</a:t>
            </a:r>
            <a:r>
              <a:rPr lang="en-US" sz="2400" dirty="0"/>
              <a:t> (</a:t>
            </a:r>
            <a:r>
              <a:rPr lang="en-US" sz="2400" dirty="0" err="1"/>
              <a:t>difraksion</a:t>
            </a:r>
            <a:r>
              <a:rPr lang="en-US" sz="2400" dirty="0"/>
              <a:t> ) gamma –</a:t>
            </a:r>
            <a:r>
              <a:rPr lang="en-US" sz="2400" dirty="0" err="1"/>
              <a:t>spektrometrlar</a:t>
            </a:r>
            <a:r>
              <a:rPr lang="en-US" sz="2400" dirty="0"/>
              <a:t> </a:t>
            </a:r>
            <a:r>
              <a:rPr lang="en-US" sz="2400" dirty="0" err="1"/>
              <a:t>ko’proq</a:t>
            </a:r>
            <a:r>
              <a:rPr lang="en-US" sz="2400" dirty="0"/>
              <a:t> </a:t>
            </a:r>
            <a:r>
              <a:rPr lang="en-US" sz="2400" dirty="0" err="1"/>
              <a:t>ishlatiladi</a:t>
            </a:r>
            <a:r>
              <a:rPr lang="en-US" sz="2400" dirty="0"/>
              <a:t> </a:t>
            </a:r>
            <a:r>
              <a:rPr lang="en-US" sz="2000" dirty="0"/>
              <a:t>.   </a:t>
            </a:r>
            <a:endParaRPr lang="ru-RU" sz="2000" dirty="0"/>
          </a:p>
        </p:txBody>
      </p:sp>
    </p:spTree>
    <p:extLst>
      <p:ext uri="{BB962C8B-B14F-4D97-AF65-F5344CB8AC3E}">
        <p14:creationId xmlns:p14="http://schemas.microsoft.com/office/powerpoint/2010/main" val="2627134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a:extLst>
              <a:ext uri="{FF2B5EF4-FFF2-40B4-BE49-F238E27FC236}">
                <a16:creationId xmlns:a16="http://schemas.microsoft.com/office/drawing/2014/main" id="{7AF9A5FC-DA84-4B5C-99BD-0DADDF2EDC3D}"/>
              </a:ext>
            </a:extLst>
          </p:cNvPr>
          <p:cNvPicPr>
            <a:picLocks noGrp="1" noChangeAspect="1"/>
          </p:cNvPicPr>
          <p:nvPr>
            <p:ph idx="1"/>
          </p:nvPr>
        </p:nvPicPr>
        <p:blipFill>
          <a:blip r:embed="rId2"/>
          <a:stretch>
            <a:fillRect/>
          </a:stretch>
        </p:blipFill>
        <p:spPr>
          <a:xfrm>
            <a:off x="6194613" y="1748118"/>
            <a:ext cx="3926540" cy="3603811"/>
          </a:xfrm>
        </p:spPr>
      </p:pic>
      <p:sp>
        <p:nvSpPr>
          <p:cNvPr id="4" name="Текст 3">
            <a:extLst>
              <a:ext uri="{FF2B5EF4-FFF2-40B4-BE49-F238E27FC236}">
                <a16:creationId xmlns:a16="http://schemas.microsoft.com/office/drawing/2014/main" id="{59FADD94-84AB-4A61-8164-863AB200073A}"/>
              </a:ext>
            </a:extLst>
          </p:cNvPr>
          <p:cNvSpPr>
            <a:spLocks noGrp="1"/>
          </p:cNvSpPr>
          <p:nvPr>
            <p:ph type="body" sz="half" idx="2"/>
          </p:nvPr>
        </p:nvSpPr>
        <p:spPr>
          <a:xfrm>
            <a:off x="1728276" y="1748118"/>
            <a:ext cx="3740196" cy="4598894"/>
          </a:xfrm>
        </p:spPr>
        <p:txBody>
          <a:bodyPr/>
          <a:lstStyle/>
          <a:p>
            <a:r>
              <a:rPr lang="en-US" sz="1800" dirty="0"/>
              <a:t>RAYSID gamma –</a:t>
            </a:r>
            <a:r>
              <a:rPr lang="en-US" sz="1800" dirty="0" err="1"/>
              <a:t>spektrometri</a:t>
            </a:r>
            <a:r>
              <a:rPr lang="en-US" sz="1800" dirty="0"/>
              <a:t> </a:t>
            </a:r>
            <a:r>
              <a:rPr lang="en-US" sz="1800" dirty="0" err="1"/>
              <a:t>kaftga</a:t>
            </a:r>
            <a:r>
              <a:rPr lang="en-US" sz="1800" dirty="0"/>
              <a:t> </a:t>
            </a:r>
            <a:r>
              <a:rPr lang="en-US" sz="1800" dirty="0" err="1"/>
              <a:t>sig’adigan</a:t>
            </a:r>
            <a:r>
              <a:rPr lang="en-US" sz="1800" dirty="0"/>
              <a:t> </a:t>
            </a:r>
            <a:r>
              <a:rPr lang="en-US" sz="1800" dirty="0" err="1"/>
              <a:t>kichik</a:t>
            </a:r>
            <a:r>
              <a:rPr lang="en-US" sz="1800" dirty="0"/>
              <a:t> </a:t>
            </a:r>
            <a:r>
              <a:rPr lang="en-US" sz="1800" dirty="0" err="1"/>
              <a:t>elekrton</a:t>
            </a:r>
            <a:r>
              <a:rPr lang="en-US" sz="1800" dirty="0"/>
              <a:t> </a:t>
            </a:r>
            <a:r>
              <a:rPr lang="en-US" sz="1800" dirty="0" err="1"/>
              <a:t>qurilma</a:t>
            </a:r>
            <a:r>
              <a:rPr lang="en-US" sz="1800" dirty="0"/>
              <a:t> </a:t>
            </a:r>
            <a:r>
              <a:rPr lang="en-US" sz="1800" dirty="0" err="1"/>
              <a:t>bo’lib</a:t>
            </a:r>
            <a:r>
              <a:rPr lang="en-US" sz="1800" dirty="0"/>
              <a:t> ,</a:t>
            </a:r>
            <a:r>
              <a:rPr lang="en-US" sz="1800" dirty="0" err="1"/>
              <a:t>kundalik</a:t>
            </a:r>
            <a:r>
              <a:rPr lang="en-US" sz="1800" dirty="0"/>
              <a:t> </a:t>
            </a:r>
            <a:r>
              <a:rPr lang="en-US" sz="1800" dirty="0" err="1"/>
              <a:t>foydalanish</a:t>
            </a:r>
            <a:r>
              <a:rPr lang="en-US" sz="1800" dirty="0"/>
              <a:t> </a:t>
            </a:r>
            <a:r>
              <a:rPr lang="en-US" sz="1800" dirty="0" err="1"/>
              <a:t>uchun</a:t>
            </a:r>
            <a:r>
              <a:rPr lang="en-US" sz="1800" dirty="0"/>
              <a:t> </a:t>
            </a:r>
            <a:r>
              <a:rPr lang="en-US" sz="1800" dirty="0" err="1"/>
              <a:t>qulay</a:t>
            </a:r>
            <a:r>
              <a:rPr lang="en-US" sz="1800" dirty="0"/>
              <a:t> . U </a:t>
            </a:r>
            <a:r>
              <a:rPr lang="en-US" sz="1800" dirty="0" err="1"/>
              <a:t>uzoq</a:t>
            </a:r>
            <a:r>
              <a:rPr lang="en-US" sz="1800" dirty="0"/>
              <a:t> </a:t>
            </a:r>
            <a:r>
              <a:rPr lang="en-US" sz="1800" dirty="0" err="1"/>
              <a:t>muddatli</a:t>
            </a:r>
            <a:r>
              <a:rPr lang="en-US" sz="1800" dirty="0"/>
              <a:t> </a:t>
            </a:r>
            <a:r>
              <a:rPr lang="en-US" sz="1800" dirty="0" err="1"/>
              <a:t>batareya</a:t>
            </a:r>
            <a:r>
              <a:rPr lang="en-US" sz="1800" dirty="0"/>
              <a:t> (10 </a:t>
            </a:r>
            <a:r>
              <a:rPr lang="en-US" sz="1800" dirty="0" err="1"/>
              <a:t>kungacha</a:t>
            </a:r>
            <a:r>
              <a:rPr lang="en-US" sz="1800" dirty="0"/>
              <a:t> ) </a:t>
            </a:r>
            <a:r>
              <a:rPr lang="en-US" sz="1800" dirty="0" err="1"/>
              <a:t>bilan</a:t>
            </a:r>
            <a:r>
              <a:rPr lang="en-US" sz="1800" dirty="0"/>
              <a:t> </a:t>
            </a:r>
            <a:r>
              <a:rPr lang="en-US" sz="1800" dirty="0" err="1"/>
              <a:t>taminlangan</a:t>
            </a:r>
            <a:r>
              <a:rPr lang="en-US" sz="1800" dirty="0"/>
              <a:t> </a:t>
            </a:r>
            <a:r>
              <a:rPr lang="en-US" sz="1800" dirty="0" err="1"/>
              <a:t>va</a:t>
            </a:r>
            <a:r>
              <a:rPr lang="en-US" sz="1800" dirty="0"/>
              <a:t> </a:t>
            </a:r>
            <a:r>
              <a:rPr lang="en-US" sz="1800" dirty="0" err="1"/>
              <a:t>simsiz</a:t>
            </a:r>
            <a:r>
              <a:rPr lang="en-US" sz="1800" dirty="0"/>
              <a:t> </a:t>
            </a:r>
            <a:r>
              <a:rPr lang="en-US" sz="1800" dirty="0" err="1"/>
              <a:t>aloqa</a:t>
            </a:r>
            <a:r>
              <a:rPr lang="en-US" sz="1800" dirty="0"/>
              <a:t> </a:t>
            </a:r>
            <a:r>
              <a:rPr lang="en-US" sz="1800" dirty="0" err="1"/>
              <a:t>bilan</a:t>
            </a:r>
            <a:r>
              <a:rPr lang="en-US" sz="1800" dirty="0"/>
              <a:t> </a:t>
            </a:r>
            <a:r>
              <a:rPr lang="en-US" sz="1800" dirty="0" err="1"/>
              <a:t>smartfonga</a:t>
            </a:r>
            <a:r>
              <a:rPr lang="en-US" sz="1800" dirty="0"/>
              <a:t> </a:t>
            </a:r>
            <a:r>
              <a:rPr lang="en-US" sz="1800" dirty="0" err="1"/>
              <a:t>ulanadi</a:t>
            </a:r>
            <a:r>
              <a:rPr lang="en-US" sz="1800" dirty="0"/>
              <a:t> </a:t>
            </a:r>
            <a:r>
              <a:rPr lang="en-US" dirty="0"/>
              <a:t>. </a:t>
            </a:r>
          </a:p>
        </p:txBody>
      </p:sp>
    </p:spTree>
    <p:extLst>
      <p:ext uri="{BB962C8B-B14F-4D97-AF65-F5344CB8AC3E}">
        <p14:creationId xmlns:p14="http://schemas.microsoft.com/office/powerpoint/2010/main" val="806503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467D75-AED5-48C9-A080-32F6D2C915CE}"/>
              </a:ext>
            </a:extLst>
          </p:cNvPr>
          <p:cNvSpPr>
            <a:spLocks noGrp="1"/>
          </p:cNvSpPr>
          <p:nvPr>
            <p:ph type="title"/>
          </p:nvPr>
        </p:nvSpPr>
        <p:spPr>
          <a:xfrm>
            <a:off x="2289079" y="1183341"/>
            <a:ext cx="7958331" cy="5020235"/>
          </a:xfrm>
        </p:spPr>
        <p:txBody>
          <a:bodyPr>
            <a:noAutofit/>
          </a:bodyPr>
          <a:lstStyle/>
          <a:p>
            <a:pPr algn="l"/>
            <a:r>
              <a:rPr lang="en-US" sz="2000" dirty="0" err="1"/>
              <a:t>Raysid</a:t>
            </a:r>
            <a:r>
              <a:rPr lang="en-US" sz="2000" dirty="0"/>
              <a:t> </a:t>
            </a:r>
            <a:r>
              <a:rPr lang="en-US" sz="2000" dirty="0" err="1"/>
              <a:t>spektrometri</a:t>
            </a:r>
            <a:r>
              <a:rPr lang="en-US" sz="2000" dirty="0"/>
              <a:t> </a:t>
            </a:r>
            <a:r>
              <a:rPr lang="en-US" sz="2000" dirty="0" err="1"/>
              <a:t>bu</a:t>
            </a:r>
            <a:r>
              <a:rPr lang="en-US" sz="2000" dirty="0"/>
              <a:t> </a:t>
            </a:r>
            <a:r>
              <a:rPr lang="en-US" sz="2000" dirty="0" err="1"/>
              <a:t>moddalarni</a:t>
            </a:r>
            <a:r>
              <a:rPr lang="en-US" sz="2000" dirty="0"/>
              <a:t> </a:t>
            </a:r>
            <a:r>
              <a:rPr lang="en-US" sz="2000" dirty="0" err="1"/>
              <a:t>tahlil</a:t>
            </a:r>
            <a:r>
              <a:rPr lang="en-US" sz="2000" dirty="0"/>
              <a:t> </a:t>
            </a:r>
            <a:r>
              <a:rPr lang="en-US" sz="2000" dirty="0" err="1"/>
              <a:t>qilish</a:t>
            </a:r>
            <a:r>
              <a:rPr lang="en-US" sz="2000" dirty="0"/>
              <a:t> </a:t>
            </a:r>
            <a:r>
              <a:rPr lang="en-US" sz="2000" dirty="0" err="1"/>
              <a:t>usuli</a:t>
            </a:r>
            <a:r>
              <a:rPr lang="en-US" sz="2000" dirty="0"/>
              <a:t> </a:t>
            </a:r>
            <a:r>
              <a:rPr lang="en-US" sz="2000" dirty="0" err="1"/>
              <a:t>bo'lib</a:t>
            </a:r>
            <a:r>
              <a:rPr lang="en-US" sz="2000" dirty="0"/>
              <a:t>, </a:t>
            </a:r>
            <a:r>
              <a:rPr lang="en-US" sz="2000" dirty="0" err="1"/>
              <a:t>asosan</a:t>
            </a:r>
            <a:r>
              <a:rPr lang="en-US" sz="2000" dirty="0"/>
              <a:t> </a:t>
            </a:r>
            <a:r>
              <a:rPr lang="en-US" sz="2000" dirty="0" err="1"/>
              <a:t>Raysid</a:t>
            </a:r>
            <a:r>
              <a:rPr lang="en-US" sz="2000" dirty="0"/>
              <a:t> </a:t>
            </a:r>
            <a:r>
              <a:rPr lang="en-US" sz="2000" dirty="0" err="1"/>
              <a:t>tarqalish</a:t>
            </a:r>
            <a:r>
              <a:rPr lang="en-US" sz="2000" dirty="0"/>
              <a:t> </a:t>
            </a:r>
            <a:r>
              <a:rPr lang="en-US" sz="2000" dirty="0" err="1"/>
              <a:t>hodisasiga</a:t>
            </a:r>
            <a:r>
              <a:rPr lang="en-US" sz="2000" dirty="0"/>
              <a:t> </a:t>
            </a:r>
            <a:r>
              <a:rPr lang="en-US" sz="2000" dirty="0" err="1"/>
              <a:t>asoslanadi</a:t>
            </a:r>
            <a:r>
              <a:rPr lang="en-US" sz="2000" dirty="0"/>
              <a:t>. </a:t>
            </a:r>
            <a:r>
              <a:rPr lang="en-US" sz="2000" dirty="0" err="1"/>
              <a:t>Ushbu</a:t>
            </a:r>
            <a:r>
              <a:rPr lang="en-US" sz="2000" dirty="0"/>
              <a:t> </a:t>
            </a:r>
            <a:r>
              <a:rPr lang="en-US" sz="2000" dirty="0" err="1"/>
              <a:t>hodisa</a:t>
            </a:r>
            <a:r>
              <a:rPr lang="en-US" sz="2000" dirty="0"/>
              <a:t>, </a:t>
            </a:r>
            <a:r>
              <a:rPr lang="en-US" sz="2000" dirty="0" err="1"/>
              <a:t>yorug'likning</a:t>
            </a:r>
            <a:r>
              <a:rPr lang="en-US" sz="2000" dirty="0"/>
              <a:t>, </a:t>
            </a:r>
            <a:r>
              <a:rPr lang="en-US" sz="2000" dirty="0" err="1"/>
              <a:t>uning</a:t>
            </a:r>
            <a:r>
              <a:rPr lang="en-US" sz="2000" dirty="0"/>
              <a:t> </a:t>
            </a:r>
            <a:r>
              <a:rPr lang="en-US" sz="2000" dirty="0" err="1"/>
              <a:t>to'lqin</a:t>
            </a:r>
            <a:r>
              <a:rPr lang="en-US" sz="2000" dirty="0"/>
              <a:t> </a:t>
            </a:r>
            <a:r>
              <a:rPr lang="en-US" sz="2000" dirty="0" err="1"/>
              <a:t>uzunligidan</a:t>
            </a:r>
            <a:r>
              <a:rPr lang="en-US" sz="2000" dirty="0"/>
              <a:t> </a:t>
            </a:r>
            <a:r>
              <a:rPr lang="en-US" sz="2000" dirty="0" err="1"/>
              <a:t>ancha</a:t>
            </a:r>
            <a:r>
              <a:rPr lang="en-US" sz="2000" dirty="0"/>
              <a:t> </a:t>
            </a:r>
            <a:r>
              <a:rPr lang="en-US" sz="2000" dirty="0" err="1"/>
              <a:t>kichik</a:t>
            </a:r>
            <a:r>
              <a:rPr lang="en-US" sz="2000" dirty="0"/>
              <a:t> </a:t>
            </a:r>
            <a:r>
              <a:rPr lang="en-US" sz="2000" dirty="0" err="1"/>
              <a:t>bo'lgan</a:t>
            </a:r>
            <a:r>
              <a:rPr lang="en-US" sz="2000" dirty="0"/>
              <a:t> </a:t>
            </a:r>
            <a:r>
              <a:rPr lang="en-US" sz="2000" dirty="0" err="1"/>
              <a:t>zarrachalar</a:t>
            </a:r>
            <a:r>
              <a:rPr lang="en-US" sz="2000" dirty="0"/>
              <a:t> </a:t>
            </a:r>
            <a:r>
              <a:rPr lang="en-US" sz="2000" dirty="0" err="1"/>
              <a:t>bilan</a:t>
            </a:r>
            <a:r>
              <a:rPr lang="en-US" sz="2000" dirty="0"/>
              <a:t> </a:t>
            </a:r>
            <a:r>
              <a:rPr lang="en-US" sz="2000" dirty="0" err="1"/>
              <a:t>o'zaro</a:t>
            </a:r>
            <a:r>
              <a:rPr lang="en-US" sz="2000" dirty="0"/>
              <a:t> </a:t>
            </a:r>
            <a:r>
              <a:rPr lang="en-US" sz="2000" dirty="0" err="1"/>
              <a:t>ta'sirlashishi</a:t>
            </a:r>
            <a:r>
              <a:rPr lang="en-US" sz="2000" dirty="0"/>
              <a:t> </a:t>
            </a:r>
            <a:r>
              <a:rPr lang="en-US" sz="2000" dirty="0" err="1"/>
              <a:t>natijasida</a:t>
            </a:r>
            <a:r>
              <a:rPr lang="en-US" sz="2000" dirty="0"/>
              <a:t> </a:t>
            </a:r>
            <a:r>
              <a:rPr lang="en-US" sz="2000" dirty="0" err="1"/>
              <a:t>qanday</a:t>
            </a:r>
            <a:r>
              <a:rPr lang="en-US" sz="2000" dirty="0"/>
              <a:t> </a:t>
            </a:r>
            <a:r>
              <a:rPr lang="en-US" sz="2000" dirty="0" err="1"/>
              <a:t>tarqalishini</a:t>
            </a:r>
            <a:r>
              <a:rPr lang="en-US" sz="2000" dirty="0"/>
              <a:t> </a:t>
            </a:r>
            <a:r>
              <a:rPr lang="en-US" sz="2000" dirty="0" err="1"/>
              <a:t>tasvirlaydi.Raysid</a:t>
            </a:r>
            <a:r>
              <a:rPr lang="en-US" sz="2000" dirty="0"/>
              <a:t> </a:t>
            </a:r>
            <a:r>
              <a:rPr lang="en-US" sz="2000" dirty="0" err="1"/>
              <a:t>tarqalishi</a:t>
            </a:r>
            <a:r>
              <a:rPr lang="en-US" sz="2000" dirty="0"/>
              <a:t> </a:t>
            </a:r>
            <a:r>
              <a:rPr lang="en-US" sz="2000" dirty="0" err="1"/>
              <a:t>odatda</a:t>
            </a:r>
            <a:r>
              <a:rPr lang="en-US" sz="2000" dirty="0"/>
              <a:t> </a:t>
            </a:r>
            <a:r>
              <a:rPr lang="en-US" sz="2000" dirty="0" err="1"/>
              <a:t>molekulalar</a:t>
            </a:r>
            <a:r>
              <a:rPr lang="en-US" sz="2000" dirty="0"/>
              <a:t>, </a:t>
            </a:r>
            <a:r>
              <a:rPr lang="en-US" sz="2000" dirty="0" err="1"/>
              <a:t>kichik</a:t>
            </a:r>
            <a:r>
              <a:rPr lang="en-US" sz="2000" dirty="0"/>
              <a:t> </a:t>
            </a:r>
            <a:r>
              <a:rPr lang="en-US" sz="2000" dirty="0" err="1"/>
              <a:t>zarrachalar</a:t>
            </a:r>
            <a:r>
              <a:rPr lang="en-US" sz="2000" dirty="0"/>
              <a:t> </a:t>
            </a:r>
            <a:r>
              <a:rPr lang="en-US" sz="2000" dirty="0" err="1"/>
              <a:t>yoki</a:t>
            </a:r>
            <a:r>
              <a:rPr lang="en-US" sz="2000" dirty="0"/>
              <a:t> </a:t>
            </a:r>
            <a:r>
              <a:rPr lang="en-US" sz="2000" dirty="0" err="1"/>
              <a:t>suyuqliklarni</a:t>
            </a:r>
            <a:r>
              <a:rPr lang="en-US" sz="2000" dirty="0"/>
              <a:t> </a:t>
            </a:r>
            <a:r>
              <a:rPr lang="en-US" sz="2000" dirty="0" err="1"/>
              <a:t>o'rganishda</a:t>
            </a:r>
            <a:r>
              <a:rPr lang="en-US" sz="2000" dirty="0"/>
              <a:t> </a:t>
            </a:r>
            <a:r>
              <a:rPr lang="en-US" sz="2000" dirty="0" err="1"/>
              <a:t>ishlatiladi</a:t>
            </a:r>
            <a:r>
              <a:rPr lang="en-US" sz="2000" dirty="0"/>
              <a:t>, </a:t>
            </a:r>
            <a:r>
              <a:rPr lang="en-US" sz="2000" dirty="0" err="1"/>
              <a:t>chunki</a:t>
            </a:r>
            <a:r>
              <a:rPr lang="en-US" sz="2000" dirty="0"/>
              <a:t> </a:t>
            </a:r>
            <a:r>
              <a:rPr lang="en-US" sz="2000" dirty="0" err="1"/>
              <a:t>bu</a:t>
            </a:r>
            <a:r>
              <a:rPr lang="en-US" sz="2000" dirty="0"/>
              <a:t> </a:t>
            </a:r>
            <a:r>
              <a:rPr lang="en-US" sz="2000" dirty="0" err="1"/>
              <a:t>moddalarda</a:t>
            </a:r>
            <a:r>
              <a:rPr lang="en-US" sz="2000" dirty="0"/>
              <a:t> </a:t>
            </a:r>
            <a:r>
              <a:rPr lang="en-US" sz="2000" dirty="0" err="1"/>
              <a:t>yorug'likni</a:t>
            </a:r>
            <a:r>
              <a:rPr lang="en-US" sz="2000" dirty="0"/>
              <a:t> </a:t>
            </a:r>
            <a:r>
              <a:rPr lang="en-US" sz="2000" dirty="0" err="1"/>
              <a:t>kuchli</a:t>
            </a:r>
            <a:r>
              <a:rPr lang="en-US" sz="2000" dirty="0"/>
              <a:t> </a:t>
            </a:r>
            <a:r>
              <a:rPr lang="en-US" sz="2000" dirty="0" err="1"/>
              <a:t>yutish</a:t>
            </a:r>
            <a:r>
              <a:rPr lang="en-US" sz="2000" dirty="0"/>
              <a:t> </a:t>
            </a:r>
            <a:r>
              <a:rPr lang="en-US" sz="2000" dirty="0" err="1"/>
              <a:t>yoki</a:t>
            </a:r>
            <a:r>
              <a:rPr lang="en-US" sz="2000" dirty="0"/>
              <a:t> </a:t>
            </a:r>
            <a:r>
              <a:rPr lang="en-US" sz="2000" dirty="0" err="1"/>
              <a:t>tarqalish</a:t>
            </a:r>
            <a:r>
              <a:rPr lang="en-US" sz="2000" dirty="0"/>
              <a:t> </a:t>
            </a:r>
            <a:r>
              <a:rPr lang="en-US" sz="2000" dirty="0" err="1"/>
              <a:t>bo'lmaydi</a:t>
            </a:r>
            <a:r>
              <a:rPr lang="en-US" sz="2000" dirty="0"/>
              <a:t>. </a:t>
            </a:r>
            <a:r>
              <a:rPr lang="en-US" sz="2000" dirty="0" err="1"/>
              <a:t>Ushbu</a:t>
            </a:r>
            <a:r>
              <a:rPr lang="en-US" sz="2000" dirty="0"/>
              <a:t> </a:t>
            </a:r>
            <a:r>
              <a:rPr lang="en-US" sz="2000" dirty="0" err="1"/>
              <a:t>usul</a:t>
            </a:r>
            <a:r>
              <a:rPr lang="en-US" sz="2000" dirty="0"/>
              <a:t> </a:t>
            </a:r>
            <a:r>
              <a:rPr lang="en-US" sz="2000" dirty="0" err="1"/>
              <a:t>ko'pincha</a:t>
            </a:r>
            <a:r>
              <a:rPr lang="en-US" sz="2000" dirty="0"/>
              <a:t> </a:t>
            </a:r>
            <a:r>
              <a:rPr lang="en-US" sz="2000" dirty="0" err="1"/>
              <a:t>fizik</a:t>
            </a:r>
            <a:r>
              <a:rPr lang="en-US" sz="2000" dirty="0"/>
              <a:t> </a:t>
            </a:r>
            <a:r>
              <a:rPr lang="en-US" sz="2000" dirty="0" err="1"/>
              <a:t>va</a:t>
            </a:r>
            <a:r>
              <a:rPr lang="en-US" sz="2000" dirty="0"/>
              <a:t> </a:t>
            </a:r>
            <a:r>
              <a:rPr lang="en-US" sz="2000" dirty="0" err="1"/>
              <a:t>kimyoviy</a:t>
            </a:r>
            <a:r>
              <a:rPr lang="en-US" sz="2000" dirty="0"/>
              <a:t> </a:t>
            </a:r>
            <a:r>
              <a:rPr lang="en-US" sz="2000" dirty="0" err="1"/>
              <a:t>tadqiqotlarda</a:t>
            </a:r>
            <a:r>
              <a:rPr lang="en-US" sz="2000" dirty="0"/>
              <a:t> </a:t>
            </a:r>
            <a:r>
              <a:rPr lang="en-US" sz="2000" dirty="0" err="1"/>
              <a:t>qo'llaniladi</a:t>
            </a:r>
            <a:r>
              <a:rPr lang="en-US" sz="2000" dirty="0"/>
              <a:t>, ammo </a:t>
            </a:r>
            <a:r>
              <a:rPr lang="en-US" sz="2000" dirty="0" err="1"/>
              <a:t>atmosferani</a:t>
            </a:r>
            <a:r>
              <a:rPr lang="en-US" sz="2000" dirty="0"/>
              <a:t> </a:t>
            </a:r>
            <a:r>
              <a:rPr lang="en-US" sz="2000" dirty="0" err="1"/>
              <a:t>o'rganishda</a:t>
            </a:r>
            <a:r>
              <a:rPr lang="en-US" sz="2000" dirty="0"/>
              <a:t> ham </a:t>
            </a:r>
            <a:r>
              <a:rPr lang="en-US" sz="2000" dirty="0" err="1"/>
              <a:t>keng</a:t>
            </a:r>
            <a:r>
              <a:rPr lang="en-US" sz="2000" dirty="0"/>
              <a:t> </a:t>
            </a:r>
            <a:r>
              <a:rPr lang="en-US" sz="2000" dirty="0" err="1"/>
              <a:t>foydalaniladi</a:t>
            </a:r>
            <a:r>
              <a:rPr lang="en-US" sz="2000" dirty="0"/>
              <a:t> (</a:t>
            </a:r>
            <a:r>
              <a:rPr lang="en-US" sz="2000" dirty="0" err="1"/>
              <a:t>masalan</a:t>
            </a:r>
            <a:r>
              <a:rPr lang="en-US" sz="2000" dirty="0"/>
              <a:t>, </a:t>
            </a:r>
            <a:r>
              <a:rPr lang="en-US" sz="2000" dirty="0" err="1"/>
              <a:t>bulutlar</a:t>
            </a:r>
            <a:r>
              <a:rPr lang="en-US" sz="2000" dirty="0"/>
              <a:t> </a:t>
            </a:r>
            <a:r>
              <a:rPr lang="en-US" sz="2000" dirty="0" err="1"/>
              <a:t>yoki</a:t>
            </a:r>
            <a:r>
              <a:rPr lang="en-US" sz="2000" dirty="0"/>
              <a:t> </a:t>
            </a:r>
            <a:r>
              <a:rPr lang="en-US" sz="2000" dirty="0" err="1"/>
              <a:t>havoning</a:t>
            </a:r>
            <a:r>
              <a:rPr lang="en-US" sz="2000" dirty="0"/>
              <a:t> </a:t>
            </a:r>
            <a:r>
              <a:rPr lang="en-US" sz="2000" dirty="0" err="1"/>
              <a:t>ifloslanishini</a:t>
            </a:r>
            <a:r>
              <a:rPr lang="en-US" sz="2000" dirty="0"/>
              <a:t> </a:t>
            </a:r>
            <a:r>
              <a:rPr lang="en-US" sz="2000" dirty="0" err="1"/>
              <a:t>o'rganish</a:t>
            </a:r>
            <a:r>
              <a:rPr lang="en-US" sz="2000" dirty="0"/>
              <a:t>).</a:t>
            </a:r>
            <a:r>
              <a:rPr lang="en-US" sz="2000" dirty="0" err="1"/>
              <a:t>Raysid</a:t>
            </a:r>
            <a:r>
              <a:rPr lang="en-US" sz="2000" dirty="0"/>
              <a:t> </a:t>
            </a:r>
            <a:r>
              <a:rPr lang="en-US" sz="2000" dirty="0" err="1"/>
              <a:t>spektrometri</a:t>
            </a:r>
            <a:r>
              <a:rPr lang="en-US" sz="2000" dirty="0"/>
              <a:t> </a:t>
            </a:r>
            <a:r>
              <a:rPr lang="en-US" sz="2000" dirty="0" err="1"/>
              <a:t>odatda</a:t>
            </a:r>
            <a:r>
              <a:rPr lang="en-US" sz="2000" dirty="0"/>
              <a:t> </a:t>
            </a:r>
            <a:r>
              <a:rPr lang="en-US" sz="2000" dirty="0" err="1"/>
              <a:t>spektroskopiyaga</a:t>
            </a:r>
            <a:r>
              <a:rPr lang="en-US" sz="2000" dirty="0"/>
              <a:t> </a:t>
            </a:r>
            <a:r>
              <a:rPr lang="en-US" sz="2000" dirty="0" err="1"/>
              <a:t>asoslanib</a:t>
            </a:r>
            <a:r>
              <a:rPr lang="en-US" sz="2000" dirty="0"/>
              <a:t>, </a:t>
            </a:r>
            <a:r>
              <a:rPr lang="en-US" sz="2000" dirty="0" err="1"/>
              <a:t>ma'lum</a:t>
            </a:r>
            <a:r>
              <a:rPr lang="en-US" sz="2000" dirty="0"/>
              <a:t> </a:t>
            </a:r>
            <a:r>
              <a:rPr lang="en-US" sz="2000" dirty="0" err="1"/>
              <a:t>bir</a:t>
            </a:r>
            <a:r>
              <a:rPr lang="en-US" sz="2000" dirty="0"/>
              <a:t> </a:t>
            </a:r>
            <a:r>
              <a:rPr lang="en-US" sz="2000" dirty="0" err="1"/>
              <a:t>ob'ekt</a:t>
            </a:r>
            <a:r>
              <a:rPr lang="en-US" sz="2000" dirty="0"/>
              <a:t> </a:t>
            </a:r>
            <a:r>
              <a:rPr lang="en-US" sz="2000" dirty="0" err="1"/>
              <a:t>yoki</a:t>
            </a:r>
            <a:r>
              <a:rPr lang="en-US" sz="2000" dirty="0"/>
              <a:t> </a:t>
            </a:r>
            <a:r>
              <a:rPr lang="en-US" sz="2000" dirty="0" err="1"/>
              <a:t>moddaning</a:t>
            </a:r>
            <a:r>
              <a:rPr lang="en-US" sz="2000" dirty="0"/>
              <a:t> </a:t>
            </a:r>
            <a:r>
              <a:rPr lang="en-US" sz="2000" dirty="0" err="1"/>
              <a:t>tarqalishiga</a:t>
            </a:r>
            <a:r>
              <a:rPr lang="en-US" sz="2000" dirty="0"/>
              <a:t> </a:t>
            </a:r>
            <a:r>
              <a:rPr lang="en-US" sz="2000" dirty="0" err="1"/>
              <a:t>sabab</a:t>
            </a:r>
            <a:r>
              <a:rPr lang="en-US" sz="2000" dirty="0"/>
              <a:t> </a:t>
            </a:r>
            <a:r>
              <a:rPr lang="en-US" sz="2000" dirty="0" err="1"/>
              <a:t>bo'ladigan</a:t>
            </a:r>
            <a:r>
              <a:rPr lang="en-US" sz="2000" dirty="0"/>
              <a:t> </a:t>
            </a:r>
            <a:r>
              <a:rPr lang="en-US" sz="2000" dirty="0" err="1"/>
              <a:t>yorug'likni</a:t>
            </a:r>
            <a:r>
              <a:rPr lang="en-US" sz="2000" dirty="0"/>
              <a:t> </a:t>
            </a:r>
            <a:r>
              <a:rPr lang="en-US" sz="2000" dirty="0" err="1"/>
              <a:t>o'lchash</a:t>
            </a:r>
            <a:r>
              <a:rPr lang="en-US" sz="2000" dirty="0"/>
              <a:t> </a:t>
            </a:r>
            <a:r>
              <a:rPr lang="en-US" sz="2000" dirty="0" err="1"/>
              <a:t>uchun</a:t>
            </a:r>
            <a:r>
              <a:rPr lang="en-US" sz="2000" dirty="0"/>
              <a:t> </a:t>
            </a:r>
            <a:r>
              <a:rPr lang="en-US" sz="2000" dirty="0" err="1"/>
              <a:t>ishlatiladi.Bu</a:t>
            </a:r>
            <a:r>
              <a:rPr lang="en-US" sz="2000" dirty="0"/>
              <a:t> </a:t>
            </a:r>
            <a:r>
              <a:rPr lang="en-US" sz="2000" dirty="0" err="1"/>
              <a:t>usul</a:t>
            </a:r>
            <a:r>
              <a:rPr lang="en-US" sz="2000" dirty="0"/>
              <a:t> </a:t>
            </a:r>
            <a:r>
              <a:rPr lang="en-US" sz="2000" dirty="0" err="1"/>
              <a:t>biologiya</a:t>
            </a:r>
            <a:r>
              <a:rPr lang="en-US" sz="2000" dirty="0"/>
              <a:t>, </a:t>
            </a:r>
            <a:r>
              <a:rPr lang="en-US" sz="2000" dirty="0" err="1"/>
              <a:t>tibbiyot</a:t>
            </a:r>
            <a:r>
              <a:rPr lang="en-US" sz="2000" dirty="0"/>
              <a:t> (</a:t>
            </a:r>
            <a:r>
              <a:rPr lang="en-US" sz="2000" dirty="0" err="1"/>
              <a:t>masalan</a:t>
            </a:r>
            <a:r>
              <a:rPr lang="en-US" sz="2000" dirty="0"/>
              <a:t>, </a:t>
            </a:r>
            <a:r>
              <a:rPr lang="en-US" sz="2000" dirty="0" err="1"/>
              <a:t>qon</a:t>
            </a:r>
            <a:r>
              <a:rPr lang="en-US" sz="2000" dirty="0"/>
              <a:t> </a:t>
            </a:r>
            <a:r>
              <a:rPr lang="en-US" sz="2000" dirty="0" err="1"/>
              <a:t>va</a:t>
            </a:r>
            <a:r>
              <a:rPr lang="en-US" sz="2000" dirty="0"/>
              <a:t> </a:t>
            </a:r>
            <a:r>
              <a:rPr lang="en-US" sz="2000" dirty="0" err="1"/>
              <a:t>to'qimalarni</a:t>
            </a:r>
            <a:r>
              <a:rPr lang="en-US" sz="2000" dirty="0"/>
              <a:t> </a:t>
            </a:r>
            <a:r>
              <a:rPr lang="en-US" sz="2000" dirty="0" err="1"/>
              <a:t>tahlil</a:t>
            </a:r>
            <a:r>
              <a:rPr lang="en-US" sz="2000" dirty="0"/>
              <a:t> </a:t>
            </a:r>
            <a:r>
              <a:rPr lang="en-US" sz="2000" dirty="0" err="1"/>
              <a:t>qilish</a:t>
            </a:r>
            <a:r>
              <a:rPr lang="en-US" sz="2000" dirty="0"/>
              <a:t>), </a:t>
            </a:r>
            <a:r>
              <a:rPr lang="en-US" sz="2000" dirty="0" err="1"/>
              <a:t>fizika</a:t>
            </a:r>
            <a:r>
              <a:rPr lang="en-US" sz="2000" dirty="0"/>
              <a:t> </a:t>
            </a:r>
            <a:r>
              <a:rPr lang="en-US" sz="2000" dirty="0" err="1"/>
              <a:t>va</a:t>
            </a:r>
            <a:r>
              <a:rPr lang="en-US" sz="2000" dirty="0"/>
              <a:t> </a:t>
            </a:r>
            <a:r>
              <a:rPr lang="en-US" sz="2000" dirty="0" err="1"/>
              <a:t>muhandislik</a:t>
            </a:r>
            <a:r>
              <a:rPr lang="en-US" sz="2000" dirty="0"/>
              <a:t> </a:t>
            </a:r>
            <a:r>
              <a:rPr lang="en-US" sz="2000" dirty="0" err="1"/>
              <a:t>kabi</a:t>
            </a:r>
            <a:r>
              <a:rPr lang="en-US" sz="2000" dirty="0"/>
              <a:t> </a:t>
            </a:r>
            <a:r>
              <a:rPr lang="en-US" sz="2000" dirty="0" err="1"/>
              <a:t>sohalarda</a:t>
            </a:r>
            <a:r>
              <a:rPr lang="en-US" sz="2000" dirty="0"/>
              <a:t> </a:t>
            </a:r>
            <a:r>
              <a:rPr lang="en-US" sz="2000" dirty="0" err="1"/>
              <a:t>keng</a:t>
            </a:r>
            <a:r>
              <a:rPr lang="en-US" sz="2000" dirty="0"/>
              <a:t> </a:t>
            </a:r>
            <a:r>
              <a:rPr lang="en-US" sz="2000" dirty="0" err="1"/>
              <a:t>qo'llaniladi</a:t>
            </a:r>
            <a:r>
              <a:rPr lang="en-US" sz="2000" dirty="0"/>
              <a:t>.</a:t>
            </a:r>
            <a:endParaRPr lang="ru-RU" sz="2000" dirty="0"/>
          </a:p>
        </p:txBody>
      </p:sp>
    </p:spTree>
    <p:extLst>
      <p:ext uri="{BB962C8B-B14F-4D97-AF65-F5344CB8AC3E}">
        <p14:creationId xmlns:p14="http://schemas.microsoft.com/office/powerpoint/2010/main" val="892786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FB4D74-418D-47AE-A19B-76F6B4394093}"/>
              </a:ext>
            </a:extLst>
          </p:cNvPr>
          <p:cNvSpPr>
            <a:spLocks noGrp="1"/>
          </p:cNvSpPr>
          <p:nvPr>
            <p:ph type="title"/>
          </p:nvPr>
        </p:nvSpPr>
        <p:spPr>
          <a:xfrm>
            <a:off x="2611808" y="808056"/>
            <a:ext cx="7958331" cy="5476203"/>
          </a:xfrm>
        </p:spPr>
        <p:txBody>
          <a:bodyPr>
            <a:normAutofit/>
          </a:bodyPr>
          <a:lstStyle/>
          <a:p>
            <a:pPr algn="l"/>
            <a:r>
              <a:rPr lang="en-US" sz="2800" dirty="0"/>
              <a:t>Gamma </a:t>
            </a:r>
            <a:r>
              <a:rPr lang="en-US" sz="2800" dirty="0" err="1"/>
              <a:t>spektroskopiyaning</a:t>
            </a:r>
            <a:r>
              <a:rPr lang="en-US" sz="2800" dirty="0"/>
              <a:t> </a:t>
            </a:r>
            <a:r>
              <a:rPr lang="en-US" sz="2800" dirty="0" err="1"/>
              <a:t>ishlash</a:t>
            </a:r>
            <a:r>
              <a:rPr lang="en-US" sz="2800" dirty="0"/>
              <a:t> </a:t>
            </a:r>
            <a:r>
              <a:rPr lang="en-US" sz="2800" dirty="0" err="1"/>
              <a:t>prinsipi</a:t>
            </a:r>
            <a:r>
              <a:rPr lang="en-US" sz="2800" dirty="0"/>
              <a:t>: Gamma </a:t>
            </a:r>
            <a:r>
              <a:rPr lang="en-US" sz="2800" dirty="0" err="1"/>
              <a:t>spektroskopiya</a:t>
            </a:r>
            <a:r>
              <a:rPr lang="en-US" sz="2800" dirty="0"/>
              <a:t> </a:t>
            </a:r>
            <a:r>
              <a:rPr lang="en-US" sz="2800" dirty="0" err="1"/>
              <a:t>asosan</a:t>
            </a:r>
            <a:r>
              <a:rPr lang="en-US" sz="2800" dirty="0"/>
              <a:t> gamma </a:t>
            </a:r>
            <a:r>
              <a:rPr lang="en-US" sz="2800" dirty="0" err="1"/>
              <a:t>nurlanishi</a:t>
            </a:r>
            <a:r>
              <a:rPr lang="en-US" sz="2800" dirty="0"/>
              <a:t> </a:t>
            </a:r>
            <a:r>
              <a:rPr lang="en-US" sz="2800" dirty="0" err="1"/>
              <a:t>manbalarining</a:t>
            </a:r>
            <a:r>
              <a:rPr lang="en-US" sz="2800" dirty="0"/>
              <a:t> </a:t>
            </a:r>
            <a:r>
              <a:rPr lang="en-US" sz="2800" dirty="0" err="1"/>
              <a:t>energiyasini</a:t>
            </a:r>
            <a:r>
              <a:rPr lang="en-US" sz="2800" dirty="0"/>
              <a:t> </a:t>
            </a:r>
            <a:r>
              <a:rPr lang="en-US" sz="2800" dirty="0" err="1"/>
              <a:t>aniqlashga</a:t>
            </a:r>
            <a:r>
              <a:rPr lang="en-US" sz="2800" dirty="0"/>
              <a:t> </a:t>
            </a:r>
            <a:r>
              <a:rPr lang="en-US" sz="2800" dirty="0" err="1"/>
              <a:t>qaratilgan</a:t>
            </a:r>
            <a:r>
              <a:rPr lang="en-US" sz="2800" dirty="0"/>
              <a:t>. Gamma </a:t>
            </a:r>
            <a:r>
              <a:rPr lang="en-US" sz="2800" dirty="0" err="1"/>
              <a:t>nurlari</a:t>
            </a:r>
            <a:r>
              <a:rPr lang="en-US" sz="2800" dirty="0"/>
              <a:t> </a:t>
            </a:r>
            <a:r>
              <a:rPr lang="en-US" sz="2800" dirty="0" err="1"/>
              <a:t>materialga</a:t>
            </a:r>
            <a:r>
              <a:rPr lang="en-US" sz="2800" dirty="0"/>
              <a:t> </a:t>
            </a:r>
            <a:r>
              <a:rPr lang="en-US" sz="2800" dirty="0" err="1"/>
              <a:t>kiritilganda</a:t>
            </a:r>
            <a:r>
              <a:rPr lang="en-US" sz="2800" dirty="0"/>
              <a:t>, </a:t>
            </a:r>
            <a:r>
              <a:rPr lang="en-US" sz="2800" dirty="0" err="1"/>
              <a:t>ular</a:t>
            </a:r>
            <a:r>
              <a:rPr lang="en-US" sz="2800" dirty="0"/>
              <a:t> </a:t>
            </a:r>
            <a:r>
              <a:rPr lang="en-US" sz="2800" dirty="0" err="1"/>
              <a:t>elektronlar</a:t>
            </a:r>
            <a:r>
              <a:rPr lang="en-US" sz="2800" dirty="0"/>
              <a:t> </a:t>
            </a:r>
            <a:r>
              <a:rPr lang="en-US" sz="2800" dirty="0" err="1"/>
              <a:t>bilan</a:t>
            </a:r>
            <a:r>
              <a:rPr lang="en-US" sz="2800" dirty="0"/>
              <a:t> </a:t>
            </a:r>
            <a:r>
              <a:rPr lang="en-US" sz="2800" dirty="0" err="1"/>
              <a:t>o'zaro</a:t>
            </a:r>
            <a:r>
              <a:rPr lang="en-US" sz="2800" dirty="0"/>
              <a:t> </a:t>
            </a:r>
            <a:r>
              <a:rPr lang="en-US" sz="2800" dirty="0" err="1"/>
              <a:t>ta'sir</a:t>
            </a:r>
            <a:r>
              <a:rPr lang="en-US" sz="2800" dirty="0"/>
              <a:t> </a:t>
            </a:r>
            <a:r>
              <a:rPr lang="en-US" sz="2800" dirty="0" err="1"/>
              <a:t>qilib</a:t>
            </a:r>
            <a:r>
              <a:rPr lang="en-US" sz="2800" dirty="0"/>
              <a:t>, </a:t>
            </a:r>
            <a:r>
              <a:rPr lang="en-US" sz="2800" dirty="0" err="1"/>
              <a:t>energiya</a:t>
            </a:r>
            <a:r>
              <a:rPr lang="en-US" sz="2800" dirty="0"/>
              <a:t> </a:t>
            </a:r>
            <a:r>
              <a:rPr lang="en-US" sz="2800" dirty="0" err="1"/>
              <a:t>uzatadi</a:t>
            </a:r>
            <a:r>
              <a:rPr lang="en-US" sz="2800" dirty="0"/>
              <a:t>. Bu </a:t>
            </a:r>
            <a:r>
              <a:rPr lang="en-US" sz="2800" dirty="0" err="1"/>
              <a:t>energiya</a:t>
            </a:r>
            <a:r>
              <a:rPr lang="en-US" sz="2800" dirty="0"/>
              <a:t> </a:t>
            </a:r>
            <a:r>
              <a:rPr lang="en-US" sz="2800" dirty="0" err="1"/>
              <a:t>aniqlangan</a:t>
            </a:r>
            <a:r>
              <a:rPr lang="en-US" sz="2800" dirty="0"/>
              <a:t> </a:t>
            </a:r>
            <a:r>
              <a:rPr lang="en-US" sz="2800" dirty="0" err="1"/>
              <a:t>detektorlar</a:t>
            </a:r>
            <a:r>
              <a:rPr lang="en-US" sz="2800" dirty="0"/>
              <a:t> </a:t>
            </a:r>
            <a:r>
              <a:rPr lang="en-US" sz="2800" dirty="0" err="1"/>
              <a:t>yordamida</a:t>
            </a:r>
            <a:r>
              <a:rPr lang="en-US" sz="2800" dirty="0"/>
              <a:t> </a:t>
            </a:r>
            <a:r>
              <a:rPr lang="en-US" sz="2800" dirty="0" err="1"/>
              <a:t>o‘lchanadi</a:t>
            </a:r>
            <a:r>
              <a:rPr lang="en-US" sz="2800" dirty="0"/>
              <a:t>. Gamma </a:t>
            </a:r>
            <a:r>
              <a:rPr lang="en-US" sz="2800" dirty="0" err="1"/>
              <a:t>spektroskopiyaning</a:t>
            </a:r>
            <a:r>
              <a:rPr lang="en-US" sz="2800" dirty="0"/>
              <a:t> </a:t>
            </a:r>
            <a:r>
              <a:rPr lang="en-US" sz="2800" dirty="0" err="1"/>
              <a:t>asosiy</a:t>
            </a:r>
            <a:r>
              <a:rPr lang="en-US" sz="2800" dirty="0"/>
              <a:t> </a:t>
            </a:r>
            <a:r>
              <a:rPr lang="en-US" sz="2800" dirty="0" err="1"/>
              <a:t>komponenti</a:t>
            </a:r>
            <a:r>
              <a:rPr lang="en-US" sz="2800" dirty="0"/>
              <a:t> – </a:t>
            </a:r>
            <a:r>
              <a:rPr lang="en-US" sz="2800" dirty="0" err="1"/>
              <a:t>detektor</a:t>
            </a:r>
            <a:r>
              <a:rPr lang="en-US" sz="2800" dirty="0"/>
              <a:t> (</a:t>
            </a:r>
            <a:r>
              <a:rPr lang="en-US" sz="2800" dirty="0" err="1"/>
              <a:t>masalan</a:t>
            </a:r>
            <a:r>
              <a:rPr lang="en-US" sz="2800" dirty="0"/>
              <a:t>, </a:t>
            </a:r>
            <a:r>
              <a:rPr lang="en-US" sz="2800" dirty="0" err="1"/>
              <a:t>NaI</a:t>
            </a:r>
            <a:r>
              <a:rPr lang="en-US" sz="2800" dirty="0"/>
              <a:t>(Tl) </a:t>
            </a:r>
            <a:r>
              <a:rPr lang="en-US" sz="2800" dirty="0" err="1"/>
              <a:t>kristalli</a:t>
            </a:r>
            <a:r>
              <a:rPr lang="en-US" sz="2800" dirty="0"/>
              <a:t> </a:t>
            </a:r>
            <a:r>
              <a:rPr lang="en-US" sz="2800" dirty="0" err="1"/>
              <a:t>detektor</a:t>
            </a:r>
            <a:r>
              <a:rPr lang="en-US" sz="2800" dirty="0"/>
              <a:t> </a:t>
            </a:r>
            <a:r>
              <a:rPr lang="en-US" sz="2800" dirty="0" err="1"/>
              <a:t>yoki</a:t>
            </a:r>
            <a:r>
              <a:rPr lang="en-US" sz="2800" dirty="0"/>
              <a:t> germanium </a:t>
            </a:r>
            <a:r>
              <a:rPr lang="en-US" sz="2800" dirty="0" err="1"/>
              <a:t>detektori</a:t>
            </a:r>
            <a:r>
              <a:rPr lang="en-US" sz="2800" dirty="0"/>
              <a:t>), u gamma </a:t>
            </a:r>
            <a:r>
              <a:rPr lang="en-US" sz="2800" dirty="0" err="1"/>
              <a:t>nurlari</a:t>
            </a:r>
            <a:r>
              <a:rPr lang="en-US" sz="2800" dirty="0"/>
              <a:t> </a:t>
            </a:r>
            <a:r>
              <a:rPr lang="en-US" sz="2800" dirty="0" err="1"/>
              <a:t>energiyasini</a:t>
            </a:r>
            <a:r>
              <a:rPr lang="en-US" sz="2800" dirty="0"/>
              <a:t> </a:t>
            </a:r>
            <a:r>
              <a:rPr lang="en-US" sz="2800" dirty="0" err="1"/>
              <a:t>o'lchaydi</a:t>
            </a:r>
            <a:r>
              <a:rPr lang="en-US" sz="2800" dirty="0"/>
              <a:t> </a:t>
            </a:r>
            <a:r>
              <a:rPr lang="en-US" sz="2800" dirty="0" err="1"/>
              <a:t>va</a:t>
            </a:r>
            <a:r>
              <a:rPr lang="en-US" sz="2800" dirty="0"/>
              <a:t> </a:t>
            </a:r>
            <a:r>
              <a:rPr lang="en-US" sz="2800" dirty="0" err="1"/>
              <a:t>natijaviy</a:t>
            </a:r>
            <a:r>
              <a:rPr lang="en-US" sz="2800" dirty="0"/>
              <a:t> </a:t>
            </a:r>
            <a:r>
              <a:rPr lang="en-US" sz="2800" dirty="0" err="1"/>
              <a:t>signalni</a:t>
            </a:r>
            <a:r>
              <a:rPr lang="en-US" sz="2800" dirty="0"/>
              <a:t> </a:t>
            </a:r>
            <a:r>
              <a:rPr lang="en-US" sz="2800" dirty="0" err="1"/>
              <a:t>elektronika</a:t>
            </a:r>
            <a:r>
              <a:rPr lang="en-US" sz="2800" dirty="0"/>
              <a:t> </a:t>
            </a:r>
            <a:r>
              <a:rPr lang="en-US" sz="2800" dirty="0" err="1"/>
              <a:t>tizimiga</a:t>
            </a:r>
            <a:r>
              <a:rPr lang="en-US" sz="2800" dirty="0"/>
              <a:t> </a:t>
            </a:r>
            <a:r>
              <a:rPr lang="en-US" sz="2800" dirty="0" err="1"/>
              <a:t>uzatadi</a:t>
            </a:r>
            <a:r>
              <a:rPr lang="en-US" sz="2800" dirty="0"/>
              <a:t>. </a:t>
            </a:r>
            <a:r>
              <a:rPr lang="en-US" sz="2800" dirty="0" err="1"/>
              <a:t>Keyin</a:t>
            </a:r>
            <a:r>
              <a:rPr lang="en-US" sz="2800" dirty="0"/>
              <a:t> </a:t>
            </a:r>
            <a:r>
              <a:rPr lang="en-US" sz="2800" dirty="0" err="1"/>
              <a:t>bu</a:t>
            </a:r>
            <a:r>
              <a:rPr lang="en-US" sz="2800" dirty="0"/>
              <a:t> signal </a:t>
            </a:r>
            <a:r>
              <a:rPr lang="en-US" sz="2800" dirty="0" err="1"/>
              <a:t>grafikka</a:t>
            </a:r>
            <a:r>
              <a:rPr lang="en-US" sz="2800" dirty="0"/>
              <a:t> </a:t>
            </a:r>
            <a:r>
              <a:rPr lang="en-US" sz="2800" dirty="0" err="1"/>
              <a:t>yoki</a:t>
            </a:r>
            <a:r>
              <a:rPr lang="en-US" sz="2800" dirty="0"/>
              <a:t> </a:t>
            </a:r>
            <a:r>
              <a:rPr lang="en-US" sz="2800" dirty="0" err="1"/>
              <a:t>spektrga</a:t>
            </a:r>
            <a:r>
              <a:rPr lang="en-US" sz="2800" dirty="0"/>
              <a:t> </a:t>
            </a:r>
            <a:r>
              <a:rPr lang="en-US" sz="2800" dirty="0" err="1"/>
              <a:t>aylantiriladi</a:t>
            </a:r>
            <a:r>
              <a:rPr lang="en-US" sz="2800" dirty="0"/>
              <a:t>.</a:t>
            </a:r>
            <a:endParaRPr lang="ru-RU" sz="2800" dirty="0"/>
          </a:p>
        </p:txBody>
      </p:sp>
    </p:spTree>
    <p:extLst>
      <p:ext uri="{BB962C8B-B14F-4D97-AF65-F5344CB8AC3E}">
        <p14:creationId xmlns:p14="http://schemas.microsoft.com/office/powerpoint/2010/main" val="1478046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A1BC2DAA-0044-4F70-ACAB-D97D3E103E5B}"/>
              </a:ext>
            </a:extLst>
          </p:cNvPr>
          <p:cNvSpPr>
            <a:spLocks noGrp="1"/>
          </p:cNvSpPr>
          <p:nvPr>
            <p:ph type="title"/>
          </p:nvPr>
        </p:nvSpPr>
        <p:spPr>
          <a:xfrm>
            <a:off x="1971241" y="1282452"/>
            <a:ext cx="3970986" cy="3899148"/>
          </a:xfrm>
        </p:spPr>
        <p:txBody>
          <a:bodyPr>
            <a:normAutofit/>
          </a:bodyPr>
          <a:lstStyle/>
          <a:p>
            <a:pPr>
              <a:lnSpc>
                <a:spcPct val="100000"/>
              </a:lnSpc>
            </a:pPr>
            <a:r>
              <a:rPr lang="en-US" sz="2400" dirty="0"/>
              <a:t>Kristal </a:t>
            </a:r>
            <a:r>
              <a:rPr lang="en-US" sz="2400" dirty="0" err="1"/>
              <a:t>detektor</a:t>
            </a:r>
            <a:r>
              <a:rPr lang="en-US" sz="2400" dirty="0"/>
              <a:t> - </a:t>
            </a:r>
            <a:r>
              <a:rPr lang="en-US" sz="2400" dirty="0" err="1"/>
              <a:t>bu</a:t>
            </a:r>
            <a:r>
              <a:rPr lang="en-US" sz="2400" dirty="0"/>
              <a:t> </a:t>
            </a:r>
            <a:r>
              <a:rPr lang="en-US" sz="2400" dirty="0" err="1"/>
              <a:t>erta</a:t>
            </a:r>
            <a:r>
              <a:rPr lang="en-US" sz="2400" dirty="0"/>
              <a:t> </a:t>
            </a:r>
            <a:r>
              <a:rPr lang="en-US" sz="2400" dirty="0" err="1"/>
              <a:t>kristall</a:t>
            </a:r>
            <a:r>
              <a:rPr lang="en-US" sz="2400" dirty="0"/>
              <a:t> </a:t>
            </a:r>
            <a:r>
              <a:rPr lang="en-US" sz="2400" dirty="0" err="1"/>
              <a:t>qabul</a:t>
            </a:r>
            <a:r>
              <a:rPr lang="en-US" sz="2400" dirty="0"/>
              <a:t> </a:t>
            </a:r>
            <a:r>
              <a:rPr lang="en-US" sz="2400" dirty="0" err="1"/>
              <a:t>qiluvchilarda</a:t>
            </a:r>
            <a:r>
              <a:rPr lang="en-US" sz="2400" dirty="0"/>
              <a:t> </a:t>
            </a:r>
            <a:r>
              <a:rPr lang="en-US" sz="2400" dirty="0" err="1"/>
              <a:t>ishlatiladigan</a:t>
            </a:r>
            <a:r>
              <a:rPr lang="en-US" sz="2400" dirty="0"/>
              <a:t> </a:t>
            </a:r>
            <a:r>
              <a:rPr lang="en-US" sz="2400" dirty="0" err="1"/>
              <a:t>detektor</a:t>
            </a:r>
            <a:r>
              <a:rPr lang="en-US" sz="2400" dirty="0"/>
              <a:t> </a:t>
            </a:r>
            <a:r>
              <a:rPr lang="en-US" sz="2400" dirty="0" err="1"/>
              <a:t>turi</a:t>
            </a:r>
            <a:r>
              <a:rPr lang="en-US" sz="2400" dirty="0"/>
              <a:t>. Bu </a:t>
            </a:r>
            <a:r>
              <a:rPr lang="en-US" sz="2400" dirty="0" err="1"/>
              <a:t>ba'zi</a:t>
            </a:r>
            <a:r>
              <a:rPr lang="en-US" sz="2400" dirty="0"/>
              <a:t> </a:t>
            </a:r>
            <a:r>
              <a:rPr lang="en-US" sz="2400" dirty="0" err="1"/>
              <a:t>bir</a:t>
            </a:r>
            <a:r>
              <a:rPr lang="en-US" sz="2400" dirty="0"/>
              <a:t> </a:t>
            </a:r>
            <a:r>
              <a:rPr lang="en-US" sz="2400" dirty="0" err="1"/>
              <a:t>yarim</a:t>
            </a:r>
            <a:r>
              <a:rPr lang="en-US" sz="2400" dirty="0"/>
              <a:t> </a:t>
            </a:r>
            <a:r>
              <a:rPr lang="en-US" sz="2400" dirty="0" err="1"/>
              <a:t>o'tkazgichning</a:t>
            </a:r>
            <a:r>
              <a:rPr lang="en-US" sz="2400" dirty="0"/>
              <a:t> </a:t>
            </a:r>
            <a:r>
              <a:rPr lang="en-US" sz="2400" dirty="0" err="1"/>
              <a:t>kristalli</a:t>
            </a:r>
            <a:r>
              <a:rPr lang="en-US" sz="2400" dirty="0"/>
              <a:t>, </a:t>
            </a:r>
            <a:r>
              <a:rPr lang="en-US" sz="2400" dirty="0" err="1"/>
              <a:t>odatda</a:t>
            </a:r>
            <a:r>
              <a:rPr lang="en-US" sz="2400" dirty="0"/>
              <a:t> </a:t>
            </a:r>
            <a:r>
              <a:rPr lang="en-US" sz="2400" dirty="0" err="1"/>
              <a:t>qo'rg'oshin</a:t>
            </a:r>
            <a:r>
              <a:rPr lang="en-US" sz="2400" dirty="0"/>
              <a:t> </a:t>
            </a:r>
            <a:r>
              <a:rPr lang="en-US" sz="2400" dirty="0" err="1"/>
              <a:t>sulfid</a:t>
            </a:r>
            <a:r>
              <a:rPr lang="en-US" sz="2400" dirty="0"/>
              <a:t> (</a:t>
            </a:r>
            <a:r>
              <a:rPr lang="en-US" sz="2400" dirty="0" err="1"/>
              <a:t>PbS</a:t>
            </a:r>
            <a:r>
              <a:rPr lang="en-US" sz="2400" dirty="0"/>
              <a:t>) </a:t>
            </a:r>
            <a:r>
              <a:rPr lang="en-US" sz="2400" dirty="0" err="1"/>
              <a:t>yoki</a:t>
            </a:r>
            <a:r>
              <a:rPr lang="en-US" sz="2400" dirty="0"/>
              <a:t> </a:t>
            </a:r>
            <a:r>
              <a:rPr lang="en-US" sz="2400" dirty="0" err="1"/>
              <a:t>kadmiy</a:t>
            </a:r>
            <a:r>
              <a:rPr lang="en-US" sz="2400" dirty="0"/>
              <a:t> </a:t>
            </a:r>
            <a:r>
              <a:rPr lang="en-US" sz="2400" dirty="0" err="1"/>
              <a:t>sulfid</a:t>
            </a:r>
            <a:r>
              <a:rPr lang="en-US" sz="2400" dirty="0"/>
              <a:t> (</a:t>
            </a:r>
            <a:r>
              <a:rPr lang="en-US" sz="2400" dirty="0" err="1"/>
              <a:t>CdS</a:t>
            </a:r>
            <a:r>
              <a:rPr lang="en-US" sz="2400" dirty="0"/>
              <a:t>), </a:t>
            </a:r>
            <a:r>
              <a:rPr lang="en-US" sz="2400" dirty="0" err="1"/>
              <a:t>uning</a:t>
            </a:r>
            <a:r>
              <a:rPr lang="en-US" sz="2400" dirty="0"/>
              <a:t> </a:t>
            </a:r>
            <a:r>
              <a:rPr lang="en-US" sz="2400" dirty="0" err="1"/>
              <a:t>qarshisida</a:t>
            </a:r>
            <a:r>
              <a:rPr lang="en-US" sz="2400" dirty="0"/>
              <a:t> </a:t>
            </a:r>
            <a:r>
              <a:rPr lang="en-US" sz="2400" dirty="0" err="1"/>
              <a:t>yupqa</a:t>
            </a:r>
            <a:r>
              <a:rPr lang="en-US" sz="2400" dirty="0"/>
              <a:t> </a:t>
            </a:r>
            <a:r>
              <a:rPr lang="en-US" sz="2400" dirty="0" err="1"/>
              <a:t>metall</a:t>
            </a:r>
            <a:r>
              <a:rPr lang="en-US" sz="2400" dirty="0"/>
              <a:t> sim </a:t>
            </a:r>
            <a:r>
              <a:rPr lang="en-US" sz="2400" dirty="0" err="1"/>
              <a:t>yotadi</a:t>
            </a:r>
            <a:r>
              <a:rPr lang="en-US" sz="2400" dirty="0"/>
              <a:t>.</a:t>
            </a:r>
            <a:endParaRPr lang="ru-RU" sz="2400" dirty="0"/>
          </a:p>
        </p:txBody>
      </p:sp>
      <p:pic>
        <p:nvPicPr>
          <p:cNvPr id="1026" name="Picture 2" descr="Кристаллический детектор — Википедия">
            <a:extLst>
              <a:ext uri="{FF2B5EF4-FFF2-40B4-BE49-F238E27FC236}">
                <a16:creationId xmlns:a16="http://schemas.microsoft.com/office/drawing/2014/main" id="{E94AB0E4-98C9-47BE-B742-7851663BE28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tretch>
            <a:fillRect/>
          </a:stretch>
        </p:blipFill>
        <p:spPr bwMode="auto">
          <a:xfrm>
            <a:off x="6339840" y="1452880"/>
            <a:ext cx="4717424" cy="3596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006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38EB48A2-2E6E-4CBC-B78A-DCAA19B3D0C7}"/>
              </a:ext>
            </a:extLst>
          </p:cNvPr>
          <p:cNvSpPr>
            <a:spLocks noGrp="1"/>
          </p:cNvSpPr>
          <p:nvPr>
            <p:ph type="body" sz="half" idx="2"/>
          </p:nvPr>
        </p:nvSpPr>
        <p:spPr>
          <a:xfrm>
            <a:off x="1431842" y="1441899"/>
            <a:ext cx="8860238" cy="4482202"/>
          </a:xfrm>
        </p:spPr>
        <p:txBody>
          <a:bodyPr>
            <a:normAutofit/>
          </a:bodyPr>
          <a:lstStyle/>
          <a:p>
            <a:pPr>
              <a:lnSpc>
                <a:spcPct val="200000"/>
              </a:lnSpc>
            </a:pPr>
            <a:r>
              <a:rPr lang="en-US" sz="2800" dirty="0" err="1"/>
              <a:t>Ssintillyatsion</a:t>
            </a:r>
            <a:r>
              <a:rPr lang="en-US" sz="2800" dirty="0"/>
              <a:t> gamma-</a:t>
            </a:r>
            <a:r>
              <a:rPr lang="en-US" sz="2800" dirty="0" err="1"/>
              <a:t>spektrometr</a:t>
            </a:r>
            <a:r>
              <a:rPr lang="en-US" sz="2800" dirty="0"/>
              <a:t>                         </a:t>
            </a:r>
            <a:r>
              <a:rPr lang="en-US" dirty="0"/>
              <a:t>Gamma-</a:t>
            </a:r>
            <a:r>
              <a:rPr lang="en-US" dirty="0" err="1"/>
              <a:t>kvant</a:t>
            </a:r>
            <a:r>
              <a:rPr lang="en-US" dirty="0"/>
              <a:t> </a:t>
            </a:r>
            <a:r>
              <a:rPr lang="en-US" dirty="0" err="1"/>
              <a:t>moddaga</a:t>
            </a:r>
            <a:r>
              <a:rPr lang="en-US" dirty="0"/>
              <a:t> </a:t>
            </a:r>
            <a:r>
              <a:rPr lang="en-US" dirty="0" err="1"/>
              <a:t>yutilganda</a:t>
            </a:r>
            <a:r>
              <a:rPr lang="en-US" dirty="0"/>
              <a:t> </a:t>
            </a:r>
            <a:r>
              <a:rPr lang="en-US" dirty="0" err="1"/>
              <a:t>paydo</a:t>
            </a:r>
            <a:r>
              <a:rPr lang="en-US" dirty="0"/>
              <a:t> </a:t>
            </a:r>
            <a:r>
              <a:rPr lang="en-US" dirty="0" err="1"/>
              <a:t>bo'ladigan</a:t>
            </a:r>
            <a:r>
              <a:rPr lang="en-US" dirty="0"/>
              <a:t> </a:t>
            </a:r>
            <a:r>
              <a:rPr lang="en-US" dirty="0" err="1"/>
              <a:t>ikkilamchi</a:t>
            </a:r>
            <a:r>
              <a:rPr lang="en-US" dirty="0"/>
              <a:t> </a:t>
            </a:r>
            <a:r>
              <a:rPr lang="en-US" dirty="0" err="1"/>
              <a:t>elektronlarni</a:t>
            </a:r>
            <a:r>
              <a:rPr lang="en-US" dirty="0"/>
              <a:t> </a:t>
            </a:r>
            <a:r>
              <a:rPr lang="en-US" dirty="0" err="1"/>
              <a:t>qayd</a:t>
            </a:r>
            <a:r>
              <a:rPr lang="en-US" dirty="0"/>
              <a:t> </a:t>
            </a:r>
            <a:r>
              <a:rPr lang="en-US" dirty="0" err="1"/>
              <a:t>qiladi</a:t>
            </a:r>
            <a:r>
              <a:rPr lang="en-US" dirty="0"/>
              <a:t>. </a:t>
            </a:r>
            <a:r>
              <a:rPr lang="en-US" dirty="0" err="1"/>
              <a:t>Uning</a:t>
            </a:r>
            <a:r>
              <a:rPr lang="en-US" dirty="0"/>
              <a:t> </a:t>
            </a:r>
            <a:r>
              <a:rPr lang="en-US" dirty="0" err="1"/>
              <a:t>ajrata</a:t>
            </a:r>
            <a:r>
              <a:rPr lang="en-US" dirty="0"/>
              <a:t> </a:t>
            </a:r>
            <a:r>
              <a:rPr lang="en-US" dirty="0" err="1"/>
              <a:t>olish</a:t>
            </a:r>
            <a:r>
              <a:rPr lang="en-US" dirty="0"/>
              <a:t> </a:t>
            </a:r>
            <a:r>
              <a:rPr lang="en-US" dirty="0" err="1"/>
              <a:t>qobiliyati</a:t>
            </a:r>
            <a:r>
              <a:rPr lang="en-US" dirty="0"/>
              <a:t> </a:t>
            </a:r>
            <a:r>
              <a:rPr lang="en-US" dirty="0" err="1"/>
              <a:t>magnitli</a:t>
            </a:r>
            <a:r>
              <a:rPr lang="en-US" dirty="0"/>
              <a:t> </a:t>
            </a:r>
            <a:r>
              <a:rPr lang="en-US" dirty="0" err="1"/>
              <a:t>va</a:t>
            </a:r>
            <a:r>
              <a:rPr lang="en-US" dirty="0"/>
              <a:t> </a:t>
            </a:r>
            <a:r>
              <a:rPr lang="en-US" dirty="0" err="1"/>
              <a:t>kristall</a:t>
            </a:r>
            <a:r>
              <a:rPr lang="en-US" dirty="0"/>
              <a:t> gamma-</a:t>
            </a:r>
            <a:r>
              <a:rPr lang="en-US" dirty="0" err="1"/>
              <a:t>spektrometrlarga</a:t>
            </a:r>
            <a:r>
              <a:rPr lang="en-US" dirty="0"/>
              <a:t> </a:t>
            </a:r>
            <a:r>
              <a:rPr lang="en-US" dirty="0" err="1"/>
              <a:t>qaraganda</a:t>
            </a:r>
            <a:r>
              <a:rPr lang="en-US" dirty="0"/>
              <a:t> </a:t>
            </a:r>
            <a:r>
              <a:rPr lang="en-US" dirty="0" err="1"/>
              <a:t>pastroq</a:t>
            </a:r>
            <a:r>
              <a:rPr lang="en-US" dirty="0"/>
              <a:t>, </a:t>
            </a:r>
            <a:r>
              <a:rPr lang="en-US" dirty="0" err="1"/>
              <a:t>lekin</a:t>
            </a:r>
            <a:r>
              <a:rPr lang="en-US" dirty="0"/>
              <a:t> </a:t>
            </a:r>
            <a:r>
              <a:rPr lang="en-US" dirty="0" err="1"/>
              <a:t>sodda</a:t>
            </a:r>
            <a:r>
              <a:rPr lang="en-US" dirty="0"/>
              <a:t> </a:t>
            </a:r>
            <a:r>
              <a:rPr lang="en-US" dirty="0" err="1"/>
              <a:t>va</a:t>
            </a:r>
            <a:r>
              <a:rPr lang="en-US" dirty="0"/>
              <a:t> </a:t>
            </a:r>
            <a:r>
              <a:rPr lang="en-US" dirty="0" err="1"/>
              <a:t>ishlatish</a:t>
            </a:r>
            <a:r>
              <a:rPr lang="en-US" dirty="0"/>
              <a:t> </a:t>
            </a:r>
            <a:r>
              <a:rPr lang="en-US" dirty="0" err="1"/>
              <a:t>qulayligi</a:t>
            </a:r>
            <a:r>
              <a:rPr lang="en-US" dirty="0"/>
              <a:t> </a:t>
            </a:r>
            <a:r>
              <a:rPr lang="en-US" dirty="0" err="1"/>
              <a:t>sababli</a:t>
            </a:r>
            <a:r>
              <a:rPr lang="en-US" dirty="0"/>
              <a:t> </a:t>
            </a:r>
            <a:r>
              <a:rPr lang="en-US" dirty="0" err="1"/>
              <a:t>keng</a:t>
            </a:r>
            <a:r>
              <a:rPr lang="en-US" dirty="0"/>
              <a:t> </a:t>
            </a:r>
            <a:r>
              <a:rPr lang="en-US" dirty="0" err="1"/>
              <a:t>tarqalgan</a:t>
            </a:r>
            <a:r>
              <a:rPr lang="en-US" dirty="0"/>
              <a:t>.</a:t>
            </a:r>
            <a:endParaRPr lang="ru-RU" dirty="0"/>
          </a:p>
        </p:txBody>
      </p:sp>
    </p:spTree>
    <p:extLst>
      <p:ext uri="{BB962C8B-B14F-4D97-AF65-F5344CB8AC3E}">
        <p14:creationId xmlns:p14="http://schemas.microsoft.com/office/powerpoint/2010/main" val="33919537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эдисон">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TM16401375[[fn=Мэдисон]]</Template>
  <TotalTime>215</TotalTime>
  <Words>733</Words>
  <Application>Microsoft Office PowerPoint</Application>
  <PresentationFormat>Widescreen</PresentationFormat>
  <Paragraphs>24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MS Shell Dlg 2</vt:lpstr>
      <vt:lpstr>Wingdings</vt:lpstr>
      <vt:lpstr>Wingdings 3</vt:lpstr>
      <vt:lpstr>Мэдисон</vt:lpstr>
      <vt:lpstr>MIRZO ULUG’BEK NOMIDAGI                                        O’ZBEKISTON MILLIY UNIVERSITETI                                       FIZIKA FAKULTET 2-KURS TF-2301 GURUH TALABALARI                              TEMIROVA JASMINA VA                                                 MARDONOVA MUNAVVARNING                                                KLINIK DOZIMETRIYANING DOLZARB MASALALARI FANIDAN TAQDIMOTI </vt:lpstr>
      <vt:lpstr>PowerPoint Presentation</vt:lpstr>
      <vt:lpstr>PowerPoint Presentation</vt:lpstr>
      <vt:lpstr>Gamma –spektroskopiya  Gamma spektorkopiya bu gamma       nurlanish spektrlari,  energiyasi  hamda  gamma  yemirilish  sodir  bo’ladigan  atom  yadrosining  xossalarini  o’rganuvchi  spektroskopiya  bolimi .  Gamma spektrometr –gamma nurlanish energiyasini o’lchaydigan asbob . Magnitli va  kristal (difraksion ) gamma –spektrometrlar ko’proq ishlatiladi .   </vt:lpstr>
      <vt:lpstr>PowerPoint Presentation</vt:lpstr>
      <vt:lpstr>Raysid spektrometri bu moddalarni tahlil qilish usuli bo'lib, asosan Raysid tarqalish hodisasiga asoslanadi. Ushbu hodisa, yorug'likning, uning to'lqin uzunligidan ancha kichik bo'lgan zarrachalar bilan o'zaro ta'sirlashishi natijasida qanday tarqalishini tasvirlaydi.Raysid tarqalishi odatda molekulalar, kichik zarrachalar yoki suyuqliklarni o'rganishda ishlatiladi, chunki bu moddalarda yorug'likni kuchli yutish yoki tarqalish bo'lmaydi. Ushbu usul ko'pincha fizik va kimyoviy tadqiqotlarda qo'llaniladi, ammo atmosferani o'rganishda ham keng foydalaniladi (masalan, bulutlar yoki havoning ifloslanishini o'rganish).Raysid spektrometri odatda spektroskopiyaga asoslanib, ma'lum bir ob'ekt yoki moddaning tarqalishiga sabab bo'ladigan yorug'likni o'lchash uchun ishlatiladi.Bu usul biologiya, tibbiyot (masalan, qon va to'qimalarni tahlil qilish), fizika va muhandislik kabi sohalarda keng qo'llaniladi.</vt:lpstr>
      <vt:lpstr>Gamma spektroskopiyaning ishlash prinsipi: Gamma spektroskopiya asosan gamma nurlanishi manbalarining energiyasini aniqlashga qaratilgan. Gamma nurlari materialga kiritilganda, ular elektronlar bilan o'zaro ta'sir qilib, energiya uzatadi. Bu energiya aniqlangan detektorlar yordamida o‘lchanadi. Gamma spektroskopiyaning asosiy komponenti – detektor (masalan, NaI(Tl) kristalli detektor yoki germanium detektori), u gamma nurlari energiyasini o'lchaydi va natijaviy signalni elektronika tizimiga uzatadi. Keyin bu signal grafikka yoki spektrga aylantiriladi.</vt:lpstr>
      <vt:lpstr>Kristal detektor - bu erta kristall qabul qiluvchilarda ishlatiladigan detektor turi. Bu ba'zi bir yarim o'tkazgichning kristalli, odatda qo'rg'oshin sulfid (PbS) yoki kadmiy sulfid (CdS), uning qarshisida yupqa metall sim yotadi.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Foydalanilgan adabiyotlar: 1.https://youtube.com/watch  2. https://uz.wikipedia 3.Chat Gpt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asus</cp:lastModifiedBy>
  <cp:revision>21</cp:revision>
  <dcterms:created xsi:type="dcterms:W3CDTF">2025-04-09T18:33:27Z</dcterms:created>
  <dcterms:modified xsi:type="dcterms:W3CDTF">2025-04-24T09:01:39Z</dcterms:modified>
</cp:coreProperties>
</file>