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embeddedFontLst>
    <p:embeddedFont>
      <p:font typeface="Amasis MT Pro Black" panose="02040A04050005020304" pitchFamily="18" charset="0"/>
      <p:bold r:id="rId14"/>
      <p:boldItalic r:id="rId15"/>
    </p:embeddedFont>
    <p:embeddedFont>
      <p:font typeface="Angsana New" panose="02020603050405020304" pitchFamily="18" charset="-34"/>
      <p:regular r:id="rId16"/>
      <p:bold r:id="rId17"/>
      <p:italic r:id="rId18"/>
      <p:boldItalic r:id="rId19"/>
    </p:embeddedFont>
    <p:embeddedFont>
      <p:font typeface="Montserrat" panose="00000500000000000000" pitchFamily="2" charset="-52"/>
      <p:regular r:id="rId20"/>
      <p:bold r:id="rId21"/>
      <p:italic r:id="rId22"/>
      <p:boldItalic r:id="rId23"/>
    </p:embeddedFont>
    <p:embeddedFont>
      <p:font typeface="Paytone On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105" d="100"/>
          <a:sy n="105" d="100"/>
        </p:scale>
        <p:origin x="965"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91AD7-B7F8-4673-B6E1-23CBEB00561A}" type="doc">
      <dgm:prSet loTypeId="urn:microsoft.com/office/officeart/2005/8/layout/pyramid2" loCatId="pyramid" qsTypeId="urn:microsoft.com/office/officeart/2005/8/quickstyle/simple1" qsCatId="simple" csTypeId="urn:microsoft.com/office/officeart/2005/8/colors/accent1_4" csCatId="accent1" phldr="1"/>
      <dgm:spPr/>
    </dgm:pt>
    <dgm:pt modelId="{AF9D8908-2D16-44D8-BF4A-993E0D400D02}">
      <dgm:prSet phldrT="[Text]"/>
      <dgm:spPr/>
      <dgm:t>
        <a:bodyPr/>
        <a:lstStyle/>
        <a:p>
          <a:endParaRPr/>
        </a:p>
      </dgm:t>
    </dgm:pt>
    <dgm:pt modelId="{23F94BD1-D0D1-435C-AA2C-E6C462C2450E}" type="parTrans" cxnId="{7990B3E6-3CD6-44E0-96EB-22F74D0474F5}">
      <dgm:prSet/>
      <dgm:spPr/>
      <dgm:t>
        <a:bodyPr/>
        <a:lstStyle/>
        <a:p>
          <a:endParaRPr lang="en-US"/>
        </a:p>
      </dgm:t>
    </dgm:pt>
    <dgm:pt modelId="{E8F0796B-1223-4F2B-92D8-81A11F8E9E41}" type="sibTrans" cxnId="{7990B3E6-3CD6-44E0-96EB-22F74D0474F5}">
      <dgm:prSet/>
      <dgm:spPr/>
      <dgm:t>
        <a:bodyPr/>
        <a:lstStyle/>
        <a:p>
          <a:endParaRPr lang="en-US"/>
        </a:p>
      </dgm:t>
    </dgm:pt>
    <dgm:pt modelId="{6DEAF6E6-4F40-4A11-A543-11D3EA91BA10}">
      <dgm:prSet phldrT="[Text]"/>
      <dgm:spPr/>
      <dgm:t>
        <a:bodyPr/>
        <a:lstStyle/>
        <a:p>
          <a:endParaRPr/>
        </a:p>
      </dgm:t>
    </dgm:pt>
    <dgm:pt modelId="{DD749A11-9C7A-4316-B957-C5160FC6D2AE}" type="parTrans" cxnId="{4B794756-449D-4F09-9403-54FBC97E835E}">
      <dgm:prSet/>
      <dgm:spPr/>
      <dgm:t>
        <a:bodyPr/>
        <a:lstStyle/>
        <a:p>
          <a:endParaRPr lang="en-US"/>
        </a:p>
      </dgm:t>
    </dgm:pt>
    <dgm:pt modelId="{1D4AA38F-7B81-4FC1-A562-77328D5431EA}" type="sibTrans" cxnId="{4B794756-449D-4F09-9403-54FBC97E835E}">
      <dgm:prSet/>
      <dgm:spPr/>
      <dgm:t>
        <a:bodyPr/>
        <a:lstStyle/>
        <a:p>
          <a:endParaRPr lang="en-US"/>
        </a:p>
      </dgm:t>
    </dgm:pt>
    <dgm:pt modelId="{1E3D19CC-4738-4B29-94F9-4A47D254C89D}">
      <dgm:prSet phldrT="[Text]"/>
      <dgm:spPr/>
      <dgm:t>
        <a:bodyPr/>
        <a:lstStyle/>
        <a:p>
          <a:endParaRPr/>
        </a:p>
      </dgm:t>
    </dgm:pt>
    <dgm:pt modelId="{C7EFE94C-ECE7-4D15-9563-F258A68069CD}" type="parTrans" cxnId="{35BAC525-AC95-4BB9-BF69-6735A449AA3C}">
      <dgm:prSet/>
      <dgm:spPr/>
      <dgm:t>
        <a:bodyPr/>
        <a:lstStyle/>
        <a:p>
          <a:endParaRPr lang="en-US"/>
        </a:p>
      </dgm:t>
    </dgm:pt>
    <dgm:pt modelId="{8C89A892-F60D-4267-A275-F1B71EC9E1A2}" type="sibTrans" cxnId="{35BAC525-AC95-4BB9-BF69-6735A449AA3C}">
      <dgm:prSet/>
      <dgm:spPr/>
      <dgm:t>
        <a:bodyPr/>
        <a:lstStyle/>
        <a:p>
          <a:endParaRPr lang="en-US"/>
        </a:p>
      </dgm:t>
    </dgm:pt>
    <dgm:pt modelId="{4DFA5E09-F4E9-4A33-972B-E7EE4B7B25F8}" type="pres">
      <dgm:prSet presAssocID="{43591AD7-B7F8-4673-B6E1-23CBEB00561A}" presName="compositeShape" presStyleCnt="0">
        <dgm:presLayoutVars>
          <dgm:dir/>
          <dgm:resizeHandles/>
        </dgm:presLayoutVars>
      </dgm:prSet>
      <dgm:spPr/>
    </dgm:pt>
    <dgm:pt modelId="{88F82B2D-B788-4888-988A-D6C143D6ECD9}" type="pres">
      <dgm:prSet presAssocID="{43591AD7-B7F8-4673-B6E1-23CBEB00561A}" presName="pyramid" presStyleLbl="node1" presStyleIdx="0" presStyleCnt="1" custScaleX="132388" custLinFactNeighborX="6944"/>
      <dgm:spPr/>
    </dgm:pt>
    <dgm:pt modelId="{2134AAAD-850A-4D62-B440-4ECC971D365E}" type="pres">
      <dgm:prSet presAssocID="{43591AD7-B7F8-4673-B6E1-23CBEB00561A}" presName="theList" presStyleCnt="0"/>
      <dgm:spPr/>
    </dgm:pt>
    <dgm:pt modelId="{AB0AD59A-A258-4EE1-9A2A-6D1AE54E82F1}" type="pres">
      <dgm:prSet presAssocID="{AF9D8908-2D16-44D8-BF4A-993E0D400D02}" presName="aNode" presStyleLbl="fgAcc1" presStyleIdx="0" presStyleCnt="3" custScaleX="267207" custLinFactY="4953" custLinFactNeighborX="68485" custLinFactNeighborY="100000">
        <dgm:presLayoutVars>
          <dgm:bulletEnabled val="1"/>
        </dgm:presLayoutVars>
      </dgm:prSet>
      <dgm:spPr/>
    </dgm:pt>
    <dgm:pt modelId="{BCD1FA29-CC7B-4DF6-B538-052EA7F513E2}" type="pres">
      <dgm:prSet presAssocID="{AF9D8908-2D16-44D8-BF4A-993E0D400D02}" presName="aSpace" presStyleCnt="0"/>
      <dgm:spPr/>
    </dgm:pt>
    <dgm:pt modelId="{2822244F-2C65-4AA5-954B-8F99E3F68121}" type="pres">
      <dgm:prSet presAssocID="{6DEAF6E6-4F40-4A11-A543-11D3EA91BA10}" presName="aNode" presStyleLbl="fgAcc1" presStyleIdx="1" presStyleCnt="3" custScaleX="267207" custLinFactY="4953" custLinFactNeighborX="74287" custLinFactNeighborY="100000">
        <dgm:presLayoutVars>
          <dgm:bulletEnabled val="1"/>
        </dgm:presLayoutVars>
      </dgm:prSet>
      <dgm:spPr/>
    </dgm:pt>
    <dgm:pt modelId="{A0B0F03A-CF3C-4AFB-8B27-D791CB0C600E}" type="pres">
      <dgm:prSet presAssocID="{6DEAF6E6-4F40-4A11-A543-11D3EA91BA10}" presName="aSpace" presStyleCnt="0"/>
      <dgm:spPr/>
    </dgm:pt>
    <dgm:pt modelId="{DB2CC279-AF69-421B-BB4F-9749D1F8B3BF}" type="pres">
      <dgm:prSet presAssocID="{1E3D19CC-4738-4B29-94F9-4A47D254C89D}" presName="aNode" presStyleLbl="fgAcc1" presStyleIdx="2" presStyleCnt="3" custScaleX="267207" custLinFactY="4953" custLinFactNeighborX="74287" custLinFactNeighborY="100000">
        <dgm:presLayoutVars>
          <dgm:bulletEnabled val="1"/>
        </dgm:presLayoutVars>
      </dgm:prSet>
      <dgm:spPr/>
    </dgm:pt>
    <dgm:pt modelId="{322502C0-E7AF-4639-860E-A493D54C3DEC}" type="pres">
      <dgm:prSet presAssocID="{1E3D19CC-4738-4B29-94F9-4A47D254C89D}" presName="aSpace" presStyleCnt="0"/>
      <dgm:spPr/>
    </dgm:pt>
  </dgm:ptLst>
  <dgm:cxnLst>
    <dgm:cxn modelId="{C520A707-A56C-4BAA-8F9C-B53D62280990}" type="presOf" srcId="{43591AD7-B7F8-4673-B6E1-23CBEB00561A}" destId="{4DFA5E09-F4E9-4A33-972B-E7EE4B7B25F8}" srcOrd="0" destOrd="0" presId="urn:microsoft.com/office/officeart/2005/8/layout/pyramid2"/>
    <dgm:cxn modelId="{35BAC525-AC95-4BB9-BF69-6735A449AA3C}" srcId="{43591AD7-B7F8-4673-B6E1-23CBEB00561A}" destId="{1E3D19CC-4738-4B29-94F9-4A47D254C89D}" srcOrd="2" destOrd="0" parTransId="{C7EFE94C-ECE7-4D15-9563-F258A68069CD}" sibTransId="{8C89A892-F60D-4267-A275-F1B71EC9E1A2}"/>
    <dgm:cxn modelId="{5A899252-BBDA-4703-85CB-C71AE54D37EC}" type="presOf" srcId="{AF9D8908-2D16-44D8-BF4A-993E0D400D02}" destId="{AB0AD59A-A258-4EE1-9A2A-6D1AE54E82F1}" srcOrd="0" destOrd="0" presId="urn:microsoft.com/office/officeart/2005/8/layout/pyramid2"/>
    <dgm:cxn modelId="{4B794756-449D-4F09-9403-54FBC97E835E}" srcId="{43591AD7-B7F8-4673-B6E1-23CBEB00561A}" destId="{6DEAF6E6-4F40-4A11-A543-11D3EA91BA10}" srcOrd="1" destOrd="0" parTransId="{DD749A11-9C7A-4316-B957-C5160FC6D2AE}" sibTransId="{1D4AA38F-7B81-4FC1-A562-77328D5431EA}"/>
    <dgm:cxn modelId="{211B25A5-8F2C-4E7C-8BF3-2A9D5A188D5A}" type="presOf" srcId="{1E3D19CC-4738-4B29-94F9-4A47D254C89D}" destId="{DB2CC279-AF69-421B-BB4F-9749D1F8B3BF}" srcOrd="0" destOrd="0" presId="urn:microsoft.com/office/officeart/2005/8/layout/pyramid2"/>
    <dgm:cxn modelId="{D18604C4-1AFA-4889-8159-5C943558513A}" type="presOf" srcId="{6DEAF6E6-4F40-4A11-A543-11D3EA91BA10}" destId="{2822244F-2C65-4AA5-954B-8F99E3F68121}" srcOrd="0" destOrd="0" presId="urn:microsoft.com/office/officeart/2005/8/layout/pyramid2"/>
    <dgm:cxn modelId="{7990B3E6-3CD6-44E0-96EB-22F74D0474F5}" srcId="{43591AD7-B7F8-4673-B6E1-23CBEB00561A}" destId="{AF9D8908-2D16-44D8-BF4A-993E0D400D02}" srcOrd="0" destOrd="0" parTransId="{23F94BD1-D0D1-435C-AA2C-E6C462C2450E}" sibTransId="{E8F0796B-1223-4F2B-92D8-81A11F8E9E41}"/>
    <dgm:cxn modelId="{8DF6C25A-A736-400E-A2EF-37209C6B4F60}" type="presParOf" srcId="{4DFA5E09-F4E9-4A33-972B-E7EE4B7B25F8}" destId="{88F82B2D-B788-4888-988A-D6C143D6ECD9}" srcOrd="0" destOrd="0" presId="urn:microsoft.com/office/officeart/2005/8/layout/pyramid2"/>
    <dgm:cxn modelId="{C2174E24-B260-47B0-BCA3-19B2F521109C}" type="presParOf" srcId="{4DFA5E09-F4E9-4A33-972B-E7EE4B7B25F8}" destId="{2134AAAD-850A-4D62-B440-4ECC971D365E}" srcOrd="1" destOrd="0" presId="urn:microsoft.com/office/officeart/2005/8/layout/pyramid2"/>
    <dgm:cxn modelId="{EDBCBC8B-50D4-4270-828D-4CC10185E087}" type="presParOf" srcId="{2134AAAD-850A-4D62-B440-4ECC971D365E}" destId="{AB0AD59A-A258-4EE1-9A2A-6D1AE54E82F1}" srcOrd="0" destOrd="0" presId="urn:microsoft.com/office/officeart/2005/8/layout/pyramid2"/>
    <dgm:cxn modelId="{2F8E6028-6B08-44AC-9238-8260167B17BB}" type="presParOf" srcId="{2134AAAD-850A-4D62-B440-4ECC971D365E}" destId="{BCD1FA29-CC7B-4DF6-B538-052EA7F513E2}" srcOrd="1" destOrd="0" presId="urn:microsoft.com/office/officeart/2005/8/layout/pyramid2"/>
    <dgm:cxn modelId="{9C2F9FC4-9918-4FDB-9643-16C015B14210}" type="presParOf" srcId="{2134AAAD-850A-4D62-B440-4ECC971D365E}" destId="{2822244F-2C65-4AA5-954B-8F99E3F68121}" srcOrd="2" destOrd="0" presId="urn:microsoft.com/office/officeart/2005/8/layout/pyramid2"/>
    <dgm:cxn modelId="{0A782A86-29CC-4FBA-99E0-8A890217786D}" type="presParOf" srcId="{2134AAAD-850A-4D62-B440-4ECC971D365E}" destId="{A0B0F03A-CF3C-4AFB-8B27-D791CB0C600E}" srcOrd="3" destOrd="0" presId="urn:microsoft.com/office/officeart/2005/8/layout/pyramid2"/>
    <dgm:cxn modelId="{0D465ED7-AD14-41F5-A1A2-33E7CAE61050}" type="presParOf" srcId="{2134AAAD-850A-4D62-B440-4ECC971D365E}" destId="{DB2CC279-AF69-421B-BB4F-9749D1F8B3BF}" srcOrd="4" destOrd="0" presId="urn:microsoft.com/office/officeart/2005/8/layout/pyramid2"/>
    <dgm:cxn modelId="{27BDE818-A675-4C26-84FE-9E752B432BA8}" type="presParOf" srcId="{2134AAAD-850A-4D62-B440-4ECC971D365E}" destId="{322502C0-E7AF-4639-860E-A493D54C3DE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74164-C838-4D2F-B71E-DD9AAE89AE54}" type="doc">
      <dgm:prSet loTypeId="urn:microsoft.com/office/officeart/2005/8/layout/hierarchy3" loCatId="list" qsTypeId="urn:microsoft.com/office/officeart/2005/8/quickstyle/simple2" qsCatId="simple" csTypeId="urn:microsoft.com/office/officeart/2005/8/colors/accent1_3" csCatId="accent1" phldr="1"/>
      <dgm:spPr/>
      <dgm:t>
        <a:bodyPr/>
        <a:lstStyle/>
        <a:p>
          <a:endParaRPr lang="en-US"/>
        </a:p>
      </dgm:t>
    </dgm:pt>
    <dgm:pt modelId="{8405B0BB-7EDA-49BC-AF29-408E6E1C60FE}">
      <dgm:prSet phldrT="[Text]"/>
      <dgm:spPr/>
      <dgm:t>
        <a:bodyPr/>
        <a:lstStyle/>
        <a:p>
          <a:endParaRPr/>
        </a:p>
      </dgm:t>
    </dgm:pt>
    <dgm:pt modelId="{F80724A4-9576-49D1-ADF8-64EFCD4C274D}" type="parTrans" cxnId="{9B8C9AD2-D8F1-4C3B-9413-C20DEE1B4A9B}">
      <dgm:prSet/>
      <dgm:spPr/>
      <dgm:t>
        <a:bodyPr/>
        <a:lstStyle/>
        <a:p>
          <a:endParaRPr lang="en-US"/>
        </a:p>
      </dgm:t>
    </dgm:pt>
    <dgm:pt modelId="{C4F0EFD9-DF94-43DD-8DAA-2C76B3254246}" type="sibTrans" cxnId="{9B8C9AD2-D8F1-4C3B-9413-C20DEE1B4A9B}">
      <dgm:prSet/>
      <dgm:spPr/>
      <dgm:t>
        <a:bodyPr/>
        <a:lstStyle/>
        <a:p>
          <a:endParaRPr lang="en-US"/>
        </a:p>
      </dgm:t>
    </dgm:pt>
    <dgm:pt modelId="{619FF61E-1D4B-4045-A224-88BA59FC22C0}">
      <dgm:prSet phldrT="[Text]"/>
      <dgm:spPr/>
      <dgm:t>
        <a:bodyPr/>
        <a:lstStyle/>
        <a:p>
          <a:endParaRPr/>
        </a:p>
      </dgm:t>
    </dgm:pt>
    <dgm:pt modelId="{2E890EA4-9BA6-4B2C-8806-74A46E11434B}" type="parTrans" cxnId="{544B922E-0656-476E-A9B9-CC0E9EEA2686}">
      <dgm:prSet/>
      <dgm:spPr/>
      <dgm:t>
        <a:bodyPr/>
        <a:lstStyle/>
        <a:p>
          <a:endParaRPr lang="en-US"/>
        </a:p>
      </dgm:t>
    </dgm:pt>
    <dgm:pt modelId="{1B1ED518-3FA0-4D32-9BA8-B66926EA86A5}" type="sibTrans" cxnId="{544B922E-0656-476E-A9B9-CC0E9EEA2686}">
      <dgm:prSet/>
      <dgm:spPr/>
      <dgm:t>
        <a:bodyPr/>
        <a:lstStyle/>
        <a:p>
          <a:endParaRPr lang="en-US"/>
        </a:p>
      </dgm:t>
    </dgm:pt>
    <dgm:pt modelId="{2E47655F-30C9-4796-94E9-B438169468F5}">
      <dgm:prSet phldrT="[Text]"/>
      <dgm:spPr/>
      <dgm:t>
        <a:bodyPr/>
        <a:lstStyle/>
        <a:p>
          <a:endParaRPr/>
        </a:p>
      </dgm:t>
    </dgm:pt>
    <dgm:pt modelId="{67D3BB19-694F-4A30-87F2-F6867A42C532}" type="parTrans" cxnId="{24986230-F399-4EB4-83EB-F02B722D4ABC}">
      <dgm:prSet/>
      <dgm:spPr/>
      <dgm:t>
        <a:bodyPr/>
        <a:lstStyle/>
        <a:p>
          <a:endParaRPr lang="en-US"/>
        </a:p>
      </dgm:t>
    </dgm:pt>
    <dgm:pt modelId="{F3AC64C2-FDFA-42A4-9664-11E834E644E9}" type="sibTrans" cxnId="{24986230-F399-4EB4-83EB-F02B722D4ABC}">
      <dgm:prSet/>
      <dgm:spPr/>
      <dgm:t>
        <a:bodyPr/>
        <a:lstStyle/>
        <a:p>
          <a:endParaRPr lang="en-US"/>
        </a:p>
      </dgm:t>
    </dgm:pt>
    <dgm:pt modelId="{A2B5F4C4-97F0-4397-9AEA-72B43280D2DB}">
      <dgm:prSet phldrT="[Text]"/>
      <dgm:spPr/>
      <dgm:t>
        <a:bodyPr/>
        <a:lstStyle/>
        <a:p>
          <a:endParaRPr/>
        </a:p>
      </dgm:t>
    </dgm:pt>
    <dgm:pt modelId="{66ABB7C2-64D8-4D79-AC3C-12ACADD3737B}" type="parTrans" cxnId="{F4047A22-046B-4CC1-889A-827CE65021D5}">
      <dgm:prSet/>
      <dgm:spPr/>
      <dgm:t>
        <a:bodyPr/>
        <a:lstStyle/>
        <a:p>
          <a:endParaRPr lang="en-US"/>
        </a:p>
      </dgm:t>
    </dgm:pt>
    <dgm:pt modelId="{AD7942CD-B60D-4978-8E8A-F14D12BCDD17}" type="sibTrans" cxnId="{F4047A22-046B-4CC1-889A-827CE65021D5}">
      <dgm:prSet/>
      <dgm:spPr/>
      <dgm:t>
        <a:bodyPr/>
        <a:lstStyle/>
        <a:p>
          <a:endParaRPr lang="en-US"/>
        </a:p>
      </dgm:t>
    </dgm:pt>
    <dgm:pt modelId="{5EF594B6-9D76-4F3F-A13E-1CBEAE906CAF}">
      <dgm:prSet phldrT="[Text]"/>
      <dgm:spPr/>
      <dgm:t>
        <a:bodyPr/>
        <a:lstStyle/>
        <a:p>
          <a:endParaRPr/>
        </a:p>
      </dgm:t>
    </dgm:pt>
    <dgm:pt modelId="{9A5FC19E-B3E9-4C41-B0D9-541B0AC1D834}" type="parTrans" cxnId="{D721ACC1-6D43-4996-85BE-C7317511A491}">
      <dgm:prSet/>
      <dgm:spPr/>
      <dgm:t>
        <a:bodyPr/>
        <a:lstStyle/>
        <a:p>
          <a:endParaRPr lang="en-US"/>
        </a:p>
      </dgm:t>
    </dgm:pt>
    <dgm:pt modelId="{41F30D30-D272-4DAF-BF0D-6B333932C2C7}" type="sibTrans" cxnId="{D721ACC1-6D43-4996-85BE-C7317511A491}">
      <dgm:prSet/>
      <dgm:spPr/>
      <dgm:t>
        <a:bodyPr/>
        <a:lstStyle/>
        <a:p>
          <a:endParaRPr lang="en-US"/>
        </a:p>
      </dgm:t>
    </dgm:pt>
    <dgm:pt modelId="{D117452C-3AC0-4A3C-8C3E-F13DD57E290F}">
      <dgm:prSet phldrT="[Text]"/>
      <dgm:spPr/>
      <dgm:t>
        <a:bodyPr/>
        <a:lstStyle/>
        <a:p>
          <a:endParaRPr/>
        </a:p>
      </dgm:t>
    </dgm:pt>
    <dgm:pt modelId="{AB533C3C-ADDE-4C48-9877-5EA9D6E0755B}" type="parTrans" cxnId="{A5A06AE6-F6C6-4746-8A7D-5BFECC088A2D}">
      <dgm:prSet/>
      <dgm:spPr/>
      <dgm:t>
        <a:bodyPr/>
        <a:lstStyle/>
        <a:p>
          <a:endParaRPr lang="en-US"/>
        </a:p>
      </dgm:t>
    </dgm:pt>
    <dgm:pt modelId="{3DC72023-A817-4ABA-AD9C-686186E7C97E}" type="sibTrans" cxnId="{A5A06AE6-F6C6-4746-8A7D-5BFECC088A2D}">
      <dgm:prSet/>
      <dgm:spPr/>
      <dgm:t>
        <a:bodyPr/>
        <a:lstStyle/>
        <a:p>
          <a:endParaRPr lang="en-US"/>
        </a:p>
      </dgm:t>
    </dgm:pt>
    <dgm:pt modelId="{136F6AFF-0184-455B-A190-3D73DD894D12}" type="pres">
      <dgm:prSet presAssocID="{E5374164-C838-4D2F-B71E-DD9AAE89AE54}" presName="diagram" presStyleCnt="0">
        <dgm:presLayoutVars>
          <dgm:chPref val="1"/>
          <dgm:dir/>
          <dgm:animOne val="branch"/>
          <dgm:animLvl val="lvl"/>
          <dgm:resizeHandles/>
        </dgm:presLayoutVars>
      </dgm:prSet>
      <dgm:spPr/>
    </dgm:pt>
    <dgm:pt modelId="{4A30ED0D-300C-43B7-9C22-87D9B8C24968}" type="pres">
      <dgm:prSet presAssocID="{8405B0BB-7EDA-49BC-AF29-408E6E1C60FE}" presName="root" presStyleCnt="0"/>
      <dgm:spPr/>
    </dgm:pt>
    <dgm:pt modelId="{3B240256-68EE-4E3D-B935-125B2EE93996}" type="pres">
      <dgm:prSet presAssocID="{8405B0BB-7EDA-49BC-AF29-408E6E1C60FE}" presName="rootComposite" presStyleCnt="0"/>
      <dgm:spPr/>
    </dgm:pt>
    <dgm:pt modelId="{2EABC0AB-F643-4BE2-B53E-2680BA8056C6}" type="pres">
      <dgm:prSet presAssocID="{8405B0BB-7EDA-49BC-AF29-408E6E1C60FE}" presName="rootText" presStyleLbl="node1" presStyleIdx="0" presStyleCnt="2" custScaleX="163492" custLinFactNeighborX="-663" custLinFactNeighborY="-6327"/>
      <dgm:spPr/>
    </dgm:pt>
    <dgm:pt modelId="{D3EBB430-ED1B-4575-AB71-EA1228C9BE93}" type="pres">
      <dgm:prSet presAssocID="{8405B0BB-7EDA-49BC-AF29-408E6E1C60FE}" presName="rootConnector" presStyleLbl="node1" presStyleIdx="0" presStyleCnt="2"/>
      <dgm:spPr/>
    </dgm:pt>
    <dgm:pt modelId="{CD334BFF-6611-4D5E-9665-99E43BD77EFD}" type="pres">
      <dgm:prSet presAssocID="{8405B0BB-7EDA-49BC-AF29-408E6E1C60FE}" presName="childShape" presStyleCnt="0"/>
      <dgm:spPr/>
    </dgm:pt>
    <dgm:pt modelId="{A82682C7-0B2C-4483-9729-5FD19D5D75B9}" type="pres">
      <dgm:prSet presAssocID="{2E890EA4-9BA6-4B2C-8806-74A46E11434B}" presName="Name13" presStyleLbl="parChTrans1D2" presStyleIdx="0" presStyleCnt="4"/>
      <dgm:spPr/>
    </dgm:pt>
    <dgm:pt modelId="{8D7403E3-91B9-48A8-87B5-9B3BDC83F038}" type="pres">
      <dgm:prSet presAssocID="{619FF61E-1D4B-4045-A224-88BA59FC22C0}" presName="childText" presStyleLbl="bgAcc1" presStyleIdx="0" presStyleCnt="4" custScaleX="205186" custLinFactNeighborX="-16753">
        <dgm:presLayoutVars>
          <dgm:bulletEnabled val="1"/>
        </dgm:presLayoutVars>
      </dgm:prSet>
      <dgm:spPr/>
    </dgm:pt>
    <dgm:pt modelId="{0E35C541-5FB1-4927-822D-00369737A66B}" type="pres">
      <dgm:prSet presAssocID="{67D3BB19-694F-4A30-87F2-F6867A42C532}" presName="Name13" presStyleLbl="parChTrans1D2" presStyleIdx="1" presStyleCnt="4"/>
      <dgm:spPr/>
    </dgm:pt>
    <dgm:pt modelId="{5D6C08D1-C6C4-4F9F-87EB-1643CDB5CD23}" type="pres">
      <dgm:prSet presAssocID="{2E47655F-30C9-4796-94E9-B438169468F5}" presName="childText" presStyleLbl="bgAcc1" presStyleIdx="1" presStyleCnt="4" custScaleX="205186" custLinFactNeighborX="-16431" custLinFactNeighborY="-2312">
        <dgm:presLayoutVars>
          <dgm:bulletEnabled val="1"/>
        </dgm:presLayoutVars>
      </dgm:prSet>
      <dgm:spPr/>
    </dgm:pt>
    <dgm:pt modelId="{043DC0EC-83D6-4B89-B94C-C7FF08257E43}" type="pres">
      <dgm:prSet presAssocID="{A2B5F4C4-97F0-4397-9AEA-72B43280D2DB}" presName="root" presStyleCnt="0"/>
      <dgm:spPr/>
    </dgm:pt>
    <dgm:pt modelId="{9F96DF20-6464-48E5-8133-10AAD94CC4FE}" type="pres">
      <dgm:prSet presAssocID="{A2B5F4C4-97F0-4397-9AEA-72B43280D2DB}" presName="rootComposite" presStyleCnt="0"/>
      <dgm:spPr/>
    </dgm:pt>
    <dgm:pt modelId="{9F91AB57-C3EE-4EB4-8564-CD040B3E5265}" type="pres">
      <dgm:prSet presAssocID="{A2B5F4C4-97F0-4397-9AEA-72B43280D2DB}" presName="rootText" presStyleLbl="node1" presStyleIdx="1" presStyleCnt="2" custScaleX="163492" custLinFactNeighborX="8469" custLinFactNeighborY="581"/>
      <dgm:spPr/>
    </dgm:pt>
    <dgm:pt modelId="{F0CEA0B3-56C5-48A8-B806-335A6FDC8A02}" type="pres">
      <dgm:prSet presAssocID="{A2B5F4C4-97F0-4397-9AEA-72B43280D2DB}" presName="rootConnector" presStyleLbl="node1" presStyleIdx="1" presStyleCnt="2"/>
      <dgm:spPr/>
    </dgm:pt>
    <dgm:pt modelId="{F5F4AF20-7237-4242-A580-37006A6B7604}" type="pres">
      <dgm:prSet presAssocID="{A2B5F4C4-97F0-4397-9AEA-72B43280D2DB}" presName="childShape" presStyleCnt="0"/>
      <dgm:spPr/>
    </dgm:pt>
    <dgm:pt modelId="{32AAFD21-0965-459C-95DB-DE8FBDB36820}" type="pres">
      <dgm:prSet presAssocID="{9A5FC19E-B3E9-4C41-B0D9-541B0AC1D834}" presName="Name13" presStyleLbl="parChTrans1D2" presStyleIdx="2" presStyleCnt="4"/>
      <dgm:spPr/>
    </dgm:pt>
    <dgm:pt modelId="{52AD8314-C5EB-4921-9E6F-AC31FF0D4790}" type="pres">
      <dgm:prSet presAssocID="{5EF594B6-9D76-4F3F-A13E-1CBEAE906CAF}" presName="childText" presStyleLbl="bgAcc1" presStyleIdx="2" presStyleCnt="4" custScaleX="205186" custLinFactNeighborX="10584" custLinFactNeighborY="-2115">
        <dgm:presLayoutVars>
          <dgm:bulletEnabled val="1"/>
        </dgm:presLayoutVars>
      </dgm:prSet>
      <dgm:spPr/>
    </dgm:pt>
    <dgm:pt modelId="{57FDD5F3-7A4C-4108-8E8C-F0691467D490}" type="pres">
      <dgm:prSet presAssocID="{AB533C3C-ADDE-4C48-9877-5EA9D6E0755B}" presName="Name13" presStyleLbl="parChTrans1D2" presStyleIdx="3" presStyleCnt="4"/>
      <dgm:spPr/>
    </dgm:pt>
    <dgm:pt modelId="{42B2EF47-27B6-4B95-AF5D-EB882F3AAEFF}" type="pres">
      <dgm:prSet presAssocID="{D117452C-3AC0-4A3C-8C3E-F13DD57E290F}" presName="childText" presStyleLbl="bgAcc1" presStyleIdx="3" presStyleCnt="4" custScaleX="205186" custLinFactNeighborX="10584" custLinFactNeighborY="-2115">
        <dgm:presLayoutVars>
          <dgm:bulletEnabled val="1"/>
        </dgm:presLayoutVars>
      </dgm:prSet>
      <dgm:spPr/>
    </dgm:pt>
  </dgm:ptLst>
  <dgm:cxnLst>
    <dgm:cxn modelId="{0C738E0A-318E-44BA-A983-EFA27E5A5218}" type="presOf" srcId="{8405B0BB-7EDA-49BC-AF29-408E6E1C60FE}" destId="{2EABC0AB-F643-4BE2-B53E-2680BA8056C6}" srcOrd="0" destOrd="0" presId="urn:microsoft.com/office/officeart/2005/8/layout/hierarchy3"/>
    <dgm:cxn modelId="{1644BA1B-C4E7-4A18-88DE-13F7693E0626}" type="presOf" srcId="{8405B0BB-7EDA-49BC-AF29-408E6E1C60FE}" destId="{D3EBB430-ED1B-4575-AB71-EA1228C9BE93}" srcOrd="1" destOrd="0" presId="urn:microsoft.com/office/officeart/2005/8/layout/hierarchy3"/>
    <dgm:cxn modelId="{F4047A22-046B-4CC1-889A-827CE65021D5}" srcId="{E5374164-C838-4D2F-B71E-DD9AAE89AE54}" destId="{A2B5F4C4-97F0-4397-9AEA-72B43280D2DB}" srcOrd="1" destOrd="0" parTransId="{66ABB7C2-64D8-4D79-AC3C-12ACADD3737B}" sibTransId="{AD7942CD-B60D-4978-8E8A-F14D12BCDD17}"/>
    <dgm:cxn modelId="{544B922E-0656-476E-A9B9-CC0E9EEA2686}" srcId="{8405B0BB-7EDA-49BC-AF29-408E6E1C60FE}" destId="{619FF61E-1D4B-4045-A224-88BA59FC22C0}" srcOrd="0" destOrd="0" parTransId="{2E890EA4-9BA6-4B2C-8806-74A46E11434B}" sibTransId="{1B1ED518-3FA0-4D32-9BA8-B66926EA86A5}"/>
    <dgm:cxn modelId="{24986230-F399-4EB4-83EB-F02B722D4ABC}" srcId="{8405B0BB-7EDA-49BC-AF29-408E6E1C60FE}" destId="{2E47655F-30C9-4796-94E9-B438169468F5}" srcOrd="1" destOrd="0" parTransId="{67D3BB19-694F-4A30-87F2-F6867A42C532}" sibTransId="{F3AC64C2-FDFA-42A4-9664-11E834E644E9}"/>
    <dgm:cxn modelId="{2C2F333D-68B3-4636-B13E-5DE5A6E8D0FF}" type="presOf" srcId="{67D3BB19-694F-4A30-87F2-F6867A42C532}" destId="{0E35C541-5FB1-4927-822D-00369737A66B}" srcOrd="0" destOrd="0" presId="urn:microsoft.com/office/officeart/2005/8/layout/hierarchy3"/>
    <dgm:cxn modelId="{38FF6D63-A170-49D6-A6F8-85FD81EE8596}" type="presOf" srcId="{5EF594B6-9D76-4F3F-A13E-1CBEAE906CAF}" destId="{52AD8314-C5EB-4921-9E6F-AC31FF0D4790}" srcOrd="0" destOrd="0" presId="urn:microsoft.com/office/officeart/2005/8/layout/hierarchy3"/>
    <dgm:cxn modelId="{AEFD4773-35BE-42B5-ACA4-54966C9A7A93}" type="presOf" srcId="{D117452C-3AC0-4A3C-8C3E-F13DD57E290F}" destId="{42B2EF47-27B6-4B95-AF5D-EB882F3AAEFF}" srcOrd="0" destOrd="0" presId="urn:microsoft.com/office/officeart/2005/8/layout/hierarchy3"/>
    <dgm:cxn modelId="{914BA154-A03C-417B-8B1B-D8B55E48CC63}" type="presOf" srcId="{2E47655F-30C9-4796-94E9-B438169468F5}" destId="{5D6C08D1-C6C4-4F9F-87EB-1643CDB5CD23}" srcOrd="0" destOrd="0" presId="urn:microsoft.com/office/officeart/2005/8/layout/hierarchy3"/>
    <dgm:cxn modelId="{7BA8247D-6E1F-4811-BCA1-2B5C0E56C429}" type="presOf" srcId="{A2B5F4C4-97F0-4397-9AEA-72B43280D2DB}" destId="{9F91AB57-C3EE-4EB4-8564-CD040B3E5265}" srcOrd="0" destOrd="0" presId="urn:microsoft.com/office/officeart/2005/8/layout/hierarchy3"/>
    <dgm:cxn modelId="{B4255783-6117-442F-A86D-7134656877E4}" type="presOf" srcId="{2E890EA4-9BA6-4B2C-8806-74A46E11434B}" destId="{A82682C7-0B2C-4483-9729-5FD19D5D75B9}" srcOrd="0" destOrd="0" presId="urn:microsoft.com/office/officeart/2005/8/layout/hierarchy3"/>
    <dgm:cxn modelId="{FAF38692-E18A-49BC-A873-B67A4C5FE382}" type="presOf" srcId="{619FF61E-1D4B-4045-A224-88BA59FC22C0}" destId="{8D7403E3-91B9-48A8-87B5-9B3BDC83F038}" srcOrd="0" destOrd="0" presId="urn:microsoft.com/office/officeart/2005/8/layout/hierarchy3"/>
    <dgm:cxn modelId="{414E42BF-67E7-4E19-B761-618CF9974605}" type="presOf" srcId="{A2B5F4C4-97F0-4397-9AEA-72B43280D2DB}" destId="{F0CEA0B3-56C5-48A8-B806-335A6FDC8A02}" srcOrd="1" destOrd="0" presId="urn:microsoft.com/office/officeart/2005/8/layout/hierarchy3"/>
    <dgm:cxn modelId="{D721ACC1-6D43-4996-85BE-C7317511A491}" srcId="{A2B5F4C4-97F0-4397-9AEA-72B43280D2DB}" destId="{5EF594B6-9D76-4F3F-A13E-1CBEAE906CAF}" srcOrd="0" destOrd="0" parTransId="{9A5FC19E-B3E9-4C41-B0D9-541B0AC1D834}" sibTransId="{41F30D30-D272-4DAF-BF0D-6B333932C2C7}"/>
    <dgm:cxn modelId="{9B8C9AD2-D8F1-4C3B-9413-C20DEE1B4A9B}" srcId="{E5374164-C838-4D2F-B71E-DD9AAE89AE54}" destId="{8405B0BB-7EDA-49BC-AF29-408E6E1C60FE}" srcOrd="0" destOrd="0" parTransId="{F80724A4-9576-49D1-ADF8-64EFCD4C274D}" sibTransId="{C4F0EFD9-DF94-43DD-8DAA-2C76B3254246}"/>
    <dgm:cxn modelId="{A5A06AE6-F6C6-4746-8A7D-5BFECC088A2D}" srcId="{A2B5F4C4-97F0-4397-9AEA-72B43280D2DB}" destId="{D117452C-3AC0-4A3C-8C3E-F13DD57E290F}" srcOrd="1" destOrd="0" parTransId="{AB533C3C-ADDE-4C48-9877-5EA9D6E0755B}" sibTransId="{3DC72023-A817-4ABA-AD9C-686186E7C97E}"/>
    <dgm:cxn modelId="{D9E9CEEB-70BA-464E-826A-FEB954F537D1}" type="presOf" srcId="{9A5FC19E-B3E9-4C41-B0D9-541B0AC1D834}" destId="{32AAFD21-0965-459C-95DB-DE8FBDB36820}" srcOrd="0" destOrd="0" presId="urn:microsoft.com/office/officeart/2005/8/layout/hierarchy3"/>
    <dgm:cxn modelId="{485071EC-D890-4F2E-B288-11E5894BD82F}" type="presOf" srcId="{AB533C3C-ADDE-4C48-9877-5EA9D6E0755B}" destId="{57FDD5F3-7A4C-4108-8E8C-F0691467D490}" srcOrd="0" destOrd="0" presId="urn:microsoft.com/office/officeart/2005/8/layout/hierarchy3"/>
    <dgm:cxn modelId="{2B3306F8-D057-4740-A0B5-31A2623FB623}" type="presOf" srcId="{E5374164-C838-4D2F-B71E-DD9AAE89AE54}" destId="{136F6AFF-0184-455B-A190-3D73DD894D12}" srcOrd="0" destOrd="0" presId="urn:microsoft.com/office/officeart/2005/8/layout/hierarchy3"/>
    <dgm:cxn modelId="{F0BCA1BF-7DFD-4502-AB32-0F077E71917D}" type="presParOf" srcId="{136F6AFF-0184-455B-A190-3D73DD894D12}" destId="{4A30ED0D-300C-43B7-9C22-87D9B8C24968}" srcOrd="0" destOrd="0" presId="urn:microsoft.com/office/officeart/2005/8/layout/hierarchy3"/>
    <dgm:cxn modelId="{8998B59E-9F5A-4CA2-AC36-BAFBAE2D85EA}" type="presParOf" srcId="{4A30ED0D-300C-43B7-9C22-87D9B8C24968}" destId="{3B240256-68EE-4E3D-B935-125B2EE93996}" srcOrd="0" destOrd="0" presId="urn:microsoft.com/office/officeart/2005/8/layout/hierarchy3"/>
    <dgm:cxn modelId="{DCC55C89-1FCA-45F8-AAB6-CEF071404B21}" type="presParOf" srcId="{3B240256-68EE-4E3D-B935-125B2EE93996}" destId="{2EABC0AB-F643-4BE2-B53E-2680BA8056C6}" srcOrd="0" destOrd="0" presId="urn:microsoft.com/office/officeart/2005/8/layout/hierarchy3"/>
    <dgm:cxn modelId="{31AD7EE9-4FD0-48C2-AE8B-D3487F30BEBE}" type="presParOf" srcId="{3B240256-68EE-4E3D-B935-125B2EE93996}" destId="{D3EBB430-ED1B-4575-AB71-EA1228C9BE93}" srcOrd="1" destOrd="0" presId="urn:microsoft.com/office/officeart/2005/8/layout/hierarchy3"/>
    <dgm:cxn modelId="{B55D99F2-CB41-44DF-94DE-0E70A991948F}" type="presParOf" srcId="{4A30ED0D-300C-43B7-9C22-87D9B8C24968}" destId="{CD334BFF-6611-4D5E-9665-99E43BD77EFD}" srcOrd="1" destOrd="0" presId="urn:microsoft.com/office/officeart/2005/8/layout/hierarchy3"/>
    <dgm:cxn modelId="{933DF5E8-C343-4E3E-855C-BAF2F63677E4}" type="presParOf" srcId="{CD334BFF-6611-4D5E-9665-99E43BD77EFD}" destId="{A82682C7-0B2C-4483-9729-5FD19D5D75B9}" srcOrd="0" destOrd="0" presId="urn:microsoft.com/office/officeart/2005/8/layout/hierarchy3"/>
    <dgm:cxn modelId="{1750F678-8AAB-4FA8-8E16-3DD39C42B360}" type="presParOf" srcId="{CD334BFF-6611-4D5E-9665-99E43BD77EFD}" destId="{8D7403E3-91B9-48A8-87B5-9B3BDC83F038}" srcOrd="1" destOrd="0" presId="urn:microsoft.com/office/officeart/2005/8/layout/hierarchy3"/>
    <dgm:cxn modelId="{7CCCA5DA-0496-4FD5-8526-EEC1FBE27B5C}" type="presParOf" srcId="{CD334BFF-6611-4D5E-9665-99E43BD77EFD}" destId="{0E35C541-5FB1-4927-822D-00369737A66B}" srcOrd="2" destOrd="0" presId="urn:microsoft.com/office/officeart/2005/8/layout/hierarchy3"/>
    <dgm:cxn modelId="{816CADCB-034D-44B2-95A8-881383090A1B}" type="presParOf" srcId="{CD334BFF-6611-4D5E-9665-99E43BD77EFD}" destId="{5D6C08D1-C6C4-4F9F-87EB-1643CDB5CD23}" srcOrd="3" destOrd="0" presId="urn:microsoft.com/office/officeart/2005/8/layout/hierarchy3"/>
    <dgm:cxn modelId="{C431457A-5D26-403D-ABC0-D87984318D48}" type="presParOf" srcId="{136F6AFF-0184-455B-A190-3D73DD894D12}" destId="{043DC0EC-83D6-4B89-B94C-C7FF08257E43}" srcOrd="1" destOrd="0" presId="urn:microsoft.com/office/officeart/2005/8/layout/hierarchy3"/>
    <dgm:cxn modelId="{C63FB813-0443-4A43-9736-459E16B53843}" type="presParOf" srcId="{043DC0EC-83D6-4B89-B94C-C7FF08257E43}" destId="{9F96DF20-6464-48E5-8133-10AAD94CC4FE}" srcOrd="0" destOrd="0" presId="urn:microsoft.com/office/officeart/2005/8/layout/hierarchy3"/>
    <dgm:cxn modelId="{DEA5591E-1C7E-48CB-95EA-22B0B84D58F0}" type="presParOf" srcId="{9F96DF20-6464-48E5-8133-10AAD94CC4FE}" destId="{9F91AB57-C3EE-4EB4-8564-CD040B3E5265}" srcOrd="0" destOrd="0" presId="urn:microsoft.com/office/officeart/2005/8/layout/hierarchy3"/>
    <dgm:cxn modelId="{3C26BB1D-C062-4A0D-AE2C-B98E981B34CE}" type="presParOf" srcId="{9F96DF20-6464-48E5-8133-10AAD94CC4FE}" destId="{F0CEA0B3-56C5-48A8-B806-335A6FDC8A02}" srcOrd="1" destOrd="0" presId="urn:microsoft.com/office/officeart/2005/8/layout/hierarchy3"/>
    <dgm:cxn modelId="{22D07D0F-579B-49D2-B99C-4476567FBCBC}" type="presParOf" srcId="{043DC0EC-83D6-4B89-B94C-C7FF08257E43}" destId="{F5F4AF20-7237-4242-A580-37006A6B7604}" srcOrd="1" destOrd="0" presId="urn:microsoft.com/office/officeart/2005/8/layout/hierarchy3"/>
    <dgm:cxn modelId="{35EE0FD0-C0C2-4076-871D-7C415680A77E}" type="presParOf" srcId="{F5F4AF20-7237-4242-A580-37006A6B7604}" destId="{32AAFD21-0965-459C-95DB-DE8FBDB36820}" srcOrd="0" destOrd="0" presId="urn:microsoft.com/office/officeart/2005/8/layout/hierarchy3"/>
    <dgm:cxn modelId="{3A2BF87B-F7EA-4BCC-9840-1CB7F4EC2DAA}" type="presParOf" srcId="{F5F4AF20-7237-4242-A580-37006A6B7604}" destId="{52AD8314-C5EB-4921-9E6F-AC31FF0D4790}" srcOrd="1" destOrd="0" presId="urn:microsoft.com/office/officeart/2005/8/layout/hierarchy3"/>
    <dgm:cxn modelId="{3E3F5BEF-75D5-44DC-BEA9-3D3AB50FCD4E}" type="presParOf" srcId="{F5F4AF20-7237-4242-A580-37006A6B7604}" destId="{57FDD5F3-7A4C-4108-8E8C-F0691467D490}" srcOrd="2" destOrd="0" presId="urn:microsoft.com/office/officeart/2005/8/layout/hierarchy3"/>
    <dgm:cxn modelId="{94200253-A346-4A99-8F2A-8294A2D78568}" type="presParOf" srcId="{F5F4AF20-7237-4242-A580-37006A6B7604}" destId="{42B2EF47-27B6-4B95-AF5D-EB882F3AAEF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E4030-9500-48CA-947E-CCC40716D8FA}"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29DA9185-F6E5-4E23-A2E9-49909BCF82C8}">
      <dgm:prSet phldrT="[Text]"/>
      <dgm:spPr/>
      <dgm:t>
        <a:bodyPr/>
        <a:lstStyle/>
        <a:p>
          <a:endParaRPr/>
        </a:p>
      </dgm:t>
    </dgm:pt>
    <dgm:pt modelId="{D535E589-7B0B-4DD6-8E6B-A002A6C79305}" type="sibTrans" cxnId="{6BC14DB0-9B13-4DA8-BF2A-73EEA7DAC248}">
      <dgm:prSet/>
      <dgm:spPr/>
      <dgm:t>
        <a:bodyPr/>
        <a:lstStyle/>
        <a:p>
          <a:endParaRPr lang="en-US"/>
        </a:p>
      </dgm:t>
    </dgm:pt>
    <dgm:pt modelId="{0A66FDB5-E9CE-4609-9F7E-B712AC9633ED}" type="parTrans" cxnId="{6BC14DB0-9B13-4DA8-BF2A-73EEA7DAC248}">
      <dgm:prSet/>
      <dgm:spPr/>
      <dgm:t>
        <a:bodyPr/>
        <a:lstStyle/>
        <a:p>
          <a:endParaRPr lang="en-US"/>
        </a:p>
      </dgm:t>
    </dgm:pt>
    <dgm:pt modelId="{77228DA5-0478-4FE5-8804-12D83B86795E}">
      <dgm:prSet phldrT="[Text]"/>
      <dgm:spPr/>
      <dgm:t>
        <a:bodyPr/>
        <a:lstStyle/>
        <a:p>
          <a:endParaRPr/>
        </a:p>
      </dgm:t>
    </dgm:pt>
    <dgm:pt modelId="{DC41A9D6-9076-47BB-90A8-DA2DBEC104EE}" type="sibTrans" cxnId="{D64B51A9-4C54-4020-9F5B-344FFC1510A4}">
      <dgm:prSet/>
      <dgm:spPr/>
      <dgm:t>
        <a:bodyPr/>
        <a:lstStyle/>
        <a:p>
          <a:endParaRPr lang="en-US"/>
        </a:p>
      </dgm:t>
    </dgm:pt>
    <dgm:pt modelId="{2A414AF5-3035-4F4B-BFF7-7635995A744B}" type="parTrans" cxnId="{D64B51A9-4C54-4020-9F5B-344FFC1510A4}">
      <dgm:prSet/>
      <dgm:spPr/>
      <dgm:t>
        <a:bodyPr/>
        <a:lstStyle/>
        <a:p>
          <a:endParaRPr lang="en-US"/>
        </a:p>
      </dgm:t>
    </dgm:pt>
    <dgm:pt modelId="{FA59D08B-50CE-4ECA-B532-95449EF45806}">
      <dgm:prSet phldrT="[Text]"/>
      <dgm:spPr/>
      <dgm:t>
        <a:bodyPr/>
        <a:lstStyle/>
        <a:p>
          <a:endParaRPr/>
        </a:p>
      </dgm:t>
    </dgm:pt>
    <dgm:pt modelId="{7082359C-8218-41B7-BCFC-0D2CFBEE9DF3}" type="sibTrans" cxnId="{EE6DA0C0-90D2-4D29-BE6E-73E70AA53C27}">
      <dgm:prSet/>
      <dgm:spPr/>
      <dgm:t>
        <a:bodyPr/>
        <a:lstStyle/>
        <a:p>
          <a:endParaRPr lang="en-US"/>
        </a:p>
      </dgm:t>
    </dgm:pt>
    <dgm:pt modelId="{F8EF2EFD-7D7F-4A17-B46C-27A27AF5DA0E}" type="parTrans" cxnId="{EE6DA0C0-90D2-4D29-BE6E-73E70AA53C27}">
      <dgm:prSet/>
      <dgm:spPr/>
      <dgm:t>
        <a:bodyPr/>
        <a:lstStyle/>
        <a:p>
          <a:endParaRPr lang="en-US"/>
        </a:p>
      </dgm:t>
    </dgm:pt>
    <dgm:pt modelId="{03040D0B-31BF-4D46-AB1D-55B65375FC55}" type="pres">
      <dgm:prSet presAssocID="{31EE4030-9500-48CA-947E-CCC40716D8FA}" presName="CompostProcess" presStyleCnt="0">
        <dgm:presLayoutVars>
          <dgm:dir/>
          <dgm:resizeHandles val="exact"/>
        </dgm:presLayoutVars>
      </dgm:prSet>
      <dgm:spPr/>
    </dgm:pt>
    <dgm:pt modelId="{5756101D-419A-4605-8A31-57F8E2B3A3B9}" type="pres">
      <dgm:prSet presAssocID="{31EE4030-9500-48CA-947E-CCC40716D8FA}" presName="arrow" presStyleLbl="bgShp" presStyleIdx="0" presStyleCnt="1" custScaleX="117647" custLinFactNeighborX="21647" custLinFactNeighborY="-592"/>
      <dgm:spPr/>
    </dgm:pt>
    <dgm:pt modelId="{59700484-A933-4AB9-99EA-D0DD53C8A322}" type="pres">
      <dgm:prSet presAssocID="{31EE4030-9500-48CA-947E-CCC40716D8FA}" presName="linearProcess" presStyleCnt="0"/>
      <dgm:spPr/>
    </dgm:pt>
    <dgm:pt modelId="{054CDBC9-A784-4A8A-BD73-BBEEBB56580D}" type="pres">
      <dgm:prSet presAssocID="{29DA9185-F6E5-4E23-A2E9-49909BCF82C8}" presName="textNode" presStyleLbl="node1" presStyleIdx="0" presStyleCnt="3" custScaleX="122406" custScaleY="213000" custLinFactNeighborX="-16206" custLinFactNeighborY="-1481">
        <dgm:presLayoutVars>
          <dgm:bulletEnabled val="1"/>
        </dgm:presLayoutVars>
      </dgm:prSet>
      <dgm:spPr/>
    </dgm:pt>
    <dgm:pt modelId="{049EAC43-87B0-46D8-AB51-0D1E432ACD27}" type="pres">
      <dgm:prSet presAssocID="{D535E589-7B0B-4DD6-8E6B-A002A6C79305}" presName="sibTrans" presStyleCnt="0"/>
      <dgm:spPr/>
    </dgm:pt>
    <dgm:pt modelId="{530730F2-4556-4A33-BCA2-58FB0621F942}" type="pres">
      <dgm:prSet presAssocID="{77228DA5-0478-4FE5-8804-12D83B86795E}" presName="textNode" presStyleLbl="node1" presStyleIdx="1" presStyleCnt="3" custScaleX="122406" custScaleY="213000" custLinFactNeighborX="-41745" custLinFactNeighborY="-1481">
        <dgm:presLayoutVars>
          <dgm:bulletEnabled val="1"/>
        </dgm:presLayoutVars>
      </dgm:prSet>
      <dgm:spPr/>
    </dgm:pt>
    <dgm:pt modelId="{6091A7A8-40AD-495C-81E0-867D875AA3E7}" type="pres">
      <dgm:prSet presAssocID="{DC41A9D6-9076-47BB-90A8-DA2DBEC104EE}" presName="sibTrans" presStyleCnt="0"/>
      <dgm:spPr/>
    </dgm:pt>
    <dgm:pt modelId="{070F964A-048A-4D33-B13F-5BCA589BEFCD}" type="pres">
      <dgm:prSet presAssocID="{FA59D08B-50CE-4ECA-B532-95449EF45806}" presName="textNode" presStyleLbl="node1" presStyleIdx="2" presStyleCnt="3" custScaleX="122406" custScaleY="213000" custLinFactNeighborX="-64882" custLinFactNeighborY="-1481">
        <dgm:presLayoutVars>
          <dgm:bulletEnabled val="1"/>
        </dgm:presLayoutVars>
      </dgm:prSet>
      <dgm:spPr/>
    </dgm:pt>
  </dgm:ptLst>
  <dgm:cxnLst>
    <dgm:cxn modelId="{98869B19-4C8D-45CB-8831-CDA9F479330C}" type="presOf" srcId="{29DA9185-F6E5-4E23-A2E9-49909BCF82C8}" destId="{054CDBC9-A784-4A8A-BD73-BBEEBB56580D}" srcOrd="0" destOrd="0" presId="urn:microsoft.com/office/officeart/2005/8/layout/hProcess9"/>
    <dgm:cxn modelId="{69616A67-0B5B-4AEE-9BAE-31B1B18B5BFA}" type="presOf" srcId="{77228DA5-0478-4FE5-8804-12D83B86795E}" destId="{530730F2-4556-4A33-BCA2-58FB0621F942}" srcOrd="0" destOrd="0" presId="urn:microsoft.com/office/officeart/2005/8/layout/hProcess9"/>
    <dgm:cxn modelId="{C51E514D-FE64-4BE0-86F2-86DDFEF08A66}" type="presOf" srcId="{FA59D08B-50CE-4ECA-B532-95449EF45806}" destId="{070F964A-048A-4D33-B13F-5BCA589BEFCD}" srcOrd="0" destOrd="0" presId="urn:microsoft.com/office/officeart/2005/8/layout/hProcess9"/>
    <dgm:cxn modelId="{D64B51A9-4C54-4020-9F5B-344FFC1510A4}" srcId="{31EE4030-9500-48CA-947E-CCC40716D8FA}" destId="{77228DA5-0478-4FE5-8804-12D83B86795E}" srcOrd="1" destOrd="0" parTransId="{2A414AF5-3035-4F4B-BFF7-7635995A744B}" sibTransId="{DC41A9D6-9076-47BB-90A8-DA2DBEC104EE}"/>
    <dgm:cxn modelId="{6BC14DB0-9B13-4DA8-BF2A-73EEA7DAC248}" srcId="{31EE4030-9500-48CA-947E-CCC40716D8FA}" destId="{29DA9185-F6E5-4E23-A2E9-49909BCF82C8}" srcOrd="0" destOrd="0" parTransId="{0A66FDB5-E9CE-4609-9F7E-B712AC9633ED}" sibTransId="{D535E589-7B0B-4DD6-8E6B-A002A6C79305}"/>
    <dgm:cxn modelId="{EE6DA0C0-90D2-4D29-BE6E-73E70AA53C27}" srcId="{31EE4030-9500-48CA-947E-CCC40716D8FA}" destId="{FA59D08B-50CE-4ECA-B532-95449EF45806}" srcOrd="2" destOrd="0" parTransId="{F8EF2EFD-7D7F-4A17-B46C-27A27AF5DA0E}" sibTransId="{7082359C-8218-41B7-BCFC-0D2CFBEE9DF3}"/>
    <dgm:cxn modelId="{8C2B2FD7-4D96-4F78-B5FB-AE18E08BF025}" type="presOf" srcId="{31EE4030-9500-48CA-947E-CCC40716D8FA}" destId="{03040D0B-31BF-4D46-AB1D-55B65375FC55}" srcOrd="0" destOrd="0" presId="urn:microsoft.com/office/officeart/2005/8/layout/hProcess9"/>
    <dgm:cxn modelId="{AB1C4350-EC89-4387-9273-3EC5CC719BDC}" type="presParOf" srcId="{03040D0B-31BF-4D46-AB1D-55B65375FC55}" destId="{5756101D-419A-4605-8A31-57F8E2B3A3B9}" srcOrd="0" destOrd="0" presId="urn:microsoft.com/office/officeart/2005/8/layout/hProcess9"/>
    <dgm:cxn modelId="{DDA0B66D-463D-4272-86C7-FEE09F184A4C}" type="presParOf" srcId="{03040D0B-31BF-4D46-AB1D-55B65375FC55}" destId="{59700484-A933-4AB9-99EA-D0DD53C8A322}" srcOrd="1" destOrd="0" presId="urn:microsoft.com/office/officeart/2005/8/layout/hProcess9"/>
    <dgm:cxn modelId="{812B3D34-14BE-4C91-BE00-9A649F79B3C4}" type="presParOf" srcId="{59700484-A933-4AB9-99EA-D0DD53C8A322}" destId="{054CDBC9-A784-4A8A-BD73-BBEEBB56580D}" srcOrd="0" destOrd="0" presId="urn:microsoft.com/office/officeart/2005/8/layout/hProcess9"/>
    <dgm:cxn modelId="{7E78180C-CA2F-4EBB-91DD-A0EA072EB32F}" type="presParOf" srcId="{59700484-A933-4AB9-99EA-D0DD53C8A322}" destId="{049EAC43-87B0-46D8-AB51-0D1E432ACD27}" srcOrd="1" destOrd="0" presId="urn:microsoft.com/office/officeart/2005/8/layout/hProcess9"/>
    <dgm:cxn modelId="{38BD2CF1-FA3B-4B1C-B2CC-2E5FB31BDBFF}" type="presParOf" srcId="{59700484-A933-4AB9-99EA-D0DD53C8A322}" destId="{530730F2-4556-4A33-BCA2-58FB0621F942}" srcOrd="2" destOrd="0" presId="urn:microsoft.com/office/officeart/2005/8/layout/hProcess9"/>
    <dgm:cxn modelId="{96FCC00F-4A88-42D6-8E69-244CD9E0DC1F}" type="presParOf" srcId="{59700484-A933-4AB9-99EA-D0DD53C8A322}" destId="{6091A7A8-40AD-495C-81E0-867D875AA3E7}" srcOrd="3" destOrd="0" presId="urn:microsoft.com/office/officeart/2005/8/layout/hProcess9"/>
    <dgm:cxn modelId="{F709118E-F870-46C7-8518-F33E2E40BA10}" type="presParOf" srcId="{59700484-A933-4AB9-99EA-D0DD53C8A322}" destId="{070F964A-048A-4D33-B13F-5BCA589BEFC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830890-EAD8-4065-B6BC-7E092ACC4CE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FCB7711-5043-46B9-84B0-12FFA4FAD769}">
      <dgm:prSet phldrT="[Text]"/>
      <dgm:spPr/>
      <dgm:t>
        <a:bodyPr/>
        <a:lstStyle/>
        <a:p>
          <a:endParaRPr/>
        </a:p>
      </dgm:t>
    </dgm:pt>
    <dgm:pt modelId="{FC2D79CA-D402-4B4A-9E5D-52B770798A2B}" type="parTrans" cxnId="{90BC7206-7029-4979-BAD5-89A388CE3731}">
      <dgm:prSet/>
      <dgm:spPr/>
      <dgm:t>
        <a:bodyPr/>
        <a:lstStyle/>
        <a:p>
          <a:endParaRPr lang="en-US"/>
        </a:p>
      </dgm:t>
    </dgm:pt>
    <dgm:pt modelId="{403A5920-B8C3-406A-A269-B35A42759AB7}" type="sibTrans" cxnId="{90BC7206-7029-4979-BAD5-89A388CE3731}">
      <dgm:prSet/>
      <dgm:spPr/>
      <dgm:t>
        <a:bodyPr/>
        <a:lstStyle/>
        <a:p>
          <a:endParaRPr lang="en-US"/>
        </a:p>
      </dgm:t>
    </dgm:pt>
    <dgm:pt modelId="{A61AF49D-07F3-40FA-A769-779BC55A9C1D}">
      <dgm:prSet phldrT="[Text]"/>
      <dgm:spPr/>
      <dgm:t>
        <a:bodyPr/>
        <a:lstStyle/>
        <a:p>
          <a:endParaRPr/>
        </a:p>
      </dgm:t>
    </dgm:pt>
    <dgm:pt modelId="{9D78C9A8-14C2-4398-9EA0-9B14C4489218}" type="parTrans" cxnId="{43AE5D85-D5F3-40EF-AC6D-257D16351663}">
      <dgm:prSet/>
      <dgm:spPr/>
      <dgm:t>
        <a:bodyPr/>
        <a:lstStyle/>
        <a:p>
          <a:endParaRPr lang="en-US"/>
        </a:p>
      </dgm:t>
    </dgm:pt>
    <dgm:pt modelId="{127EFD47-B947-4C2D-ADC1-12F1ECF135C8}" type="sibTrans" cxnId="{43AE5D85-D5F3-40EF-AC6D-257D16351663}">
      <dgm:prSet/>
      <dgm:spPr/>
      <dgm:t>
        <a:bodyPr/>
        <a:lstStyle/>
        <a:p>
          <a:endParaRPr lang="en-US"/>
        </a:p>
      </dgm:t>
    </dgm:pt>
    <dgm:pt modelId="{8633D457-9EC4-499D-8AF2-96AFEDE279BA}">
      <dgm:prSet phldrT="[Text]"/>
      <dgm:spPr/>
      <dgm:t>
        <a:bodyPr/>
        <a:lstStyle/>
        <a:p>
          <a:endParaRPr/>
        </a:p>
      </dgm:t>
    </dgm:pt>
    <dgm:pt modelId="{4E8A7632-6B7D-4820-966E-1C4AC35EF8BA}" type="parTrans" cxnId="{52898129-9981-462F-BB89-C2B00F809E54}">
      <dgm:prSet/>
      <dgm:spPr/>
      <dgm:t>
        <a:bodyPr/>
        <a:lstStyle/>
        <a:p>
          <a:endParaRPr lang="en-US"/>
        </a:p>
      </dgm:t>
    </dgm:pt>
    <dgm:pt modelId="{E42A969C-BB2B-47CC-8D91-8D6015599BD6}" type="sibTrans" cxnId="{52898129-9981-462F-BB89-C2B00F809E54}">
      <dgm:prSet/>
      <dgm:spPr/>
      <dgm:t>
        <a:bodyPr/>
        <a:lstStyle/>
        <a:p>
          <a:endParaRPr lang="en-US"/>
        </a:p>
      </dgm:t>
    </dgm:pt>
    <dgm:pt modelId="{08C74BF7-2685-4572-B21D-A8990A735A11}" type="pres">
      <dgm:prSet presAssocID="{FA830890-EAD8-4065-B6BC-7E092ACC4CEA}" presName="Name0" presStyleCnt="0">
        <dgm:presLayoutVars>
          <dgm:dir/>
          <dgm:resizeHandles val="exact"/>
        </dgm:presLayoutVars>
      </dgm:prSet>
      <dgm:spPr/>
    </dgm:pt>
    <dgm:pt modelId="{DB990878-A6CA-4759-BE97-5473941173F0}" type="pres">
      <dgm:prSet presAssocID="{FFCB7711-5043-46B9-84B0-12FFA4FAD769}" presName="node" presStyleLbl="node1" presStyleIdx="0" presStyleCnt="3" custScaleX="163707" custScaleY="149403" custRadScaleRad="75601">
        <dgm:presLayoutVars>
          <dgm:bulletEnabled val="1"/>
        </dgm:presLayoutVars>
      </dgm:prSet>
      <dgm:spPr/>
    </dgm:pt>
    <dgm:pt modelId="{AF809D73-78A6-430A-9A30-96B66F6097F5}" type="pres">
      <dgm:prSet presAssocID="{403A5920-B8C3-406A-A269-B35A42759AB7}" presName="sibTrans" presStyleLbl="sibTrans2D1" presStyleIdx="0" presStyleCnt="3"/>
      <dgm:spPr/>
    </dgm:pt>
    <dgm:pt modelId="{AFF78A41-BC92-4AFC-A107-C3B97D001F98}" type="pres">
      <dgm:prSet presAssocID="{403A5920-B8C3-406A-A269-B35A42759AB7}" presName="connectorText" presStyleLbl="sibTrans2D1" presStyleIdx="0" presStyleCnt="3"/>
      <dgm:spPr/>
    </dgm:pt>
    <dgm:pt modelId="{20D45CB1-8DBF-453B-A78E-BAE498D9DB28}" type="pres">
      <dgm:prSet presAssocID="{A61AF49D-07F3-40FA-A769-779BC55A9C1D}" presName="node" presStyleLbl="node1" presStyleIdx="1" presStyleCnt="3" custScaleX="163707" custScaleY="149403" custRadScaleRad="122850" custRadScaleInc="-9243">
        <dgm:presLayoutVars>
          <dgm:bulletEnabled val="1"/>
        </dgm:presLayoutVars>
      </dgm:prSet>
      <dgm:spPr/>
    </dgm:pt>
    <dgm:pt modelId="{E5D368F9-C434-4557-B2DA-92B84BACAEA7}" type="pres">
      <dgm:prSet presAssocID="{127EFD47-B947-4C2D-ADC1-12F1ECF135C8}" presName="sibTrans" presStyleLbl="sibTrans2D1" presStyleIdx="1" presStyleCnt="3"/>
      <dgm:spPr/>
    </dgm:pt>
    <dgm:pt modelId="{8C301545-C8F2-4779-AC17-6F328C7F08D5}" type="pres">
      <dgm:prSet presAssocID="{127EFD47-B947-4C2D-ADC1-12F1ECF135C8}" presName="connectorText" presStyleLbl="sibTrans2D1" presStyleIdx="1" presStyleCnt="3"/>
      <dgm:spPr/>
    </dgm:pt>
    <dgm:pt modelId="{261DDB71-0A3A-4E31-A8FB-833DE8DC664F}" type="pres">
      <dgm:prSet presAssocID="{8633D457-9EC4-499D-8AF2-96AFEDE279BA}" presName="node" presStyleLbl="node1" presStyleIdx="2" presStyleCnt="3" custScaleX="163707" custScaleY="149403" custRadScaleRad="126874" custRadScaleInc="12951">
        <dgm:presLayoutVars>
          <dgm:bulletEnabled val="1"/>
        </dgm:presLayoutVars>
      </dgm:prSet>
      <dgm:spPr/>
    </dgm:pt>
    <dgm:pt modelId="{CA8722A6-E201-4211-B323-85558E2024ED}" type="pres">
      <dgm:prSet presAssocID="{E42A969C-BB2B-47CC-8D91-8D6015599BD6}" presName="sibTrans" presStyleLbl="sibTrans2D1" presStyleIdx="2" presStyleCnt="3"/>
      <dgm:spPr/>
    </dgm:pt>
    <dgm:pt modelId="{8F14B716-687E-4368-91CD-4419BE29BB43}" type="pres">
      <dgm:prSet presAssocID="{E42A969C-BB2B-47CC-8D91-8D6015599BD6}" presName="connectorText" presStyleLbl="sibTrans2D1" presStyleIdx="2" presStyleCnt="3"/>
      <dgm:spPr/>
    </dgm:pt>
  </dgm:ptLst>
  <dgm:cxnLst>
    <dgm:cxn modelId="{90BC7206-7029-4979-BAD5-89A388CE3731}" srcId="{FA830890-EAD8-4065-B6BC-7E092ACC4CEA}" destId="{FFCB7711-5043-46B9-84B0-12FFA4FAD769}" srcOrd="0" destOrd="0" parTransId="{FC2D79CA-D402-4B4A-9E5D-52B770798A2B}" sibTransId="{403A5920-B8C3-406A-A269-B35A42759AB7}"/>
    <dgm:cxn modelId="{1402F712-3334-496E-BAA6-20EC932B1732}" type="presOf" srcId="{FFCB7711-5043-46B9-84B0-12FFA4FAD769}" destId="{DB990878-A6CA-4759-BE97-5473941173F0}" srcOrd="0" destOrd="0" presId="urn:microsoft.com/office/officeart/2005/8/layout/cycle7"/>
    <dgm:cxn modelId="{52898129-9981-462F-BB89-C2B00F809E54}" srcId="{FA830890-EAD8-4065-B6BC-7E092ACC4CEA}" destId="{8633D457-9EC4-499D-8AF2-96AFEDE279BA}" srcOrd="2" destOrd="0" parTransId="{4E8A7632-6B7D-4820-966E-1C4AC35EF8BA}" sibTransId="{E42A969C-BB2B-47CC-8D91-8D6015599BD6}"/>
    <dgm:cxn modelId="{2937583D-B187-432B-8F92-A1A473D1B869}" type="presOf" srcId="{403A5920-B8C3-406A-A269-B35A42759AB7}" destId="{AF809D73-78A6-430A-9A30-96B66F6097F5}" srcOrd="0" destOrd="0" presId="urn:microsoft.com/office/officeart/2005/8/layout/cycle7"/>
    <dgm:cxn modelId="{F7910D5F-9960-4586-8BDC-66DEEB62F64F}" type="presOf" srcId="{E42A969C-BB2B-47CC-8D91-8D6015599BD6}" destId="{8F14B716-687E-4368-91CD-4419BE29BB43}" srcOrd="1" destOrd="0" presId="urn:microsoft.com/office/officeart/2005/8/layout/cycle7"/>
    <dgm:cxn modelId="{78693E76-604E-454C-8637-103269A509BC}" type="presOf" srcId="{A61AF49D-07F3-40FA-A769-779BC55A9C1D}" destId="{20D45CB1-8DBF-453B-A78E-BAE498D9DB28}" srcOrd="0" destOrd="0" presId="urn:microsoft.com/office/officeart/2005/8/layout/cycle7"/>
    <dgm:cxn modelId="{43AE5D85-D5F3-40EF-AC6D-257D16351663}" srcId="{FA830890-EAD8-4065-B6BC-7E092ACC4CEA}" destId="{A61AF49D-07F3-40FA-A769-779BC55A9C1D}" srcOrd="1" destOrd="0" parTransId="{9D78C9A8-14C2-4398-9EA0-9B14C4489218}" sibTransId="{127EFD47-B947-4C2D-ADC1-12F1ECF135C8}"/>
    <dgm:cxn modelId="{E224119F-B839-4FFA-A321-398699B443BD}" type="presOf" srcId="{FA830890-EAD8-4065-B6BC-7E092ACC4CEA}" destId="{08C74BF7-2685-4572-B21D-A8990A735A11}" srcOrd="0" destOrd="0" presId="urn:microsoft.com/office/officeart/2005/8/layout/cycle7"/>
    <dgm:cxn modelId="{A05F1FA5-25D7-4A5D-8B0A-E5890AEC3270}" type="presOf" srcId="{127EFD47-B947-4C2D-ADC1-12F1ECF135C8}" destId="{8C301545-C8F2-4779-AC17-6F328C7F08D5}" srcOrd="1" destOrd="0" presId="urn:microsoft.com/office/officeart/2005/8/layout/cycle7"/>
    <dgm:cxn modelId="{C10DE6AD-C5AC-489B-9CAD-F30949ACB868}" type="presOf" srcId="{403A5920-B8C3-406A-A269-B35A42759AB7}" destId="{AFF78A41-BC92-4AFC-A107-C3B97D001F98}" srcOrd="1" destOrd="0" presId="urn:microsoft.com/office/officeart/2005/8/layout/cycle7"/>
    <dgm:cxn modelId="{3DBE52C5-746F-40C8-B123-1E5A4A1DE617}" type="presOf" srcId="{127EFD47-B947-4C2D-ADC1-12F1ECF135C8}" destId="{E5D368F9-C434-4557-B2DA-92B84BACAEA7}" srcOrd="0" destOrd="0" presId="urn:microsoft.com/office/officeart/2005/8/layout/cycle7"/>
    <dgm:cxn modelId="{FA0959DD-E493-4F17-9442-57D21B6A81BE}" type="presOf" srcId="{E42A969C-BB2B-47CC-8D91-8D6015599BD6}" destId="{CA8722A6-E201-4211-B323-85558E2024ED}" srcOrd="0" destOrd="0" presId="urn:microsoft.com/office/officeart/2005/8/layout/cycle7"/>
    <dgm:cxn modelId="{594715EC-B3FB-4794-9E9E-22C6B59DCCCD}" type="presOf" srcId="{8633D457-9EC4-499D-8AF2-96AFEDE279BA}" destId="{261DDB71-0A3A-4E31-A8FB-833DE8DC664F}" srcOrd="0" destOrd="0" presId="urn:microsoft.com/office/officeart/2005/8/layout/cycle7"/>
    <dgm:cxn modelId="{A2C3FE1F-938F-40CE-BEC3-01C84DAA7403}" type="presParOf" srcId="{08C74BF7-2685-4572-B21D-A8990A735A11}" destId="{DB990878-A6CA-4759-BE97-5473941173F0}" srcOrd="0" destOrd="0" presId="urn:microsoft.com/office/officeart/2005/8/layout/cycle7"/>
    <dgm:cxn modelId="{D51F5E64-0220-4556-B48C-35FEC98BD6E6}" type="presParOf" srcId="{08C74BF7-2685-4572-B21D-A8990A735A11}" destId="{AF809D73-78A6-430A-9A30-96B66F6097F5}" srcOrd="1" destOrd="0" presId="urn:microsoft.com/office/officeart/2005/8/layout/cycle7"/>
    <dgm:cxn modelId="{06DCDA86-4FCF-4AE6-87AD-56C352B194F0}" type="presParOf" srcId="{AF809D73-78A6-430A-9A30-96B66F6097F5}" destId="{AFF78A41-BC92-4AFC-A107-C3B97D001F98}" srcOrd="0" destOrd="0" presId="urn:microsoft.com/office/officeart/2005/8/layout/cycle7"/>
    <dgm:cxn modelId="{900B10A7-2F36-4EE8-906B-6445E80A26E8}" type="presParOf" srcId="{08C74BF7-2685-4572-B21D-A8990A735A11}" destId="{20D45CB1-8DBF-453B-A78E-BAE498D9DB28}" srcOrd="2" destOrd="0" presId="urn:microsoft.com/office/officeart/2005/8/layout/cycle7"/>
    <dgm:cxn modelId="{5D52CBD9-E73D-4BEE-9CDC-63397A7A198A}" type="presParOf" srcId="{08C74BF7-2685-4572-B21D-A8990A735A11}" destId="{E5D368F9-C434-4557-B2DA-92B84BACAEA7}" srcOrd="3" destOrd="0" presId="urn:microsoft.com/office/officeart/2005/8/layout/cycle7"/>
    <dgm:cxn modelId="{11B965CE-63E1-4A69-9476-1E46EA6AD2B4}" type="presParOf" srcId="{E5D368F9-C434-4557-B2DA-92B84BACAEA7}" destId="{8C301545-C8F2-4779-AC17-6F328C7F08D5}" srcOrd="0" destOrd="0" presId="urn:microsoft.com/office/officeart/2005/8/layout/cycle7"/>
    <dgm:cxn modelId="{FFA886BC-3BBD-4BA1-ADB5-2EE10108391D}" type="presParOf" srcId="{08C74BF7-2685-4572-B21D-A8990A735A11}" destId="{261DDB71-0A3A-4E31-A8FB-833DE8DC664F}" srcOrd="4" destOrd="0" presId="urn:microsoft.com/office/officeart/2005/8/layout/cycle7"/>
    <dgm:cxn modelId="{41D5ABA9-1E1D-494B-BC11-5A4397FC382C}" type="presParOf" srcId="{08C74BF7-2685-4572-B21D-A8990A735A11}" destId="{CA8722A6-E201-4211-B323-85558E2024ED}" srcOrd="5" destOrd="0" presId="urn:microsoft.com/office/officeart/2005/8/layout/cycle7"/>
    <dgm:cxn modelId="{BAEBB802-D88B-4C14-96AA-7629A32D9C56}" type="presParOf" srcId="{CA8722A6-E201-4211-B323-85558E2024ED}" destId="{8F14B716-687E-4368-91CD-4419BE29BB4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82B2D-B788-4888-988A-D6C143D6ECD9}">
      <dsp:nvSpPr>
        <dsp:cNvPr id="0" name=""/>
        <dsp:cNvSpPr/>
      </dsp:nvSpPr>
      <dsp:spPr>
        <a:xfrm>
          <a:off x="983664" y="0"/>
          <a:ext cx="4418534" cy="3337564"/>
        </a:xfrm>
        <a:prstGeom prst="triangl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AD59A-A258-4EE1-9A2A-6D1AE54E82F1}">
      <dsp:nvSpPr>
        <dsp:cNvPr id="0" name=""/>
        <dsp:cNvSpPr/>
      </dsp:nvSpPr>
      <dsp:spPr>
        <a:xfrm>
          <a:off x="1899367" y="473438"/>
          <a:ext cx="5796833" cy="790063"/>
        </a:xfrm>
        <a:prstGeom prst="round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sz="3400" kern="1200"/>
        </a:p>
      </dsp:txBody>
      <dsp:txXfrm>
        <a:off x="1937935" y="512006"/>
        <a:ext cx="5719697" cy="712927"/>
      </dsp:txXfrm>
    </dsp:sp>
    <dsp:sp modelId="{2822244F-2C65-4AA5-954B-8F99E3F68121}">
      <dsp:nvSpPr>
        <dsp:cNvPr id="0" name=""/>
        <dsp:cNvSpPr/>
      </dsp:nvSpPr>
      <dsp:spPr>
        <a:xfrm>
          <a:off x="1899367" y="1362260"/>
          <a:ext cx="5796833" cy="790063"/>
        </a:xfrm>
        <a:prstGeom prst="roundRect">
          <a:avLst/>
        </a:prstGeom>
        <a:solidFill>
          <a:schemeClr val="lt1">
            <a:alpha val="90000"/>
            <a:hueOff val="0"/>
            <a:satOff val="0"/>
            <a:lumOff val="0"/>
            <a:alphaOff val="0"/>
          </a:schemeClr>
        </a:solidFill>
        <a:ln w="25400" cap="flat" cmpd="sng" algn="ctr">
          <a:solidFill>
            <a:schemeClr val="accent1">
              <a:shade val="50000"/>
              <a:hueOff val="307805"/>
              <a:satOff val="16834"/>
              <a:lumOff val="271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sz="3400" kern="1200"/>
        </a:p>
      </dsp:txBody>
      <dsp:txXfrm>
        <a:off x="1937935" y="1400828"/>
        <a:ext cx="5719697" cy="712927"/>
      </dsp:txXfrm>
    </dsp:sp>
    <dsp:sp modelId="{DB2CC279-AF69-421B-BB4F-9749D1F8B3BF}">
      <dsp:nvSpPr>
        <dsp:cNvPr id="0" name=""/>
        <dsp:cNvSpPr/>
      </dsp:nvSpPr>
      <dsp:spPr>
        <a:xfrm>
          <a:off x="1899367" y="2251082"/>
          <a:ext cx="5796833" cy="790063"/>
        </a:xfrm>
        <a:prstGeom prst="roundRect">
          <a:avLst/>
        </a:prstGeom>
        <a:solidFill>
          <a:schemeClr val="lt1">
            <a:alpha val="90000"/>
            <a:hueOff val="0"/>
            <a:satOff val="0"/>
            <a:lumOff val="0"/>
            <a:alphaOff val="0"/>
          </a:schemeClr>
        </a:solidFill>
        <a:ln w="25400" cap="flat" cmpd="sng" algn="ctr">
          <a:solidFill>
            <a:schemeClr val="accent1">
              <a:shade val="50000"/>
              <a:hueOff val="307805"/>
              <a:satOff val="16834"/>
              <a:lumOff val="271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sz="3400" kern="1200"/>
        </a:p>
      </dsp:txBody>
      <dsp:txXfrm>
        <a:off x="1937935" y="2289650"/>
        <a:ext cx="5719697" cy="712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C0AB-F643-4BE2-B53E-2680BA8056C6}">
      <dsp:nvSpPr>
        <dsp:cNvPr id="0" name=""/>
        <dsp:cNvSpPr/>
      </dsp:nvSpPr>
      <dsp:spPr>
        <a:xfrm>
          <a:off x="0" y="0"/>
          <a:ext cx="3309624" cy="1012166"/>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endParaRPr sz="6000" kern="1200"/>
        </a:p>
      </dsp:txBody>
      <dsp:txXfrm>
        <a:off x="29645" y="29645"/>
        <a:ext cx="3250334" cy="952876"/>
      </dsp:txXfrm>
    </dsp:sp>
    <dsp:sp modelId="{A82682C7-0B2C-4483-9729-5FD19D5D75B9}">
      <dsp:nvSpPr>
        <dsp:cNvPr id="0" name=""/>
        <dsp:cNvSpPr/>
      </dsp:nvSpPr>
      <dsp:spPr>
        <a:xfrm>
          <a:off x="285242" y="1012166"/>
          <a:ext cx="91440" cy="806664"/>
        </a:xfrm>
        <a:custGeom>
          <a:avLst/>
          <a:gdLst/>
          <a:ahLst/>
          <a:cxnLst/>
          <a:rect l="0" t="0" r="0" b="0"/>
          <a:pathLst>
            <a:path>
              <a:moveTo>
                <a:pt x="45720" y="0"/>
              </a:moveTo>
              <a:lnTo>
                <a:pt x="45720" y="806664"/>
              </a:lnTo>
              <a:lnTo>
                <a:pt x="109615" y="80666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403E3-91B9-48A8-87B5-9B3BDC83F038}">
      <dsp:nvSpPr>
        <dsp:cNvPr id="0" name=""/>
        <dsp:cNvSpPr/>
      </dsp:nvSpPr>
      <dsp:spPr>
        <a:xfrm>
          <a:off x="394857" y="1312747"/>
          <a:ext cx="3322919" cy="101216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endParaRPr sz="6000" kern="1200"/>
        </a:p>
      </dsp:txBody>
      <dsp:txXfrm>
        <a:off x="424502" y="1342392"/>
        <a:ext cx="3263629" cy="952876"/>
      </dsp:txXfrm>
    </dsp:sp>
    <dsp:sp modelId="{0E35C541-5FB1-4927-822D-00369737A66B}">
      <dsp:nvSpPr>
        <dsp:cNvPr id="0" name=""/>
        <dsp:cNvSpPr/>
      </dsp:nvSpPr>
      <dsp:spPr>
        <a:xfrm>
          <a:off x="285242" y="1012166"/>
          <a:ext cx="91440" cy="2048471"/>
        </a:xfrm>
        <a:custGeom>
          <a:avLst/>
          <a:gdLst/>
          <a:ahLst/>
          <a:cxnLst/>
          <a:rect l="0" t="0" r="0" b="0"/>
          <a:pathLst>
            <a:path>
              <a:moveTo>
                <a:pt x="45720" y="0"/>
              </a:moveTo>
              <a:lnTo>
                <a:pt x="45720" y="2048471"/>
              </a:lnTo>
              <a:lnTo>
                <a:pt x="114829" y="204847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C08D1-C6C4-4F9F-87EB-1643CDB5CD23}">
      <dsp:nvSpPr>
        <dsp:cNvPr id="0" name=""/>
        <dsp:cNvSpPr/>
      </dsp:nvSpPr>
      <dsp:spPr>
        <a:xfrm>
          <a:off x="400072" y="2554554"/>
          <a:ext cx="3322919" cy="101216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30100"/>
              <a:satOff val="5002"/>
              <a:lumOff val="8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endParaRPr sz="6000" kern="1200"/>
        </a:p>
      </dsp:txBody>
      <dsp:txXfrm>
        <a:off x="429717" y="2584199"/>
        <a:ext cx="3263629" cy="952876"/>
      </dsp:txXfrm>
    </dsp:sp>
    <dsp:sp modelId="{9F91AB57-C3EE-4EB4-8564-CD040B3E5265}">
      <dsp:nvSpPr>
        <dsp:cNvPr id="0" name=""/>
        <dsp:cNvSpPr/>
      </dsp:nvSpPr>
      <dsp:spPr>
        <a:xfrm>
          <a:off x="4004686" y="53419"/>
          <a:ext cx="3309624" cy="1012166"/>
        </a:xfrm>
        <a:prstGeom prst="roundRect">
          <a:avLst>
            <a:gd name="adj" fmla="val 10000"/>
          </a:avLst>
        </a:prstGeom>
        <a:solidFill>
          <a:schemeClr val="accent1">
            <a:shade val="80000"/>
            <a:hueOff val="390300"/>
            <a:satOff val="15005"/>
            <a:lumOff val="244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endParaRPr sz="6000" kern="1200"/>
        </a:p>
      </dsp:txBody>
      <dsp:txXfrm>
        <a:off x="4034331" y="83064"/>
        <a:ext cx="3250334" cy="952876"/>
      </dsp:txXfrm>
    </dsp:sp>
    <dsp:sp modelId="{32AAFD21-0965-459C-95DB-DE8FBDB36820}">
      <dsp:nvSpPr>
        <dsp:cNvPr id="0" name=""/>
        <dsp:cNvSpPr/>
      </dsp:nvSpPr>
      <dsp:spPr>
        <a:xfrm>
          <a:off x="4335648" y="1065586"/>
          <a:ext cx="163763" cy="731837"/>
        </a:xfrm>
        <a:custGeom>
          <a:avLst/>
          <a:gdLst/>
          <a:ahLst/>
          <a:cxnLst/>
          <a:rect l="0" t="0" r="0" b="0"/>
          <a:pathLst>
            <a:path>
              <a:moveTo>
                <a:pt x="0" y="0"/>
              </a:moveTo>
              <a:lnTo>
                <a:pt x="0" y="731837"/>
              </a:lnTo>
              <a:lnTo>
                <a:pt x="163763" y="731837"/>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D8314-C5EB-4921-9E6F-AC31FF0D4790}">
      <dsp:nvSpPr>
        <dsp:cNvPr id="0" name=""/>
        <dsp:cNvSpPr/>
      </dsp:nvSpPr>
      <dsp:spPr>
        <a:xfrm>
          <a:off x="4499412" y="1291340"/>
          <a:ext cx="3322919" cy="101216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60200"/>
              <a:satOff val="10003"/>
              <a:lumOff val="162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endParaRPr sz="6000" kern="1200"/>
        </a:p>
      </dsp:txBody>
      <dsp:txXfrm>
        <a:off x="4529057" y="1320985"/>
        <a:ext cx="3263629" cy="952876"/>
      </dsp:txXfrm>
    </dsp:sp>
    <dsp:sp modelId="{57FDD5F3-7A4C-4108-8E8C-F0691467D490}">
      <dsp:nvSpPr>
        <dsp:cNvPr id="0" name=""/>
        <dsp:cNvSpPr/>
      </dsp:nvSpPr>
      <dsp:spPr>
        <a:xfrm>
          <a:off x="4335648" y="1065586"/>
          <a:ext cx="163763" cy="1997045"/>
        </a:xfrm>
        <a:custGeom>
          <a:avLst/>
          <a:gdLst/>
          <a:ahLst/>
          <a:cxnLst/>
          <a:rect l="0" t="0" r="0" b="0"/>
          <a:pathLst>
            <a:path>
              <a:moveTo>
                <a:pt x="0" y="0"/>
              </a:moveTo>
              <a:lnTo>
                <a:pt x="0" y="1997045"/>
              </a:lnTo>
              <a:lnTo>
                <a:pt x="163763" y="1997045"/>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2EF47-27B6-4B95-AF5D-EB882F3AAEFF}">
      <dsp:nvSpPr>
        <dsp:cNvPr id="0" name=""/>
        <dsp:cNvSpPr/>
      </dsp:nvSpPr>
      <dsp:spPr>
        <a:xfrm>
          <a:off x="4499412" y="2556548"/>
          <a:ext cx="3322919" cy="101216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390300"/>
              <a:satOff val="15005"/>
              <a:lumOff val="244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endParaRPr sz="6000" kern="1200"/>
        </a:p>
      </dsp:txBody>
      <dsp:txXfrm>
        <a:off x="4529057" y="2586193"/>
        <a:ext cx="3263629" cy="952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6101D-419A-4605-8A31-57F8E2B3A3B9}">
      <dsp:nvSpPr>
        <dsp:cNvPr id="0" name=""/>
        <dsp:cNvSpPr/>
      </dsp:nvSpPr>
      <dsp:spPr>
        <a:xfrm>
          <a:off x="4" y="0"/>
          <a:ext cx="8439184" cy="39630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CDBC9-A784-4A8A-BD73-BBEEBB56580D}">
      <dsp:nvSpPr>
        <dsp:cNvPr id="0" name=""/>
        <dsp:cNvSpPr/>
      </dsp:nvSpPr>
      <dsp:spPr>
        <a:xfrm>
          <a:off x="0" y="269787"/>
          <a:ext cx="2578483" cy="33764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sz="6500" kern="1200"/>
        </a:p>
      </dsp:txBody>
      <dsp:txXfrm>
        <a:off x="125871" y="395658"/>
        <a:ext cx="2326741" cy="3124757"/>
      </dsp:txXfrm>
    </dsp:sp>
    <dsp:sp modelId="{530730F2-4556-4A33-BCA2-58FB0621F942}">
      <dsp:nvSpPr>
        <dsp:cNvPr id="0" name=""/>
        <dsp:cNvSpPr/>
      </dsp:nvSpPr>
      <dsp:spPr>
        <a:xfrm>
          <a:off x="2783793" y="269787"/>
          <a:ext cx="2578483" cy="33764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sz="6500" kern="1200"/>
        </a:p>
      </dsp:txBody>
      <dsp:txXfrm>
        <a:off x="2909664" y="395658"/>
        <a:ext cx="2326741" cy="3124757"/>
      </dsp:txXfrm>
    </dsp:sp>
    <dsp:sp modelId="{070F964A-048A-4D33-B13F-5BCA589BEFCD}">
      <dsp:nvSpPr>
        <dsp:cNvPr id="0" name=""/>
        <dsp:cNvSpPr/>
      </dsp:nvSpPr>
      <dsp:spPr>
        <a:xfrm>
          <a:off x="5632129" y="269787"/>
          <a:ext cx="2578483" cy="33764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sz="6500" kern="1200"/>
        </a:p>
      </dsp:txBody>
      <dsp:txXfrm>
        <a:off x="5758000" y="395658"/>
        <a:ext cx="2326741" cy="3124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90878-A6CA-4759-BE97-5473941173F0}">
      <dsp:nvSpPr>
        <dsp:cNvPr id="0" name=""/>
        <dsp:cNvSpPr/>
      </dsp:nvSpPr>
      <dsp:spPr>
        <a:xfrm>
          <a:off x="2939352" y="197716"/>
          <a:ext cx="2960494" cy="1350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sz="6100" kern="1200"/>
        </a:p>
      </dsp:txBody>
      <dsp:txXfrm>
        <a:off x="2978919" y="237283"/>
        <a:ext cx="2881360" cy="1271775"/>
      </dsp:txXfrm>
    </dsp:sp>
    <dsp:sp modelId="{AF809D73-78A6-430A-9A30-96B66F6097F5}">
      <dsp:nvSpPr>
        <dsp:cNvPr id="0" name=""/>
        <dsp:cNvSpPr/>
      </dsp:nvSpPr>
      <dsp:spPr>
        <a:xfrm rot="2899175">
          <a:off x="4987071" y="1796930"/>
          <a:ext cx="791775" cy="3164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82012" y="1860224"/>
        <a:ext cx="601893" cy="189883"/>
      </dsp:txXfrm>
    </dsp:sp>
    <dsp:sp modelId="{20D45CB1-8DBF-453B-A78E-BAE498D9DB28}">
      <dsp:nvSpPr>
        <dsp:cNvPr id="0" name=""/>
        <dsp:cNvSpPr/>
      </dsp:nvSpPr>
      <dsp:spPr>
        <a:xfrm>
          <a:off x="4866071" y="2361706"/>
          <a:ext cx="2960494" cy="1350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sz="6100" kern="1200"/>
        </a:p>
      </dsp:txBody>
      <dsp:txXfrm>
        <a:off x="4905638" y="2401273"/>
        <a:ext cx="2881360" cy="1271775"/>
      </dsp:txXfrm>
    </dsp:sp>
    <dsp:sp modelId="{E5D368F9-C434-4557-B2DA-92B84BACAEA7}">
      <dsp:nvSpPr>
        <dsp:cNvPr id="0" name=""/>
        <dsp:cNvSpPr/>
      </dsp:nvSpPr>
      <dsp:spPr>
        <a:xfrm rot="10830011">
          <a:off x="3975342" y="2861682"/>
          <a:ext cx="791775" cy="3164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070283" y="2924976"/>
        <a:ext cx="601893" cy="189883"/>
      </dsp:txXfrm>
    </dsp:sp>
    <dsp:sp modelId="{261DDB71-0A3A-4E31-A8FB-833DE8DC664F}">
      <dsp:nvSpPr>
        <dsp:cNvPr id="0" name=""/>
        <dsp:cNvSpPr/>
      </dsp:nvSpPr>
      <dsp:spPr>
        <a:xfrm>
          <a:off x="915895" y="2327221"/>
          <a:ext cx="2960494" cy="1350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sz="6100" kern="1200"/>
        </a:p>
      </dsp:txBody>
      <dsp:txXfrm>
        <a:off x="955462" y="2366788"/>
        <a:ext cx="2881360" cy="1271775"/>
      </dsp:txXfrm>
    </dsp:sp>
    <dsp:sp modelId="{CA8722A6-E201-4211-B323-85558E2024ED}">
      <dsp:nvSpPr>
        <dsp:cNvPr id="0" name=""/>
        <dsp:cNvSpPr/>
      </dsp:nvSpPr>
      <dsp:spPr>
        <a:xfrm rot="18812235">
          <a:off x="3011983" y="1779687"/>
          <a:ext cx="791775" cy="31647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06924" y="1842981"/>
        <a:ext cx="601893" cy="1898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909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09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996316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9"/>
        <p:cNvGrpSpPr/>
        <p:nvPr/>
      </p:nvGrpSpPr>
      <p:grpSpPr>
        <a:xfrm>
          <a:off x="0" y="0"/>
          <a:ext cx="0" cy="0"/>
          <a:chOff x="0" y="0"/>
          <a:chExt cx="0" cy="0"/>
        </a:xfrm>
      </p:grpSpPr>
      <p:sp>
        <p:nvSpPr>
          <p:cNvPr id="1048579" name="Google Shape;10;p2"/>
          <p:cNvSpPr txBox="1">
            <a:spLocks noGrp="1"/>
          </p:cNvSpPr>
          <p:nvPr>
            <p:ph type="ctrTitle" hasCustomPrompt="1"/>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Topic, 120, str, 40</a:t>
            </a:r>
            <a:endParaRPr dirty="0"/>
          </a:p>
        </p:txBody>
      </p:sp>
      <p:sp>
        <p:nvSpPr>
          <p:cNvPr id="1048580" name="Google Shape;11;p2"/>
          <p:cNvSpPr txBox="1">
            <a:spLocks noGrp="1"/>
          </p:cNvSpPr>
          <p:nvPr>
            <p:ph type="subTitle" idx="1" hasCustomPrompt="1"/>
          </p:nvPr>
        </p:nvSpPr>
        <p:spPr>
          <a:xfrm>
            <a:off x="1186774" y="2984614"/>
            <a:ext cx="6770452" cy="792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Author, 120, str</a:t>
            </a:r>
            <a:r>
              <a:rPr lang="en-US"/>
              <a:t>, 2</a:t>
            </a:r>
            <a:endParaRPr dirty="0"/>
          </a:p>
        </p:txBody>
      </p:sp>
      <p:sp>
        <p:nvSpPr>
          <p:cNvPr id="1048581"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1048582" name="Google Shape;13;p2"/>
          <p:cNvSpPr/>
          <p:nvPr/>
        </p:nvSpPr>
        <p:spPr>
          <a:xfrm rot="5400000">
            <a:off x="7537945" y="3233974"/>
            <a:ext cx="1408816" cy="1179883"/>
          </a:xfrm>
          <a:custGeom>
            <a:avLst/>
            <a:gdLst/>
            <a:ahLst/>
            <a:cxnLst/>
            <a:rect l="l" t="t" r="r" b="b"/>
            <a:pathLst>
              <a:path w="2175777" h="1822213" extrusionOk="0">
                <a:moveTo>
                  <a:pt x="0" y="0"/>
                </a:moveTo>
                <a:lnTo>
                  <a:pt x="2175777" y="0"/>
                </a:lnTo>
                <a:lnTo>
                  <a:pt x="2175777" y="1822213"/>
                </a:lnTo>
                <a:lnTo>
                  <a:pt x="0" y="1822213"/>
                </a:lnTo>
                <a:lnTo>
                  <a:pt x="0" y="0"/>
                </a:lnTo>
                <a:close/>
              </a:path>
            </a:pathLst>
          </a:custGeom>
          <a:blipFill rotWithShape="1">
            <a:blip r:embed="rId2">
              <a:alphaModFix/>
            </a:blip>
            <a:stretch>
              <a:fillRect/>
            </a:stretch>
          </a:blipFill>
          <a:ln>
            <a:noFill/>
          </a:ln>
        </p:spPr>
      </p:sp>
      <p:sp>
        <p:nvSpPr>
          <p:cNvPr id="1048583" name="Google Shape;14;p2"/>
          <p:cNvSpPr/>
          <p:nvPr/>
        </p:nvSpPr>
        <p:spPr>
          <a:xfrm>
            <a:off x="3616175" y="-689367"/>
            <a:ext cx="3414857" cy="1396987"/>
          </a:xfrm>
          <a:custGeom>
            <a:avLst/>
            <a:gdLst/>
            <a:ahLst/>
            <a:cxnLst/>
            <a:rect l="l" t="t" r="r" b="b"/>
            <a:pathLst>
              <a:path w="3323462" h="1359598" extrusionOk="0">
                <a:moveTo>
                  <a:pt x="0" y="0"/>
                </a:moveTo>
                <a:lnTo>
                  <a:pt x="3323462" y="0"/>
                </a:lnTo>
                <a:lnTo>
                  <a:pt x="3323462" y="1359598"/>
                </a:lnTo>
                <a:lnTo>
                  <a:pt x="0" y="1359598"/>
                </a:lnTo>
                <a:lnTo>
                  <a:pt x="0" y="0"/>
                </a:lnTo>
                <a:close/>
              </a:path>
            </a:pathLst>
          </a:custGeom>
          <a:blipFill rotWithShape="1">
            <a:blip r:embed="rId3">
              <a:alphaModFix/>
            </a:blip>
            <a:stretch>
              <a:fillRect/>
            </a:stretch>
          </a:blipFill>
          <a:ln>
            <a:noFill/>
          </a:ln>
        </p:spPr>
      </p:sp>
      <p:sp>
        <p:nvSpPr>
          <p:cNvPr id="1048584" name="Google Shape;15;p2"/>
          <p:cNvSpPr/>
          <p:nvPr/>
        </p:nvSpPr>
        <p:spPr>
          <a:xfrm>
            <a:off x="-887886" y="3363770"/>
            <a:ext cx="3346871" cy="2397196"/>
          </a:xfrm>
          <a:custGeom>
            <a:avLst/>
            <a:gdLst/>
            <a:ahLst/>
            <a:cxnLst/>
            <a:rect l="l" t="t" r="r" b="b"/>
            <a:pathLst>
              <a:path w="2806600" h="2010227" extrusionOk="0">
                <a:moveTo>
                  <a:pt x="0" y="0"/>
                </a:moveTo>
                <a:lnTo>
                  <a:pt x="2806600" y="0"/>
                </a:lnTo>
                <a:lnTo>
                  <a:pt x="2806600" y="2010227"/>
                </a:lnTo>
                <a:lnTo>
                  <a:pt x="0" y="2010227"/>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790" name="Google Shape;35;p5"/>
          <p:cNvSpPr txBox="1">
            <a:spLocks noGrp="1"/>
          </p:cNvSpPr>
          <p:nvPr>
            <p:ph type="title" hasCustomPrompt="1"/>
          </p:nvPr>
        </p:nvSpPr>
        <p:spPr>
          <a:xfrm>
            <a:off x="311700" y="445024"/>
            <a:ext cx="8520600" cy="959471"/>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120, str, 40</a:t>
            </a:r>
            <a:endParaRPr dirty="0"/>
          </a:p>
        </p:txBody>
      </p:sp>
      <p:sp>
        <p:nvSpPr>
          <p:cNvPr id="1048791" name="Google Shape;36;p5"/>
          <p:cNvSpPr txBox="1">
            <a:spLocks noGrp="1"/>
          </p:cNvSpPr>
          <p:nvPr>
            <p:ph type="body" idx="1" hasCustomPrompt="1"/>
          </p:nvPr>
        </p:nvSpPr>
        <p:spPr>
          <a:xfrm>
            <a:off x="311700" y="1513829"/>
            <a:ext cx="8520600" cy="3055045"/>
          </a:xfrm>
          <a:prstGeom prst="rect">
            <a:avLst/>
          </a:prstGeom>
        </p:spPr>
        <p:txBody>
          <a:bodyPr spcFirstLastPara="1" wrap="square" lIns="91425" tIns="91425" rIns="91425" bIns="91425" anchor="t" anchorCtr="0">
            <a:normAutofit/>
          </a:bodyPr>
          <a:lstStyle>
            <a:lvl1pPr marL="139700" lvl="0" indent="0">
              <a:spcBef>
                <a:spcPts val="0"/>
              </a:spcBef>
              <a:spcAft>
                <a:spcPts val="0"/>
              </a:spcAft>
              <a:buSzPts val="1400"/>
              <a:buNone/>
              <a:defRPr sz="2000">
                <a:latin typeface="Angsana New" panose="02020603050405020304" pitchFamily="18" charset="-34"/>
                <a:cs typeface="Angsana New" panose="02020603050405020304" pitchFamily="18" charset="-34"/>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r>
              <a:rPr lang="en-US" dirty="0"/>
              <a:t>Content1, 400, str</a:t>
            </a:r>
            <a:endParaRPr dirty="0"/>
          </a:p>
        </p:txBody>
      </p:sp>
      <p:sp>
        <p:nvSpPr>
          <p:cNvPr id="1048792"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114" name="Google Shape;39;p5"/>
          <p:cNvGrpSpPr/>
          <p:nvPr/>
        </p:nvGrpSpPr>
        <p:grpSpPr>
          <a:xfrm>
            <a:off x="8148773" y="324962"/>
            <a:ext cx="723530" cy="941084"/>
            <a:chOff x="2497" y="0"/>
            <a:chExt cx="1929413" cy="2509557"/>
          </a:xfrm>
        </p:grpSpPr>
        <p:grpSp>
          <p:nvGrpSpPr>
            <p:cNvPr id="115" name="Google Shape;40;p5"/>
            <p:cNvGrpSpPr/>
            <p:nvPr/>
          </p:nvGrpSpPr>
          <p:grpSpPr>
            <a:xfrm>
              <a:off x="2497" y="0"/>
              <a:ext cx="1114555" cy="1119551"/>
              <a:chOff x="1813" y="0"/>
              <a:chExt cx="809173" cy="812800"/>
            </a:xfrm>
          </p:grpSpPr>
          <p:sp>
            <p:nvSpPr>
              <p:cNvPr id="1048793"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94"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6" name="Google Shape;43;p5"/>
            <p:cNvGrpSpPr/>
            <p:nvPr/>
          </p:nvGrpSpPr>
          <p:grpSpPr>
            <a:xfrm>
              <a:off x="342096" y="1411107"/>
              <a:ext cx="540932" cy="543357"/>
              <a:chOff x="1813" y="0"/>
              <a:chExt cx="809173" cy="812800"/>
            </a:xfrm>
          </p:grpSpPr>
          <p:sp>
            <p:nvSpPr>
              <p:cNvPr id="1048795"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96"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7" name="Google Shape;46;p5"/>
            <p:cNvGrpSpPr/>
            <p:nvPr/>
          </p:nvGrpSpPr>
          <p:grpSpPr>
            <a:xfrm>
              <a:off x="918925" y="2106408"/>
              <a:ext cx="401350" cy="403149"/>
              <a:chOff x="1813" y="0"/>
              <a:chExt cx="809173" cy="812800"/>
            </a:xfrm>
          </p:grpSpPr>
          <p:sp>
            <p:nvSpPr>
              <p:cNvPr id="1048797"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98"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8" name="Google Shape;49;p5"/>
            <p:cNvGrpSpPr/>
            <p:nvPr/>
          </p:nvGrpSpPr>
          <p:grpSpPr>
            <a:xfrm>
              <a:off x="1322522" y="716460"/>
              <a:ext cx="609388" cy="612120"/>
              <a:chOff x="1813" y="0"/>
              <a:chExt cx="809173" cy="812800"/>
            </a:xfrm>
          </p:grpSpPr>
          <p:sp>
            <p:nvSpPr>
              <p:cNvPr id="1048799"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00"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9" name="Google Shape;52;p5"/>
            <p:cNvGrpSpPr/>
            <p:nvPr/>
          </p:nvGrpSpPr>
          <p:grpSpPr>
            <a:xfrm>
              <a:off x="1321840" y="1411107"/>
              <a:ext cx="304654" cy="306019"/>
              <a:chOff x="1813" y="0"/>
              <a:chExt cx="809173" cy="812800"/>
            </a:xfrm>
          </p:grpSpPr>
          <p:sp>
            <p:nvSpPr>
              <p:cNvPr id="1048801"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02"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120" name="Google Shape;55;p5"/>
          <p:cNvGrpSpPr/>
          <p:nvPr/>
        </p:nvGrpSpPr>
        <p:grpSpPr>
          <a:xfrm>
            <a:off x="156523" y="4015037"/>
            <a:ext cx="723530" cy="941084"/>
            <a:chOff x="2497" y="0"/>
            <a:chExt cx="1929413" cy="2509557"/>
          </a:xfrm>
        </p:grpSpPr>
        <p:grpSp>
          <p:nvGrpSpPr>
            <p:cNvPr id="121" name="Google Shape;56;p5"/>
            <p:cNvGrpSpPr/>
            <p:nvPr/>
          </p:nvGrpSpPr>
          <p:grpSpPr>
            <a:xfrm>
              <a:off x="2497" y="0"/>
              <a:ext cx="1114555" cy="1119551"/>
              <a:chOff x="1813" y="0"/>
              <a:chExt cx="809173" cy="812800"/>
            </a:xfrm>
          </p:grpSpPr>
          <p:sp>
            <p:nvSpPr>
              <p:cNvPr id="1048803"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04"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2" name="Google Shape;59;p5"/>
            <p:cNvGrpSpPr/>
            <p:nvPr/>
          </p:nvGrpSpPr>
          <p:grpSpPr>
            <a:xfrm>
              <a:off x="342096" y="1411107"/>
              <a:ext cx="540932" cy="543357"/>
              <a:chOff x="1813" y="0"/>
              <a:chExt cx="809173" cy="812800"/>
            </a:xfrm>
          </p:grpSpPr>
          <p:sp>
            <p:nvSpPr>
              <p:cNvPr id="1048805"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06"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3" name="Google Shape;62;p5"/>
            <p:cNvGrpSpPr/>
            <p:nvPr/>
          </p:nvGrpSpPr>
          <p:grpSpPr>
            <a:xfrm>
              <a:off x="918925" y="2106408"/>
              <a:ext cx="401350" cy="403149"/>
              <a:chOff x="1813" y="0"/>
              <a:chExt cx="809173" cy="812800"/>
            </a:xfrm>
          </p:grpSpPr>
          <p:sp>
            <p:nvSpPr>
              <p:cNvPr id="1048807"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08"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4" name="Google Shape;65;p5"/>
            <p:cNvGrpSpPr/>
            <p:nvPr/>
          </p:nvGrpSpPr>
          <p:grpSpPr>
            <a:xfrm>
              <a:off x="1322522" y="716460"/>
              <a:ext cx="609388" cy="612120"/>
              <a:chOff x="1813" y="0"/>
              <a:chExt cx="809173" cy="812800"/>
            </a:xfrm>
          </p:grpSpPr>
          <p:sp>
            <p:nvSpPr>
              <p:cNvPr id="1048809"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10"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5" name="Google Shape;68;p5"/>
            <p:cNvGrpSpPr/>
            <p:nvPr/>
          </p:nvGrpSpPr>
          <p:grpSpPr>
            <a:xfrm>
              <a:off x="1321840" y="1411107"/>
              <a:ext cx="304654" cy="306019"/>
              <a:chOff x="1813" y="0"/>
              <a:chExt cx="809173" cy="812800"/>
            </a:xfrm>
          </p:grpSpPr>
          <p:sp>
            <p:nvSpPr>
              <p:cNvPr id="1048811"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12"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813"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603" name="Google Shape;35;p5"/>
          <p:cNvSpPr txBox="1">
            <a:spLocks noGrp="1"/>
          </p:cNvSpPr>
          <p:nvPr>
            <p:ph type="title" hasCustomPrompt="1"/>
          </p:nvPr>
        </p:nvSpPr>
        <p:spPr>
          <a:xfrm>
            <a:off x="311700" y="324963"/>
            <a:ext cx="8520600" cy="92690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100, str, 40</a:t>
            </a:r>
            <a:endParaRPr dirty="0"/>
          </a:p>
        </p:txBody>
      </p:sp>
      <p:sp>
        <p:nvSpPr>
          <p:cNvPr id="1048604"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40" name="Google Shape;39;p5"/>
          <p:cNvGrpSpPr/>
          <p:nvPr/>
        </p:nvGrpSpPr>
        <p:grpSpPr>
          <a:xfrm>
            <a:off x="8148773" y="324962"/>
            <a:ext cx="723530" cy="941084"/>
            <a:chOff x="2497" y="0"/>
            <a:chExt cx="1929413" cy="2509557"/>
          </a:xfrm>
        </p:grpSpPr>
        <p:grpSp>
          <p:nvGrpSpPr>
            <p:cNvPr id="41" name="Google Shape;40;p5"/>
            <p:cNvGrpSpPr/>
            <p:nvPr/>
          </p:nvGrpSpPr>
          <p:grpSpPr>
            <a:xfrm>
              <a:off x="2497" y="0"/>
              <a:ext cx="1114555" cy="1119551"/>
              <a:chOff x="1813" y="0"/>
              <a:chExt cx="809173" cy="812800"/>
            </a:xfrm>
          </p:grpSpPr>
          <p:sp>
            <p:nvSpPr>
              <p:cNvPr id="1048605"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06"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2" name="Google Shape;43;p5"/>
            <p:cNvGrpSpPr/>
            <p:nvPr/>
          </p:nvGrpSpPr>
          <p:grpSpPr>
            <a:xfrm>
              <a:off x="342096" y="1411107"/>
              <a:ext cx="540932" cy="543357"/>
              <a:chOff x="1813" y="0"/>
              <a:chExt cx="809173" cy="812800"/>
            </a:xfrm>
          </p:grpSpPr>
          <p:sp>
            <p:nvSpPr>
              <p:cNvPr id="1048607"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08"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3" name="Google Shape;46;p5"/>
            <p:cNvGrpSpPr/>
            <p:nvPr/>
          </p:nvGrpSpPr>
          <p:grpSpPr>
            <a:xfrm>
              <a:off x="918925" y="2106408"/>
              <a:ext cx="401350" cy="403149"/>
              <a:chOff x="1813" y="0"/>
              <a:chExt cx="809173" cy="812800"/>
            </a:xfrm>
          </p:grpSpPr>
          <p:sp>
            <p:nvSpPr>
              <p:cNvPr id="1048609"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10"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4" name="Google Shape;49;p5"/>
            <p:cNvGrpSpPr/>
            <p:nvPr/>
          </p:nvGrpSpPr>
          <p:grpSpPr>
            <a:xfrm>
              <a:off x="1322522" y="716460"/>
              <a:ext cx="609388" cy="612120"/>
              <a:chOff x="1813" y="0"/>
              <a:chExt cx="809173" cy="812800"/>
            </a:xfrm>
          </p:grpSpPr>
          <p:sp>
            <p:nvSpPr>
              <p:cNvPr id="1048611"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12"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5" name="Google Shape;52;p5"/>
            <p:cNvGrpSpPr/>
            <p:nvPr/>
          </p:nvGrpSpPr>
          <p:grpSpPr>
            <a:xfrm>
              <a:off x="1321840" y="1411107"/>
              <a:ext cx="304654" cy="306019"/>
              <a:chOff x="1813" y="0"/>
              <a:chExt cx="809173" cy="812800"/>
            </a:xfrm>
          </p:grpSpPr>
          <p:sp>
            <p:nvSpPr>
              <p:cNvPr id="1048613"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14"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46" name="Google Shape;55;p5"/>
          <p:cNvGrpSpPr/>
          <p:nvPr/>
        </p:nvGrpSpPr>
        <p:grpSpPr>
          <a:xfrm>
            <a:off x="156523" y="4015037"/>
            <a:ext cx="723530" cy="941084"/>
            <a:chOff x="2497" y="0"/>
            <a:chExt cx="1929413" cy="2509557"/>
          </a:xfrm>
        </p:grpSpPr>
        <p:grpSp>
          <p:nvGrpSpPr>
            <p:cNvPr id="47" name="Google Shape;56;p5"/>
            <p:cNvGrpSpPr/>
            <p:nvPr/>
          </p:nvGrpSpPr>
          <p:grpSpPr>
            <a:xfrm>
              <a:off x="2497" y="0"/>
              <a:ext cx="1114555" cy="1119551"/>
              <a:chOff x="1813" y="0"/>
              <a:chExt cx="809173" cy="812800"/>
            </a:xfrm>
          </p:grpSpPr>
          <p:sp>
            <p:nvSpPr>
              <p:cNvPr id="1048615"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16"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8" name="Google Shape;59;p5"/>
            <p:cNvGrpSpPr/>
            <p:nvPr/>
          </p:nvGrpSpPr>
          <p:grpSpPr>
            <a:xfrm>
              <a:off x="342096" y="1411107"/>
              <a:ext cx="540932" cy="543357"/>
              <a:chOff x="1813" y="0"/>
              <a:chExt cx="809173" cy="812800"/>
            </a:xfrm>
          </p:grpSpPr>
          <p:sp>
            <p:nvSpPr>
              <p:cNvPr id="1048617"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18"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9" name="Google Shape;62;p5"/>
            <p:cNvGrpSpPr/>
            <p:nvPr/>
          </p:nvGrpSpPr>
          <p:grpSpPr>
            <a:xfrm>
              <a:off x="918925" y="2106408"/>
              <a:ext cx="401350" cy="403149"/>
              <a:chOff x="1813" y="0"/>
              <a:chExt cx="809173" cy="812800"/>
            </a:xfrm>
          </p:grpSpPr>
          <p:sp>
            <p:nvSpPr>
              <p:cNvPr id="1048619"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20"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0" name="Google Shape;65;p5"/>
            <p:cNvGrpSpPr/>
            <p:nvPr/>
          </p:nvGrpSpPr>
          <p:grpSpPr>
            <a:xfrm>
              <a:off x="1322522" y="716460"/>
              <a:ext cx="609388" cy="612120"/>
              <a:chOff x="1813" y="0"/>
              <a:chExt cx="809173" cy="812800"/>
            </a:xfrm>
          </p:grpSpPr>
          <p:sp>
            <p:nvSpPr>
              <p:cNvPr id="1048621"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22"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1" name="Google Shape;68;p5"/>
            <p:cNvGrpSpPr/>
            <p:nvPr/>
          </p:nvGrpSpPr>
          <p:grpSpPr>
            <a:xfrm>
              <a:off x="1321840" y="1411107"/>
              <a:ext cx="304654" cy="306019"/>
              <a:chOff x="1813" y="0"/>
              <a:chExt cx="809173" cy="812800"/>
            </a:xfrm>
          </p:grpSpPr>
          <p:sp>
            <p:nvSpPr>
              <p:cNvPr id="1048623"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24"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625"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graphicFrame>
        <p:nvGraphicFramePr>
          <p:cNvPr id="4194304" name="Diagram 5"/>
          <p:cNvGraphicFramePr>
            <a:graphicFrameLocks/>
          </p:cNvGraphicFramePr>
          <p:nvPr userDrawn="1"/>
        </p:nvGraphicFramePr>
        <p:xfrm>
          <a:off x="253961" y="1285236"/>
          <a:ext cx="7696201" cy="333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8626" name="Text Placeholder 7"/>
          <p:cNvSpPr>
            <a:spLocks noGrp="1"/>
          </p:cNvSpPr>
          <p:nvPr>
            <p:ph type="body" sz="quarter" idx="10" hasCustomPrompt="1"/>
          </p:nvPr>
        </p:nvSpPr>
        <p:spPr>
          <a:xfrm>
            <a:off x="2168755" y="1781175"/>
            <a:ext cx="5781407" cy="767584"/>
          </a:xfrm>
          <a:prstGeom prst="rect">
            <a:avLst/>
          </a:prstGeom>
        </p:spPr>
        <p:txBody>
          <a:bodyPr>
            <a:normAutofit/>
          </a:bodyPr>
          <a:lstStyle>
            <a:lvl1pPr marL="114300" indent="0">
              <a:lnSpc>
                <a:spcPct val="100000"/>
              </a:lnSpc>
              <a:buNone/>
              <a:defRPr sz="1400" spc="0">
                <a:latin typeface="Times New Roman" panose="02020603050405020304" pitchFamily="18" charset="0"/>
                <a:cs typeface="Times New Roman" panose="02020603050405020304" pitchFamily="18" charset="0"/>
              </a:defRPr>
            </a:lvl1pPr>
          </a:lstStyle>
          <a:p>
            <a:pPr lvl="0"/>
            <a:r>
              <a:rPr lang="en-US" dirty="0"/>
              <a:t>Content1, 250, str, 15</a:t>
            </a:r>
          </a:p>
        </p:txBody>
      </p:sp>
      <p:sp>
        <p:nvSpPr>
          <p:cNvPr id="1048627" name="Text Placeholder 7"/>
          <p:cNvSpPr>
            <a:spLocks noGrp="1"/>
          </p:cNvSpPr>
          <p:nvPr>
            <p:ph type="body" sz="quarter" idx="11" hasCustomPrompt="1"/>
          </p:nvPr>
        </p:nvSpPr>
        <p:spPr>
          <a:xfrm>
            <a:off x="2168755" y="2624165"/>
            <a:ext cx="5781407" cy="767583"/>
          </a:xfrm>
          <a:prstGeom prst="rect">
            <a:avLst/>
          </a:prstGeom>
          <a:ln>
            <a:solidFill>
              <a:schemeClr val="accent1">
                <a:lumMod val="75000"/>
              </a:schemeClr>
            </a:solidFill>
          </a:ln>
        </p:spPr>
        <p:txBody>
          <a:bodyPr>
            <a:normAutofit/>
          </a:bodyPr>
          <a:lstStyle>
            <a:lvl1pPr marL="114300" indent="0">
              <a:lnSpc>
                <a:spcPct val="100000"/>
              </a:lnSpc>
              <a:buNone/>
              <a:defRPr sz="1400" spc="0">
                <a:latin typeface="Times New Roman" panose="02020603050405020304" pitchFamily="18" charset="0"/>
                <a:cs typeface="Times New Roman" panose="02020603050405020304" pitchFamily="18" charset="0"/>
              </a:defRPr>
            </a:lvl1pPr>
          </a:lstStyle>
          <a:p>
            <a:pPr lvl="0"/>
            <a:r>
              <a:rPr lang="en-US" dirty="0"/>
              <a:t>Content2, 250, str, 15</a:t>
            </a:r>
          </a:p>
        </p:txBody>
      </p:sp>
      <p:sp>
        <p:nvSpPr>
          <p:cNvPr id="1048628" name="Text Placeholder 7"/>
          <p:cNvSpPr>
            <a:spLocks noGrp="1"/>
          </p:cNvSpPr>
          <p:nvPr>
            <p:ph type="body" sz="quarter" idx="13" hasCustomPrompt="1"/>
          </p:nvPr>
        </p:nvSpPr>
        <p:spPr>
          <a:xfrm>
            <a:off x="2168755" y="3545662"/>
            <a:ext cx="5781407" cy="767583"/>
          </a:xfrm>
          <a:prstGeom prst="rect">
            <a:avLst/>
          </a:prstGeom>
        </p:spPr>
        <p:txBody>
          <a:bodyPr>
            <a:normAutofit/>
          </a:bodyPr>
          <a:lstStyle>
            <a:lvl1pPr marL="114300" indent="0">
              <a:lnSpc>
                <a:spcPct val="100000"/>
              </a:lnSpc>
              <a:buNone/>
              <a:defRPr sz="1400" spc="0">
                <a:latin typeface="Times New Roman" panose="02020603050405020304" pitchFamily="18" charset="0"/>
                <a:cs typeface="Times New Roman" panose="02020603050405020304" pitchFamily="18" charset="0"/>
              </a:defRPr>
            </a:lvl1pPr>
          </a:lstStyle>
          <a:p>
            <a:pPr lvl="0"/>
            <a:r>
              <a:rPr lang="en-US" dirty="0"/>
              <a:t>Content3, 250, str, 15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748" name="Google Shape;35;p5"/>
          <p:cNvSpPr txBox="1">
            <a:spLocks noGrp="1"/>
          </p:cNvSpPr>
          <p:nvPr>
            <p:ph type="title" hasCustomPrompt="1"/>
          </p:nvPr>
        </p:nvSpPr>
        <p:spPr>
          <a:xfrm>
            <a:off x="311700" y="324963"/>
            <a:ext cx="8520600" cy="92690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100, str, 40</a:t>
            </a:r>
            <a:endParaRPr dirty="0"/>
          </a:p>
        </p:txBody>
      </p:sp>
      <p:sp>
        <p:nvSpPr>
          <p:cNvPr id="1048749"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96" name="Google Shape;39;p5"/>
          <p:cNvGrpSpPr/>
          <p:nvPr/>
        </p:nvGrpSpPr>
        <p:grpSpPr>
          <a:xfrm>
            <a:off x="8148773" y="324962"/>
            <a:ext cx="723530" cy="941084"/>
            <a:chOff x="2497" y="0"/>
            <a:chExt cx="1929413" cy="2509557"/>
          </a:xfrm>
        </p:grpSpPr>
        <p:grpSp>
          <p:nvGrpSpPr>
            <p:cNvPr id="97" name="Google Shape;40;p5"/>
            <p:cNvGrpSpPr/>
            <p:nvPr/>
          </p:nvGrpSpPr>
          <p:grpSpPr>
            <a:xfrm>
              <a:off x="2497" y="0"/>
              <a:ext cx="1114555" cy="1119551"/>
              <a:chOff x="1813" y="0"/>
              <a:chExt cx="809173" cy="812800"/>
            </a:xfrm>
          </p:grpSpPr>
          <p:sp>
            <p:nvSpPr>
              <p:cNvPr id="1048750"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51"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8" name="Google Shape;43;p5"/>
            <p:cNvGrpSpPr/>
            <p:nvPr/>
          </p:nvGrpSpPr>
          <p:grpSpPr>
            <a:xfrm>
              <a:off x="342096" y="1411107"/>
              <a:ext cx="540932" cy="543357"/>
              <a:chOff x="1813" y="0"/>
              <a:chExt cx="809173" cy="812800"/>
            </a:xfrm>
          </p:grpSpPr>
          <p:sp>
            <p:nvSpPr>
              <p:cNvPr id="1048752"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53"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9" name="Google Shape;46;p5"/>
            <p:cNvGrpSpPr/>
            <p:nvPr/>
          </p:nvGrpSpPr>
          <p:grpSpPr>
            <a:xfrm>
              <a:off x="918925" y="2106408"/>
              <a:ext cx="401350" cy="403149"/>
              <a:chOff x="1813" y="0"/>
              <a:chExt cx="809173" cy="812800"/>
            </a:xfrm>
          </p:grpSpPr>
          <p:sp>
            <p:nvSpPr>
              <p:cNvPr id="1048754"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55"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0" name="Google Shape;49;p5"/>
            <p:cNvGrpSpPr/>
            <p:nvPr/>
          </p:nvGrpSpPr>
          <p:grpSpPr>
            <a:xfrm>
              <a:off x="1322522" y="716460"/>
              <a:ext cx="609388" cy="612120"/>
              <a:chOff x="1813" y="0"/>
              <a:chExt cx="809173" cy="812800"/>
            </a:xfrm>
          </p:grpSpPr>
          <p:sp>
            <p:nvSpPr>
              <p:cNvPr id="1048756"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57"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1" name="Google Shape;52;p5"/>
            <p:cNvGrpSpPr/>
            <p:nvPr/>
          </p:nvGrpSpPr>
          <p:grpSpPr>
            <a:xfrm>
              <a:off x="1321840" y="1411107"/>
              <a:ext cx="304654" cy="306019"/>
              <a:chOff x="1813" y="0"/>
              <a:chExt cx="809173" cy="812800"/>
            </a:xfrm>
          </p:grpSpPr>
          <p:sp>
            <p:nvSpPr>
              <p:cNvPr id="1048758"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59"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102" name="Google Shape;55;p5"/>
          <p:cNvGrpSpPr/>
          <p:nvPr/>
        </p:nvGrpSpPr>
        <p:grpSpPr>
          <a:xfrm>
            <a:off x="156523" y="4015037"/>
            <a:ext cx="723530" cy="941084"/>
            <a:chOff x="2497" y="0"/>
            <a:chExt cx="1929413" cy="2509557"/>
          </a:xfrm>
        </p:grpSpPr>
        <p:grpSp>
          <p:nvGrpSpPr>
            <p:cNvPr id="103" name="Google Shape;56;p5"/>
            <p:cNvGrpSpPr/>
            <p:nvPr/>
          </p:nvGrpSpPr>
          <p:grpSpPr>
            <a:xfrm>
              <a:off x="2497" y="0"/>
              <a:ext cx="1114555" cy="1119551"/>
              <a:chOff x="1813" y="0"/>
              <a:chExt cx="809173" cy="812800"/>
            </a:xfrm>
          </p:grpSpPr>
          <p:sp>
            <p:nvSpPr>
              <p:cNvPr id="1048760"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61"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4" name="Google Shape;59;p5"/>
            <p:cNvGrpSpPr/>
            <p:nvPr/>
          </p:nvGrpSpPr>
          <p:grpSpPr>
            <a:xfrm>
              <a:off x="342096" y="1411107"/>
              <a:ext cx="540932" cy="543357"/>
              <a:chOff x="1813" y="0"/>
              <a:chExt cx="809173" cy="812800"/>
            </a:xfrm>
          </p:grpSpPr>
          <p:sp>
            <p:nvSpPr>
              <p:cNvPr id="1048762"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63"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5" name="Google Shape;62;p5"/>
            <p:cNvGrpSpPr/>
            <p:nvPr/>
          </p:nvGrpSpPr>
          <p:grpSpPr>
            <a:xfrm>
              <a:off x="918925" y="2106408"/>
              <a:ext cx="401350" cy="403149"/>
              <a:chOff x="1813" y="0"/>
              <a:chExt cx="809173" cy="812800"/>
            </a:xfrm>
          </p:grpSpPr>
          <p:sp>
            <p:nvSpPr>
              <p:cNvPr id="1048764"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65"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6" name="Google Shape;65;p5"/>
            <p:cNvGrpSpPr/>
            <p:nvPr/>
          </p:nvGrpSpPr>
          <p:grpSpPr>
            <a:xfrm>
              <a:off x="1322522" y="716460"/>
              <a:ext cx="609388" cy="612120"/>
              <a:chOff x="1813" y="0"/>
              <a:chExt cx="809173" cy="812800"/>
            </a:xfrm>
          </p:grpSpPr>
          <p:sp>
            <p:nvSpPr>
              <p:cNvPr id="1048766"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67"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7" name="Google Shape;68;p5"/>
            <p:cNvGrpSpPr/>
            <p:nvPr/>
          </p:nvGrpSpPr>
          <p:grpSpPr>
            <a:xfrm>
              <a:off x="1321840" y="1411107"/>
              <a:ext cx="304654" cy="306019"/>
              <a:chOff x="1813" y="0"/>
              <a:chExt cx="809173" cy="812800"/>
            </a:xfrm>
          </p:grpSpPr>
          <p:sp>
            <p:nvSpPr>
              <p:cNvPr id="1048768"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69"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770"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grpSp>
        <p:nvGrpSpPr>
          <p:cNvPr id="108" name="Group 5"/>
          <p:cNvGrpSpPr/>
          <p:nvPr userDrawn="1"/>
        </p:nvGrpSpPr>
        <p:grpSpPr>
          <a:xfrm>
            <a:off x="436343" y="1443790"/>
            <a:ext cx="944028" cy="1894840"/>
            <a:chOff x="539711" y="2136804"/>
            <a:chExt cx="1371600" cy="2738902"/>
          </a:xfrm>
        </p:grpSpPr>
        <p:sp>
          <p:nvSpPr>
            <p:cNvPr id="1048771" name="Oval 6"/>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72" name="TextBox 7"/>
            <p:cNvSpPr txBox="1"/>
            <p:nvPr userDrawn="1"/>
          </p:nvSpPr>
          <p:spPr>
            <a:xfrm>
              <a:off x="761184" y="2136804"/>
              <a:ext cx="853456" cy="2738902"/>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1</a:t>
              </a:r>
            </a:p>
          </p:txBody>
        </p:sp>
      </p:grpSp>
      <p:sp>
        <p:nvSpPr>
          <p:cNvPr id="1048773" name="Text Placeholder 16"/>
          <p:cNvSpPr>
            <a:spLocks noGrp="1"/>
          </p:cNvSpPr>
          <p:nvPr>
            <p:ph type="body" sz="quarter" idx="17" hasCustomPrompt="1"/>
          </p:nvPr>
        </p:nvSpPr>
        <p:spPr>
          <a:xfrm>
            <a:off x="1595493" y="1424717"/>
            <a:ext cx="4733661" cy="1015663"/>
          </a:xfrm>
          <a:prstGeom prst="rect">
            <a:avLst/>
          </a:prstGeom>
        </p:spPr>
        <p:txBody>
          <a:bodyPr anchor="ctr">
            <a:normAutofit/>
          </a:bodyPr>
          <a:lstStyle>
            <a:lvl1pPr marL="114300" indent="0">
              <a:buNone/>
              <a:defRPr sz="1400" spc="0">
                <a:solidFill>
                  <a:schemeClr val="accent1">
                    <a:lumMod val="50000"/>
                  </a:schemeClr>
                </a:solidFill>
              </a:defRPr>
            </a:lvl1pPr>
          </a:lstStyle>
          <a:p>
            <a:pPr lvl="0"/>
            <a:r>
              <a:rPr lang="en-US" dirty="0"/>
              <a:t>Content1, 200, str, 14</a:t>
            </a:r>
          </a:p>
        </p:txBody>
      </p:sp>
      <p:grpSp>
        <p:nvGrpSpPr>
          <p:cNvPr id="109" name="Group 9"/>
          <p:cNvGrpSpPr/>
          <p:nvPr userDrawn="1"/>
        </p:nvGrpSpPr>
        <p:grpSpPr>
          <a:xfrm>
            <a:off x="399638" y="2569429"/>
            <a:ext cx="944028" cy="1894840"/>
            <a:chOff x="539711" y="2136804"/>
            <a:chExt cx="1371600" cy="2738902"/>
          </a:xfrm>
        </p:grpSpPr>
        <p:sp>
          <p:nvSpPr>
            <p:cNvPr id="1048774" name="Oval 10"/>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75" name="TextBox 11"/>
            <p:cNvSpPr txBox="1"/>
            <p:nvPr userDrawn="1"/>
          </p:nvSpPr>
          <p:spPr>
            <a:xfrm>
              <a:off x="761184" y="2136804"/>
              <a:ext cx="853456" cy="2738902"/>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2</a:t>
              </a:r>
            </a:p>
          </p:txBody>
        </p:sp>
      </p:grpSp>
      <p:grpSp>
        <p:nvGrpSpPr>
          <p:cNvPr id="110" name="Group 12"/>
          <p:cNvGrpSpPr/>
          <p:nvPr userDrawn="1"/>
        </p:nvGrpSpPr>
        <p:grpSpPr>
          <a:xfrm>
            <a:off x="394606" y="3731907"/>
            <a:ext cx="944028" cy="1894840"/>
            <a:chOff x="539711" y="2136804"/>
            <a:chExt cx="1371600" cy="2738902"/>
          </a:xfrm>
        </p:grpSpPr>
        <p:sp>
          <p:nvSpPr>
            <p:cNvPr id="1048776" name="Oval 13"/>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77" name="TextBox 14"/>
            <p:cNvSpPr txBox="1"/>
            <p:nvPr userDrawn="1"/>
          </p:nvSpPr>
          <p:spPr>
            <a:xfrm>
              <a:off x="761184" y="2136804"/>
              <a:ext cx="853456" cy="2738902"/>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3</a:t>
              </a:r>
            </a:p>
          </p:txBody>
        </p:sp>
      </p:grpSp>
      <p:sp>
        <p:nvSpPr>
          <p:cNvPr id="1048778" name="Text Placeholder 16"/>
          <p:cNvSpPr>
            <a:spLocks noGrp="1"/>
          </p:cNvSpPr>
          <p:nvPr>
            <p:ph type="body" sz="quarter" idx="18" hasCustomPrompt="1"/>
          </p:nvPr>
        </p:nvSpPr>
        <p:spPr>
          <a:xfrm>
            <a:off x="1532804" y="2619561"/>
            <a:ext cx="4733661" cy="1015663"/>
          </a:xfrm>
          <a:prstGeom prst="rect">
            <a:avLst/>
          </a:prstGeom>
        </p:spPr>
        <p:txBody>
          <a:bodyPr anchor="ctr">
            <a:normAutofit/>
          </a:bodyPr>
          <a:lstStyle>
            <a:lvl1pPr marL="114300" indent="0">
              <a:buNone/>
              <a:defRPr sz="1400" spc="0">
                <a:solidFill>
                  <a:schemeClr val="accent1">
                    <a:lumMod val="50000"/>
                  </a:schemeClr>
                </a:solidFill>
              </a:defRPr>
            </a:lvl1pPr>
          </a:lstStyle>
          <a:p>
            <a:pPr lvl="0"/>
            <a:r>
              <a:rPr lang="en-US" dirty="0"/>
              <a:t>Content2, 200, str, 14</a:t>
            </a:r>
          </a:p>
        </p:txBody>
      </p:sp>
      <p:sp>
        <p:nvSpPr>
          <p:cNvPr id="1048779" name="Text Placeholder 16"/>
          <p:cNvSpPr>
            <a:spLocks noGrp="1"/>
          </p:cNvSpPr>
          <p:nvPr>
            <p:ph type="body" sz="quarter" idx="19" hasCustomPrompt="1"/>
          </p:nvPr>
        </p:nvSpPr>
        <p:spPr>
          <a:xfrm>
            <a:off x="1532804" y="3751243"/>
            <a:ext cx="4733661" cy="1015663"/>
          </a:xfrm>
          <a:prstGeom prst="rect">
            <a:avLst/>
          </a:prstGeom>
        </p:spPr>
        <p:txBody>
          <a:bodyPr anchor="ctr">
            <a:normAutofit/>
          </a:bodyPr>
          <a:lstStyle>
            <a:lvl1pPr marL="114300" indent="0">
              <a:buNone/>
              <a:defRPr sz="1400" spc="0">
                <a:solidFill>
                  <a:schemeClr val="accent1">
                    <a:lumMod val="50000"/>
                  </a:schemeClr>
                </a:solidFill>
              </a:defRPr>
            </a:lvl1pPr>
          </a:lstStyle>
          <a:p>
            <a:pPr lvl="0"/>
            <a:r>
              <a:rPr lang="en-US" dirty="0"/>
              <a:t>Content3, 200, str, 14</a:t>
            </a:r>
          </a:p>
        </p:txBody>
      </p:sp>
      <p:sp>
        <p:nvSpPr>
          <p:cNvPr id="1048780" name="Picture Placeholder 28"/>
          <p:cNvSpPr>
            <a:spLocks noGrp="1"/>
          </p:cNvSpPr>
          <p:nvPr>
            <p:ph type="pic" sz="quarter" idx="20" hasCustomPrompt="1"/>
          </p:nvPr>
        </p:nvSpPr>
        <p:spPr>
          <a:xfrm>
            <a:off x="6391843" y="1493295"/>
            <a:ext cx="2328898" cy="3237024"/>
          </a:xfrm>
          <a:prstGeom prst="rect">
            <a:avLst/>
          </a:prstGeom>
        </p:spPr>
        <p:txBody>
          <a:bodyPr/>
          <a:lstStyle>
            <a:lvl1pPr marL="114300" indent="0">
              <a:buNone/>
              <a:defRPr>
                <a:solidFill>
                  <a:schemeClr val="accent1">
                    <a:lumMod val="50000"/>
                  </a:schemeClr>
                </a:solidFill>
              </a:defRPr>
            </a:lvl1pPr>
          </a:lstStyle>
          <a:p>
            <a:r>
              <a:rPr lang="en-US" dirty="0"/>
              <a:t>Image, 0, </a:t>
            </a:r>
            <a:r>
              <a:rPr lang="en-US" dirty="0" err="1"/>
              <a:t>img</a:t>
            </a:r>
            <a:r>
              <a:rPr lang="en-US" dirty="0"/>
              <a:t>, 16</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673"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66" name="Google Shape;39;p5"/>
          <p:cNvGrpSpPr/>
          <p:nvPr/>
        </p:nvGrpSpPr>
        <p:grpSpPr>
          <a:xfrm>
            <a:off x="8148773" y="324962"/>
            <a:ext cx="723530" cy="941084"/>
            <a:chOff x="2497" y="0"/>
            <a:chExt cx="1929413" cy="2509557"/>
          </a:xfrm>
        </p:grpSpPr>
        <p:grpSp>
          <p:nvGrpSpPr>
            <p:cNvPr id="67" name="Google Shape;40;p5"/>
            <p:cNvGrpSpPr/>
            <p:nvPr/>
          </p:nvGrpSpPr>
          <p:grpSpPr>
            <a:xfrm>
              <a:off x="2497" y="0"/>
              <a:ext cx="1114555" cy="1119551"/>
              <a:chOff x="1813" y="0"/>
              <a:chExt cx="809173" cy="812800"/>
            </a:xfrm>
          </p:grpSpPr>
          <p:sp>
            <p:nvSpPr>
              <p:cNvPr id="1048674"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75"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68" name="Google Shape;43;p5"/>
            <p:cNvGrpSpPr/>
            <p:nvPr/>
          </p:nvGrpSpPr>
          <p:grpSpPr>
            <a:xfrm>
              <a:off x="342096" y="1411107"/>
              <a:ext cx="540932" cy="543357"/>
              <a:chOff x="1813" y="0"/>
              <a:chExt cx="809173" cy="812800"/>
            </a:xfrm>
          </p:grpSpPr>
          <p:sp>
            <p:nvSpPr>
              <p:cNvPr id="1048676"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77"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69" name="Google Shape;46;p5"/>
            <p:cNvGrpSpPr/>
            <p:nvPr/>
          </p:nvGrpSpPr>
          <p:grpSpPr>
            <a:xfrm>
              <a:off x="918925" y="2106408"/>
              <a:ext cx="401350" cy="403149"/>
              <a:chOff x="1813" y="0"/>
              <a:chExt cx="809173" cy="812800"/>
            </a:xfrm>
          </p:grpSpPr>
          <p:sp>
            <p:nvSpPr>
              <p:cNvPr id="1048678"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79"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0" name="Google Shape;49;p5"/>
            <p:cNvGrpSpPr/>
            <p:nvPr/>
          </p:nvGrpSpPr>
          <p:grpSpPr>
            <a:xfrm>
              <a:off x="1322522" y="716460"/>
              <a:ext cx="609388" cy="612120"/>
              <a:chOff x="1813" y="0"/>
              <a:chExt cx="809173" cy="812800"/>
            </a:xfrm>
          </p:grpSpPr>
          <p:sp>
            <p:nvSpPr>
              <p:cNvPr id="1048680"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81"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1" name="Google Shape;52;p5"/>
            <p:cNvGrpSpPr/>
            <p:nvPr/>
          </p:nvGrpSpPr>
          <p:grpSpPr>
            <a:xfrm>
              <a:off x="1321840" y="1411107"/>
              <a:ext cx="304654" cy="306019"/>
              <a:chOff x="1813" y="0"/>
              <a:chExt cx="809173" cy="812800"/>
            </a:xfrm>
          </p:grpSpPr>
          <p:sp>
            <p:nvSpPr>
              <p:cNvPr id="1048682"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83"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72" name="Google Shape;55;p5"/>
          <p:cNvGrpSpPr/>
          <p:nvPr/>
        </p:nvGrpSpPr>
        <p:grpSpPr>
          <a:xfrm>
            <a:off x="156523" y="4015037"/>
            <a:ext cx="723530" cy="941084"/>
            <a:chOff x="2497" y="0"/>
            <a:chExt cx="1929413" cy="2509557"/>
          </a:xfrm>
        </p:grpSpPr>
        <p:grpSp>
          <p:nvGrpSpPr>
            <p:cNvPr id="73" name="Google Shape;56;p5"/>
            <p:cNvGrpSpPr/>
            <p:nvPr/>
          </p:nvGrpSpPr>
          <p:grpSpPr>
            <a:xfrm>
              <a:off x="2497" y="0"/>
              <a:ext cx="1114555" cy="1119551"/>
              <a:chOff x="1813" y="0"/>
              <a:chExt cx="809173" cy="812800"/>
            </a:xfrm>
          </p:grpSpPr>
          <p:sp>
            <p:nvSpPr>
              <p:cNvPr id="1048684"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85"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4" name="Google Shape;59;p5"/>
            <p:cNvGrpSpPr/>
            <p:nvPr/>
          </p:nvGrpSpPr>
          <p:grpSpPr>
            <a:xfrm>
              <a:off x="342096" y="1411107"/>
              <a:ext cx="540932" cy="543357"/>
              <a:chOff x="1813" y="0"/>
              <a:chExt cx="809173" cy="812800"/>
            </a:xfrm>
          </p:grpSpPr>
          <p:sp>
            <p:nvSpPr>
              <p:cNvPr id="1048686"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87"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5" name="Google Shape;62;p5"/>
            <p:cNvGrpSpPr/>
            <p:nvPr/>
          </p:nvGrpSpPr>
          <p:grpSpPr>
            <a:xfrm>
              <a:off x="918925" y="2106408"/>
              <a:ext cx="401350" cy="403149"/>
              <a:chOff x="1813" y="0"/>
              <a:chExt cx="809173" cy="812800"/>
            </a:xfrm>
          </p:grpSpPr>
          <p:sp>
            <p:nvSpPr>
              <p:cNvPr id="1048688"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89"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6" name="Google Shape;65;p5"/>
            <p:cNvGrpSpPr/>
            <p:nvPr/>
          </p:nvGrpSpPr>
          <p:grpSpPr>
            <a:xfrm>
              <a:off x="1322522" y="716460"/>
              <a:ext cx="609388" cy="612120"/>
              <a:chOff x="1813" y="0"/>
              <a:chExt cx="809173" cy="812800"/>
            </a:xfrm>
          </p:grpSpPr>
          <p:sp>
            <p:nvSpPr>
              <p:cNvPr id="1048690"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91"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7" name="Google Shape;68;p5"/>
            <p:cNvGrpSpPr/>
            <p:nvPr/>
          </p:nvGrpSpPr>
          <p:grpSpPr>
            <a:xfrm>
              <a:off x="1321840" y="1411107"/>
              <a:ext cx="304654" cy="306019"/>
              <a:chOff x="1813" y="0"/>
              <a:chExt cx="809173" cy="812800"/>
            </a:xfrm>
          </p:grpSpPr>
          <p:sp>
            <p:nvSpPr>
              <p:cNvPr id="1048692"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93"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694"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sp>
        <p:nvSpPr>
          <p:cNvPr id="1048695" name="Picture Placeholder 18"/>
          <p:cNvSpPr>
            <a:spLocks noGrp="1"/>
          </p:cNvSpPr>
          <p:nvPr>
            <p:ph type="pic" sz="quarter" idx="21" hasCustomPrompt="1"/>
          </p:nvPr>
        </p:nvSpPr>
        <p:spPr>
          <a:xfrm>
            <a:off x="4572992" y="126635"/>
            <a:ext cx="4296229" cy="4660880"/>
          </a:xfrm>
          <a:prstGeom prst="rect">
            <a:avLst/>
          </a:prstGeom>
          <a:ln>
            <a:solidFill>
              <a:schemeClr val="accent1">
                <a:lumMod val="75000"/>
              </a:schemeClr>
            </a:solidFill>
          </a:ln>
          <a:effectLst>
            <a:glow rad="63500">
              <a:schemeClr val="accent1">
                <a:satMod val="175000"/>
                <a:alpha val="40000"/>
              </a:schemeClr>
            </a:glow>
          </a:effectLst>
        </p:spPr>
        <p:txBody>
          <a:bodyPr>
            <a:normAutofit/>
          </a:bodyPr>
          <a:lstStyle>
            <a:lvl1pPr algn="l">
              <a:defRPr sz="1600">
                <a:latin typeface="Times New Roman" panose="02020603050405020304" pitchFamily="18" charset="0"/>
                <a:cs typeface="Times New Roman" panose="02020603050405020304" pitchFamily="18" charset="0"/>
              </a:defRPr>
            </a:lvl1pPr>
          </a:lstStyle>
          <a:p>
            <a:r>
              <a:rPr lang="en-US" dirty="0"/>
              <a:t>Image, 0, </a:t>
            </a:r>
            <a:r>
              <a:rPr lang="en-US" dirty="0" err="1"/>
              <a:t>img</a:t>
            </a:r>
            <a:r>
              <a:rPr lang="en-US" dirty="0"/>
              <a:t>, 15</a:t>
            </a:r>
          </a:p>
        </p:txBody>
      </p:sp>
      <p:sp>
        <p:nvSpPr>
          <p:cNvPr id="1048696" name="Text Placeholder 24"/>
          <p:cNvSpPr>
            <a:spLocks noGrp="1"/>
          </p:cNvSpPr>
          <p:nvPr>
            <p:ph type="body" sz="quarter" idx="22" hasCustomPrompt="1"/>
          </p:nvPr>
        </p:nvSpPr>
        <p:spPr>
          <a:xfrm>
            <a:off x="268172" y="1880666"/>
            <a:ext cx="3974166" cy="2902857"/>
          </a:xfrm>
          <a:prstGeom prst="rect">
            <a:avLst/>
          </a:prstGeom>
          <a:ln>
            <a:solidFill>
              <a:schemeClr val="accent1">
                <a:lumMod val="75000"/>
              </a:schemeClr>
            </a:solidFill>
          </a:ln>
          <a:effectLst>
            <a:glow rad="63500">
              <a:schemeClr val="accent1">
                <a:satMod val="175000"/>
                <a:alpha val="40000"/>
              </a:schemeClr>
            </a:glow>
          </a:effectLst>
        </p:spPr>
        <p:txBody>
          <a:bodyPr>
            <a:noAutofit/>
          </a:bodyPr>
          <a:lstStyle>
            <a:lvl1pPr marL="114300" indent="0">
              <a:buNone/>
              <a:defRPr sz="1400" b="0" cap="none" spc="0" baseline="0">
                <a:latin typeface="Times New Roman" panose="02020603050405020304" pitchFamily="18" charset="0"/>
                <a:cs typeface="Times New Roman" panose="02020603050405020304" pitchFamily="18" charset="0"/>
              </a:defRPr>
            </a:lvl1pPr>
          </a:lstStyle>
          <a:p>
            <a:pPr lvl="0"/>
            <a:r>
              <a:rPr lang="en-US" dirty="0"/>
              <a:t>Summary, 450, str, 14</a:t>
            </a:r>
          </a:p>
        </p:txBody>
      </p:sp>
      <p:sp>
        <p:nvSpPr>
          <p:cNvPr id="1048697" name="Text Placeholder 19"/>
          <p:cNvSpPr>
            <a:spLocks noGrp="1"/>
          </p:cNvSpPr>
          <p:nvPr>
            <p:ph type="body" sz="quarter" idx="23" hasCustomPrompt="1"/>
          </p:nvPr>
        </p:nvSpPr>
        <p:spPr>
          <a:xfrm>
            <a:off x="268172" y="125935"/>
            <a:ext cx="3974166" cy="1485900"/>
          </a:xfrm>
          <a:prstGeom prst="rect">
            <a:avLst/>
          </a:prstGeom>
          <a:ln>
            <a:solidFill>
              <a:schemeClr val="accent1">
                <a:lumMod val="75000"/>
              </a:schemeClr>
            </a:solidFill>
          </a:ln>
          <a:effectLst>
            <a:glow rad="63500">
              <a:schemeClr val="accent1">
                <a:satMod val="175000"/>
                <a:alpha val="40000"/>
              </a:schemeClr>
            </a:glow>
          </a:effectLst>
        </p:spPr>
        <p:txBody>
          <a:bodyPr>
            <a:normAutofit/>
          </a:bodyPr>
          <a:lstStyle>
            <a:lvl1pPr marL="114300" indent="0">
              <a:buNone/>
              <a:defRPr sz="2000"/>
            </a:lvl1pPr>
          </a:lstStyle>
          <a:p>
            <a:pPr lvl="0"/>
            <a:r>
              <a:rPr lang="en-US" dirty="0"/>
              <a:t>Title, 100, str, 20</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701" name="Google Shape;35;p5"/>
          <p:cNvSpPr txBox="1">
            <a:spLocks noGrp="1"/>
          </p:cNvSpPr>
          <p:nvPr>
            <p:ph type="title" hasCustomPrompt="1"/>
          </p:nvPr>
        </p:nvSpPr>
        <p:spPr>
          <a:xfrm>
            <a:off x="311700" y="324963"/>
            <a:ext cx="8520600" cy="92690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100, str,40</a:t>
            </a:r>
            <a:endParaRPr dirty="0"/>
          </a:p>
        </p:txBody>
      </p:sp>
      <p:sp>
        <p:nvSpPr>
          <p:cNvPr id="1048702"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80" name="Google Shape;39;p5"/>
          <p:cNvGrpSpPr/>
          <p:nvPr/>
        </p:nvGrpSpPr>
        <p:grpSpPr>
          <a:xfrm>
            <a:off x="8148773" y="324962"/>
            <a:ext cx="723530" cy="941084"/>
            <a:chOff x="2497" y="0"/>
            <a:chExt cx="1929413" cy="2509557"/>
          </a:xfrm>
        </p:grpSpPr>
        <p:grpSp>
          <p:nvGrpSpPr>
            <p:cNvPr id="81" name="Google Shape;40;p5"/>
            <p:cNvGrpSpPr/>
            <p:nvPr/>
          </p:nvGrpSpPr>
          <p:grpSpPr>
            <a:xfrm>
              <a:off x="2497" y="0"/>
              <a:ext cx="1114555" cy="1119551"/>
              <a:chOff x="1813" y="0"/>
              <a:chExt cx="809173" cy="812800"/>
            </a:xfrm>
          </p:grpSpPr>
          <p:sp>
            <p:nvSpPr>
              <p:cNvPr id="1048703"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04"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2" name="Google Shape;43;p5"/>
            <p:cNvGrpSpPr/>
            <p:nvPr/>
          </p:nvGrpSpPr>
          <p:grpSpPr>
            <a:xfrm>
              <a:off x="342096" y="1411107"/>
              <a:ext cx="540932" cy="543357"/>
              <a:chOff x="1813" y="0"/>
              <a:chExt cx="809173" cy="812800"/>
            </a:xfrm>
          </p:grpSpPr>
          <p:sp>
            <p:nvSpPr>
              <p:cNvPr id="1048705"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06"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3" name="Google Shape;46;p5"/>
            <p:cNvGrpSpPr/>
            <p:nvPr/>
          </p:nvGrpSpPr>
          <p:grpSpPr>
            <a:xfrm>
              <a:off x="918925" y="2106408"/>
              <a:ext cx="401350" cy="403149"/>
              <a:chOff x="1813" y="0"/>
              <a:chExt cx="809173" cy="812800"/>
            </a:xfrm>
          </p:grpSpPr>
          <p:sp>
            <p:nvSpPr>
              <p:cNvPr id="1048707"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08"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4" name="Google Shape;49;p5"/>
            <p:cNvGrpSpPr/>
            <p:nvPr/>
          </p:nvGrpSpPr>
          <p:grpSpPr>
            <a:xfrm>
              <a:off x="1322522" y="716460"/>
              <a:ext cx="609388" cy="612120"/>
              <a:chOff x="1813" y="0"/>
              <a:chExt cx="809173" cy="812800"/>
            </a:xfrm>
          </p:grpSpPr>
          <p:sp>
            <p:nvSpPr>
              <p:cNvPr id="1048709"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10"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5" name="Google Shape;52;p5"/>
            <p:cNvGrpSpPr/>
            <p:nvPr/>
          </p:nvGrpSpPr>
          <p:grpSpPr>
            <a:xfrm>
              <a:off x="1321840" y="1411107"/>
              <a:ext cx="304654" cy="306019"/>
              <a:chOff x="1813" y="0"/>
              <a:chExt cx="809173" cy="812800"/>
            </a:xfrm>
          </p:grpSpPr>
          <p:sp>
            <p:nvSpPr>
              <p:cNvPr id="1048711"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12"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86" name="Google Shape;55;p5"/>
          <p:cNvGrpSpPr/>
          <p:nvPr/>
        </p:nvGrpSpPr>
        <p:grpSpPr>
          <a:xfrm>
            <a:off x="156523" y="4015037"/>
            <a:ext cx="723530" cy="941084"/>
            <a:chOff x="2497" y="0"/>
            <a:chExt cx="1929413" cy="2509557"/>
          </a:xfrm>
        </p:grpSpPr>
        <p:grpSp>
          <p:nvGrpSpPr>
            <p:cNvPr id="87" name="Google Shape;56;p5"/>
            <p:cNvGrpSpPr/>
            <p:nvPr/>
          </p:nvGrpSpPr>
          <p:grpSpPr>
            <a:xfrm>
              <a:off x="2497" y="0"/>
              <a:ext cx="1114555" cy="1119551"/>
              <a:chOff x="1813" y="0"/>
              <a:chExt cx="809173" cy="812800"/>
            </a:xfrm>
          </p:grpSpPr>
          <p:sp>
            <p:nvSpPr>
              <p:cNvPr id="1048713"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14"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8" name="Google Shape;59;p5"/>
            <p:cNvGrpSpPr/>
            <p:nvPr/>
          </p:nvGrpSpPr>
          <p:grpSpPr>
            <a:xfrm>
              <a:off x="342096" y="1411107"/>
              <a:ext cx="540932" cy="543357"/>
              <a:chOff x="1813" y="0"/>
              <a:chExt cx="809173" cy="812800"/>
            </a:xfrm>
          </p:grpSpPr>
          <p:sp>
            <p:nvSpPr>
              <p:cNvPr id="1048715"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16"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9" name="Google Shape;62;p5"/>
            <p:cNvGrpSpPr/>
            <p:nvPr/>
          </p:nvGrpSpPr>
          <p:grpSpPr>
            <a:xfrm>
              <a:off x="918925" y="2106408"/>
              <a:ext cx="401350" cy="403149"/>
              <a:chOff x="1813" y="0"/>
              <a:chExt cx="809173" cy="812800"/>
            </a:xfrm>
          </p:grpSpPr>
          <p:sp>
            <p:nvSpPr>
              <p:cNvPr id="1048717"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18"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0" name="Google Shape;65;p5"/>
            <p:cNvGrpSpPr/>
            <p:nvPr/>
          </p:nvGrpSpPr>
          <p:grpSpPr>
            <a:xfrm>
              <a:off x="1322522" y="716460"/>
              <a:ext cx="609388" cy="612120"/>
              <a:chOff x="1813" y="0"/>
              <a:chExt cx="809173" cy="812800"/>
            </a:xfrm>
          </p:grpSpPr>
          <p:sp>
            <p:nvSpPr>
              <p:cNvPr id="1048719"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20"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1" name="Google Shape;68;p5"/>
            <p:cNvGrpSpPr/>
            <p:nvPr/>
          </p:nvGrpSpPr>
          <p:grpSpPr>
            <a:xfrm>
              <a:off x="1321840" y="1411107"/>
              <a:ext cx="304654" cy="306019"/>
              <a:chOff x="1813" y="0"/>
              <a:chExt cx="809173" cy="812800"/>
            </a:xfrm>
          </p:grpSpPr>
          <p:sp>
            <p:nvSpPr>
              <p:cNvPr id="1048721"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722"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723"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graphicFrame>
        <p:nvGraphicFramePr>
          <p:cNvPr id="4194305" name="Diagram 1"/>
          <p:cNvGraphicFramePr>
            <a:graphicFrameLocks/>
          </p:cNvGraphicFramePr>
          <p:nvPr userDrawn="1"/>
        </p:nvGraphicFramePr>
        <p:xfrm>
          <a:off x="637968" y="1318459"/>
          <a:ext cx="7822332" cy="363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8724" name="Text Placeholder 6"/>
          <p:cNvSpPr>
            <a:spLocks noGrp="1"/>
          </p:cNvSpPr>
          <p:nvPr>
            <p:ph type="body" sz="quarter" idx="19" hasCustomPrompt="1"/>
          </p:nvPr>
        </p:nvSpPr>
        <p:spPr>
          <a:xfrm>
            <a:off x="694711" y="1417345"/>
            <a:ext cx="3177775" cy="896780"/>
          </a:xfrm>
          <a:prstGeom prst="rect">
            <a:avLst/>
          </a:prstGeom>
        </p:spPr>
        <p:txBody>
          <a:bodyPr>
            <a:normAutofit/>
          </a:bodyPr>
          <a:lstStyle>
            <a:lvl1pPr marL="114300" indent="0">
              <a:lnSpc>
                <a:spcPct val="100000"/>
              </a:lnSpc>
              <a:buNone/>
              <a:defRPr sz="1600" spc="0">
                <a:solidFill>
                  <a:schemeClr val="bg1"/>
                </a:solidFill>
                <a:latin typeface="Times New Roman" panose="02020603050405020304" pitchFamily="18" charset="0"/>
                <a:cs typeface="Times New Roman" panose="02020603050405020304" pitchFamily="18" charset="0"/>
              </a:defRPr>
            </a:lvl1pPr>
          </a:lstStyle>
          <a:p>
            <a:pPr lvl="0"/>
            <a:r>
              <a:rPr lang="en-US" dirty="0"/>
              <a:t>Subtitle1, 60, str, 17</a:t>
            </a:r>
          </a:p>
        </p:txBody>
      </p:sp>
      <p:sp>
        <p:nvSpPr>
          <p:cNvPr id="1048725" name="Text Placeholder 6"/>
          <p:cNvSpPr>
            <a:spLocks noGrp="1"/>
          </p:cNvSpPr>
          <p:nvPr>
            <p:ph type="body" sz="quarter" idx="20" hasCustomPrompt="1"/>
          </p:nvPr>
        </p:nvSpPr>
        <p:spPr>
          <a:xfrm>
            <a:off x="1075186" y="2666808"/>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Content1_1, 200, str, 14</a:t>
            </a:r>
          </a:p>
        </p:txBody>
      </p:sp>
      <p:sp>
        <p:nvSpPr>
          <p:cNvPr id="1048726" name="Text Placeholder 6"/>
          <p:cNvSpPr>
            <a:spLocks noGrp="1"/>
          </p:cNvSpPr>
          <p:nvPr>
            <p:ph type="body" sz="quarter" idx="21" hasCustomPrompt="1"/>
          </p:nvPr>
        </p:nvSpPr>
        <p:spPr>
          <a:xfrm>
            <a:off x="1075186" y="3886008"/>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Content1_2, 200, str, 14</a:t>
            </a:r>
          </a:p>
        </p:txBody>
      </p:sp>
      <p:sp>
        <p:nvSpPr>
          <p:cNvPr id="1048727" name="Text Placeholder 6"/>
          <p:cNvSpPr>
            <a:spLocks noGrp="1"/>
          </p:cNvSpPr>
          <p:nvPr>
            <p:ph type="body" sz="quarter" idx="22" hasCustomPrompt="1"/>
          </p:nvPr>
        </p:nvSpPr>
        <p:spPr>
          <a:xfrm>
            <a:off x="4725691" y="1432585"/>
            <a:ext cx="3177775" cy="896780"/>
          </a:xfrm>
          <a:prstGeom prst="rect">
            <a:avLst/>
          </a:prstGeom>
        </p:spPr>
        <p:txBody>
          <a:bodyPr>
            <a:normAutofit/>
          </a:bodyPr>
          <a:lstStyle>
            <a:lvl1pPr marL="114300" indent="0">
              <a:lnSpc>
                <a:spcPct val="100000"/>
              </a:lnSpc>
              <a:buNone/>
              <a:defRPr sz="1600" spc="0">
                <a:solidFill>
                  <a:schemeClr val="bg1"/>
                </a:solidFill>
                <a:latin typeface="Times New Roman" panose="02020603050405020304" pitchFamily="18" charset="0"/>
                <a:cs typeface="Times New Roman" panose="02020603050405020304" pitchFamily="18" charset="0"/>
              </a:defRPr>
            </a:lvl1pPr>
          </a:lstStyle>
          <a:p>
            <a:pPr lvl="0"/>
            <a:r>
              <a:rPr lang="en-US" dirty="0"/>
              <a:t>Subtitle2, 60, str, 17</a:t>
            </a:r>
          </a:p>
        </p:txBody>
      </p:sp>
      <p:sp>
        <p:nvSpPr>
          <p:cNvPr id="1048728" name="Text Placeholder 6"/>
          <p:cNvSpPr>
            <a:spLocks noGrp="1"/>
          </p:cNvSpPr>
          <p:nvPr>
            <p:ph type="body" sz="quarter" idx="23" hasCustomPrompt="1"/>
          </p:nvPr>
        </p:nvSpPr>
        <p:spPr>
          <a:xfrm>
            <a:off x="5159506" y="2666808"/>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Content2_1, 200, str, 14</a:t>
            </a:r>
          </a:p>
        </p:txBody>
      </p:sp>
      <p:sp>
        <p:nvSpPr>
          <p:cNvPr id="1048729" name="Text Placeholder 6"/>
          <p:cNvSpPr>
            <a:spLocks noGrp="1"/>
          </p:cNvSpPr>
          <p:nvPr>
            <p:ph type="body" sz="quarter" idx="24" hasCustomPrompt="1"/>
          </p:nvPr>
        </p:nvSpPr>
        <p:spPr>
          <a:xfrm>
            <a:off x="5159506" y="3886008"/>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Content2_2, 200, str, 14</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903"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162" name="Google Shape;39;p5"/>
          <p:cNvGrpSpPr/>
          <p:nvPr/>
        </p:nvGrpSpPr>
        <p:grpSpPr>
          <a:xfrm>
            <a:off x="8148773" y="324962"/>
            <a:ext cx="723530" cy="941084"/>
            <a:chOff x="2497" y="0"/>
            <a:chExt cx="1929413" cy="2509557"/>
          </a:xfrm>
        </p:grpSpPr>
        <p:grpSp>
          <p:nvGrpSpPr>
            <p:cNvPr id="163" name="Google Shape;40;p5"/>
            <p:cNvGrpSpPr/>
            <p:nvPr/>
          </p:nvGrpSpPr>
          <p:grpSpPr>
            <a:xfrm>
              <a:off x="2497" y="0"/>
              <a:ext cx="1114555" cy="1119551"/>
              <a:chOff x="1813" y="0"/>
              <a:chExt cx="809173" cy="812800"/>
            </a:xfrm>
          </p:grpSpPr>
          <p:sp>
            <p:nvSpPr>
              <p:cNvPr id="1048904"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05"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64" name="Google Shape;43;p5"/>
            <p:cNvGrpSpPr/>
            <p:nvPr/>
          </p:nvGrpSpPr>
          <p:grpSpPr>
            <a:xfrm>
              <a:off x="342096" y="1411107"/>
              <a:ext cx="540932" cy="543357"/>
              <a:chOff x="1813" y="0"/>
              <a:chExt cx="809173" cy="812800"/>
            </a:xfrm>
          </p:grpSpPr>
          <p:sp>
            <p:nvSpPr>
              <p:cNvPr id="1048906"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07"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65" name="Google Shape;46;p5"/>
            <p:cNvGrpSpPr/>
            <p:nvPr/>
          </p:nvGrpSpPr>
          <p:grpSpPr>
            <a:xfrm>
              <a:off x="918925" y="2106408"/>
              <a:ext cx="401350" cy="403149"/>
              <a:chOff x="1813" y="0"/>
              <a:chExt cx="809173" cy="812800"/>
            </a:xfrm>
          </p:grpSpPr>
          <p:sp>
            <p:nvSpPr>
              <p:cNvPr id="1048908"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09"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66" name="Google Shape;49;p5"/>
            <p:cNvGrpSpPr/>
            <p:nvPr/>
          </p:nvGrpSpPr>
          <p:grpSpPr>
            <a:xfrm>
              <a:off x="1322522" y="716460"/>
              <a:ext cx="609388" cy="612120"/>
              <a:chOff x="1813" y="0"/>
              <a:chExt cx="809173" cy="812800"/>
            </a:xfrm>
          </p:grpSpPr>
          <p:sp>
            <p:nvSpPr>
              <p:cNvPr id="1048910"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11"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67" name="Google Shape;52;p5"/>
            <p:cNvGrpSpPr/>
            <p:nvPr/>
          </p:nvGrpSpPr>
          <p:grpSpPr>
            <a:xfrm>
              <a:off x="1321840" y="1411107"/>
              <a:ext cx="304654" cy="306019"/>
              <a:chOff x="1813" y="0"/>
              <a:chExt cx="809173" cy="812800"/>
            </a:xfrm>
          </p:grpSpPr>
          <p:sp>
            <p:nvSpPr>
              <p:cNvPr id="1048912"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13"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168" name="Google Shape;55;p5"/>
          <p:cNvGrpSpPr/>
          <p:nvPr/>
        </p:nvGrpSpPr>
        <p:grpSpPr>
          <a:xfrm>
            <a:off x="156523" y="4015037"/>
            <a:ext cx="723530" cy="941084"/>
            <a:chOff x="2497" y="0"/>
            <a:chExt cx="1929413" cy="2509557"/>
          </a:xfrm>
        </p:grpSpPr>
        <p:grpSp>
          <p:nvGrpSpPr>
            <p:cNvPr id="169" name="Google Shape;56;p5"/>
            <p:cNvGrpSpPr/>
            <p:nvPr/>
          </p:nvGrpSpPr>
          <p:grpSpPr>
            <a:xfrm>
              <a:off x="2497" y="0"/>
              <a:ext cx="1114555" cy="1119551"/>
              <a:chOff x="1813" y="0"/>
              <a:chExt cx="809173" cy="812800"/>
            </a:xfrm>
          </p:grpSpPr>
          <p:sp>
            <p:nvSpPr>
              <p:cNvPr id="1048914"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15"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0" name="Google Shape;59;p5"/>
            <p:cNvGrpSpPr/>
            <p:nvPr/>
          </p:nvGrpSpPr>
          <p:grpSpPr>
            <a:xfrm>
              <a:off x="342096" y="1411107"/>
              <a:ext cx="540932" cy="543357"/>
              <a:chOff x="1813" y="0"/>
              <a:chExt cx="809173" cy="812800"/>
            </a:xfrm>
          </p:grpSpPr>
          <p:sp>
            <p:nvSpPr>
              <p:cNvPr id="1048916"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17"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1" name="Google Shape;62;p5"/>
            <p:cNvGrpSpPr/>
            <p:nvPr/>
          </p:nvGrpSpPr>
          <p:grpSpPr>
            <a:xfrm>
              <a:off x="918925" y="2106408"/>
              <a:ext cx="401350" cy="403149"/>
              <a:chOff x="1813" y="0"/>
              <a:chExt cx="809173" cy="812800"/>
            </a:xfrm>
          </p:grpSpPr>
          <p:sp>
            <p:nvSpPr>
              <p:cNvPr id="1048918"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19"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2" name="Google Shape;65;p5"/>
            <p:cNvGrpSpPr/>
            <p:nvPr/>
          </p:nvGrpSpPr>
          <p:grpSpPr>
            <a:xfrm>
              <a:off x="1322522" y="716460"/>
              <a:ext cx="609388" cy="612120"/>
              <a:chOff x="1813" y="0"/>
              <a:chExt cx="809173" cy="812800"/>
            </a:xfrm>
          </p:grpSpPr>
          <p:sp>
            <p:nvSpPr>
              <p:cNvPr id="1048920"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21"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3" name="Google Shape;68;p5"/>
            <p:cNvGrpSpPr/>
            <p:nvPr/>
          </p:nvGrpSpPr>
          <p:grpSpPr>
            <a:xfrm>
              <a:off x="1321840" y="1411107"/>
              <a:ext cx="304654" cy="306019"/>
              <a:chOff x="1813" y="0"/>
              <a:chExt cx="809173" cy="812800"/>
            </a:xfrm>
          </p:grpSpPr>
          <p:sp>
            <p:nvSpPr>
              <p:cNvPr id="1048922"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23"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924"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sp>
        <p:nvSpPr>
          <p:cNvPr id="1048925" name="Picture Placeholder 18"/>
          <p:cNvSpPr>
            <a:spLocks noGrp="1"/>
          </p:cNvSpPr>
          <p:nvPr>
            <p:ph type="pic" sz="quarter" idx="13" hasCustomPrompt="1"/>
          </p:nvPr>
        </p:nvSpPr>
        <p:spPr>
          <a:xfrm>
            <a:off x="357505" y="536560"/>
            <a:ext cx="4124234" cy="4131834"/>
          </a:xfrm>
          <a:prstGeom prst="rect">
            <a:avLst/>
          </a:prstGeom>
        </p:spPr>
        <p:txBody>
          <a:bodyPr>
            <a:normAutofit/>
          </a:bodyPr>
          <a:lstStyle>
            <a:lvl1pPr marL="114300" indent="0" algn="l">
              <a:buNone/>
              <a:defRPr sz="1600">
                <a:latin typeface="Times New Roman" panose="02020603050405020304" pitchFamily="18" charset="0"/>
                <a:cs typeface="Times New Roman" panose="02020603050405020304" pitchFamily="18" charset="0"/>
              </a:defRPr>
            </a:lvl1pPr>
          </a:lstStyle>
          <a:p>
            <a:r>
              <a:rPr lang="en-US" dirty="0"/>
              <a:t>Image, 0, </a:t>
            </a:r>
            <a:r>
              <a:rPr lang="en-US" dirty="0" err="1"/>
              <a:t>img</a:t>
            </a:r>
            <a:r>
              <a:rPr lang="en-US" dirty="0"/>
              <a:t>, 15	</a:t>
            </a:r>
          </a:p>
        </p:txBody>
      </p:sp>
      <p:sp>
        <p:nvSpPr>
          <p:cNvPr id="1048926" name="Rectangle 5"/>
          <p:cNvSpPr/>
          <p:nvPr userDrawn="1"/>
        </p:nvSpPr>
        <p:spPr>
          <a:xfrm>
            <a:off x="4711532" y="655320"/>
            <a:ext cx="4432468" cy="40005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927" name="Text Placeholder 24"/>
          <p:cNvSpPr>
            <a:spLocks noGrp="1"/>
          </p:cNvSpPr>
          <p:nvPr>
            <p:ph type="body" sz="quarter" idx="15" hasCustomPrompt="1"/>
          </p:nvPr>
        </p:nvSpPr>
        <p:spPr>
          <a:xfrm>
            <a:off x="4812329" y="2082075"/>
            <a:ext cx="3974166" cy="2467066"/>
          </a:xfrm>
          <a:prstGeom prst="rect">
            <a:avLst/>
          </a:prstGeom>
          <a:solidFill>
            <a:schemeClr val="tx2">
              <a:lumMod val="90000"/>
            </a:schemeClr>
          </a:solidFill>
        </p:spPr>
        <p:txBody>
          <a:bodyPr>
            <a:noAutofit/>
          </a:bodyPr>
          <a:lstStyle>
            <a:lvl1pPr marL="114300" indent="0">
              <a:buNone/>
              <a:defRPr sz="1400" b="0" cap="none" spc="0" baseline="0">
                <a:latin typeface="Times New Roman" panose="02020603050405020304" pitchFamily="18" charset="0"/>
                <a:cs typeface="Times New Roman" panose="02020603050405020304" pitchFamily="18" charset="0"/>
              </a:defRPr>
            </a:lvl1pPr>
          </a:lstStyle>
          <a:p>
            <a:pPr lvl="0"/>
            <a:r>
              <a:rPr lang="en-US" dirty="0"/>
              <a:t>Summary, 450, str, 14</a:t>
            </a:r>
          </a:p>
        </p:txBody>
      </p:sp>
      <p:sp>
        <p:nvSpPr>
          <p:cNvPr id="1048928" name="Text Placeholder 19"/>
          <p:cNvSpPr>
            <a:spLocks noGrp="1"/>
          </p:cNvSpPr>
          <p:nvPr>
            <p:ph type="body" sz="quarter" idx="16" hasCustomPrompt="1"/>
          </p:nvPr>
        </p:nvSpPr>
        <p:spPr>
          <a:xfrm>
            <a:off x="4812329" y="762000"/>
            <a:ext cx="3974166" cy="1180466"/>
          </a:xfrm>
          <a:prstGeom prst="rect">
            <a:avLst/>
          </a:prstGeom>
          <a:solidFill>
            <a:schemeClr val="tx2">
              <a:lumMod val="90000"/>
            </a:schemeClr>
          </a:solidFill>
        </p:spPr>
        <p:txBody>
          <a:bodyPr>
            <a:normAutofit/>
          </a:bodyPr>
          <a:lstStyle>
            <a:lvl1pPr marL="114300" indent="0">
              <a:buNone/>
              <a:defRPr sz="2000"/>
            </a:lvl1pPr>
          </a:lstStyle>
          <a:p>
            <a:pPr lvl="0"/>
            <a:r>
              <a:rPr lang="en-US" dirty="0"/>
              <a:t>Title, 100, str, 20</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9067" name="Google Shape;35;p5"/>
          <p:cNvSpPr txBox="1">
            <a:spLocks noGrp="1"/>
          </p:cNvSpPr>
          <p:nvPr>
            <p:ph type="title" hasCustomPrompt="1"/>
          </p:nvPr>
        </p:nvSpPr>
        <p:spPr>
          <a:xfrm>
            <a:off x="311700" y="324963"/>
            <a:ext cx="8520600" cy="92690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100, str, 40</a:t>
            </a:r>
            <a:endParaRPr dirty="0"/>
          </a:p>
        </p:txBody>
      </p:sp>
      <p:sp>
        <p:nvSpPr>
          <p:cNvPr id="1049068"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238" name="Google Shape;39;p5"/>
          <p:cNvGrpSpPr/>
          <p:nvPr/>
        </p:nvGrpSpPr>
        <p:grpSpPr>
          <a:xfrm>
            <a:off x="8148773" y="324962"/>
            <a:ext cx="723530" cy="941084"/>
            <a:chOff x="2497" y="0"/>
            <a:chExt cx="1929413" cy="2509557"/>
          </a:xfrm>
        </p:grpSpPr>
        <p:grpSp>
          <p:nvGrpSpPr>
            <p:cNvPr id="239" name="Google Shape;40;p5"/>
            <p:cNvGrpSpPr/>
            <p:nvPr/>
          </p:nvGrpSpPr>
          <p:grpSpPr>
            <a:xfrm>
              <a:off x="2497" y="0"/>
              <a:ext cx="1114555" cy="1119551"/>
              <a:chOff x="1813" y="0"/>
              <a:chExt cx="809173" cy="812800"/>
            </a:xfrm>
          </p:grpSpPr>
          <p:sp>
            <p:nvSpPr>
              <p:cNvPr id="1049069"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70"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0" name="Google Shape;43;p5"/>
            <p:cNvGrpSpPr/>
            <p:nvPr/>
          </p:nvGrpSpPr>
          <p:grpSpPr>
            <a:xfrm>
              <a:off x="342096" y="1411107"/>
              <a:ext cx="540932" cy="543357"/>
              <a:chOff x="1813" y="0"/>
              <a:chExt cx="809173" cy="812800"/>
            </a:xfrm>
          </p:grpSpPr>
          <p:sp>
            <p:nvSpPr>
              <p:cNvPr id="1049071"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72"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1" name="Google Shape;46;p5"/>
            <p:cNvGrpSpPr/>
            <p:nvPr/>
          </p:nvGrpSpPr>
          <p:grpSpPr>
            <a:xfrm>
              <a:off x="918925" y="2106408"/>
              <a:ext cx="401350" cy="403149"/>
              <a:chOff x="1813" y="0"/>
              <a:chExt cx="809173" cy="812800"/>
            </a:xfrm>
          </p:grpSpPr>
          <p:sp>
            <p:nvSpPr>
              <p:cNvPr id="1049073"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74"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2" name="Google Shape;49;p5"/>
            <p:cNvGrpSpPr/>
            <p:nvPr/>
          </p:nvGrpSpPr>
          <p:grpSpPr>
            <a:xfrm>
              <a:off x="1322522" y="716460"/>
              <a:ext cx="609388" cy="612120"/>
              <a:chOff x="1813" y="0"/>
              <a:chExt cx="809173" cy="812800"/>
            </a:xfrm>
          </p:grpSpPr>
          <p:sp>
            <p:nvSpPr>
              <p:cNvPr id="1049075"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76"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3" name="Google Shape;52;p5"/>
            <p:cNvGrpSpPr/>
            <p:nvPr/>
          </p:nvGrpSpPr>
          <p:grpSpPr>
            <a:xfrm>
              <a:off x="1321840" y="1411107"/>
              <a:ext cx="304654" cy="306019"/>
              <a:chOff x="1813" y="0"/>
              <a:chExt cx="809173" cy="812800"/>
            </a:xfrm>
          </p:grpSpPr>
          <p:sp>
            <p:nvSpPr>
              <p:cNvPr id="1049077"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78"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244" name="Google Shape;55;p5"/>
          <p:cNvGrpSpPr/>
          <p:nvPr/>
        </p:nvGrpSpPr>
        <p:grpSpPr>
          <a:xfrm>
            <a:off x="156523" y="4015037"/>
            <a:ext cx="723530" cy="941084"/>
            <a:chOff x="2497" y="0"/>
            <a:chExt cx="1929413" cy="2509557"/>
          </a:xfrm>
        </p:grpSpPr>
        <p:grpSp>
          <p:nvGrpSpPr>
            <p:cNvPr id="245" name="Google Shape;56;p5"/>
            <p:cNvGrpSpPr/>
            <p:nvPr/>
          </p:nvGrpSpPr>
          <p:grpSpPr>
            <a:xfrm>
              <a:off x="2497" y="0"/>
              <a:ext cx="1114555" cy="1119551"/>
              <a:chOff x="1813" y="0"/>
              <a:chExt cx="809173" cy="812800"/>
            </a:xfrm>
          </p:grpSpPr>
          <p:sp>
            <p:nvSpPr>
              <p:cNvPr id="1049079"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80"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6" name="Google Shape;59;p5"/>
            <p:cNvGrpSpPr/>
            <p:nvPr/>
          </p:nvGrpSpPr>
          <p:grpSpPr>
            <a:xfrm>
              <a:off x="342096" y="1411107"/>
              <a:ext cx="540932" cy="543357"/>
              <a:chOff x="1813" y="0"/>
              <a:chExt cx="809173" cy="812800"/>
            </a:xfrm>
          </p:grpSpPr>
          <p:sp>
            <p:nvSpPr>
              <p:cNvPr id="1049081"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82"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7" name="Google Shape;62;p5"/>
            <p:cNvGrpSpPr/>
            <p:nvPr/>
          </p:nvGrpSpPr>
          <p:grpSpPr>
            <a:xfrm>
              <a:off x="918925" y="2106408"/>
              <a:ext cx="401350" cy="403149"/>
              <a:chOff x="1813" y="0"/>
              <a:chExt cx="809173" cy="812800"/>
            </a:xfrm>
          </p:grpSpPr>
          <p:sp>
            <p:nvSpPr>
              <p:cNvPr id="1049083"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84"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8" name="Google Shape;65;p5"/>
            <p:cNvGrpSpPr/>
            <p:nvPr/>
          </p:nvGrpSpPr>
          <p:grpSpPr>
            <a:xfrm>
              <a:off x="1322522" y="716460"/>
              <a:ext cx="609388" cy="612120"/>
              <a:chOff x="1813" y="0"/>
              <a:chExt cx="809173" cy="812800"/>
            </a:xfrm>
          </p:grpSpPr>
          <p:sp>
            <p:nvSpPr>
              <p:cNvPr id="1049085"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86"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9" name="Google Shape;68;p5"/>
            <p:cNvGrpSpPr/>
            <p:nvPr/>
          </p:nvGrpSpPr>
          <p:grpSpPr>
            <a:xfrm>
              <a:off x="1321840" y="1411107"/>
              <a:ext cx="304654" cy="306019"/>
              <a:chOff x="1813" y="0"/>
              <a:chExt cx="809173" cy="812800"/>
            </a:xfrm>
          </p:grpSpPr>
          <p:sp>
            <p:nvSpPr>
              <p:cNvPr id="1049087"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88"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9089"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graphicFrame>
        <p:nvGraphicFramePr>
          <p:cNvPr id="4194307" name="Diagram 4"/>
          <p:cNvGraphicFramePr>
            <a:graphicFrameLocks/>
          </p:cNvGraphicFramePr>
          <p:nvPr userDrawn="1"/>
        </p:nvGraphicFramePr>
        <p:xfrm>
          <a:off x="516154" y="1180473"/>
          <a:ext cx="8439189" cy="396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9090" name="Text Placeholder 5"/>
          <p:cNvSpPr>
            <a:spLocks noGrp="1"/>
          </p:cNvSpPr>
          <p:nvPr>
            <p:ph type="body" sz="quarter" idx="16" hasCustomPrompt="1"/>
          </p:nvPr>
        </p:nvSpPr>
        <p:spPr>
          <a:xfrm>
            <a:off x="373388" y="1564370"/>
            <a:ext cx="2552700" cy="3197860"/>
          </a:xfrm>
          <a:prstGeom prst="rect">
            <a:avLst/>
          </a:prstGeom>
          <a:noFill/>
        </p:spPr>
        <p:txBody>
          <a:bodyPr/>
          <a:lstStyle>
            <a:lvl1pPr marL="114300" indent="0">
              <a:lnSpc>
                <a:spcPct val="100000"/>
              </a:lnSpc>
              <a:buNone/>
              <a:defRPr sz="1600" b="0" spc="0">
                <a:solidFill>
                  <a:schemeClr val="tx1">
                    <a:lumMod val="75000"/>
                  </a:schemeClr>
                </a:solidFill>
                <a:latin typeface="Times New Roman" panose="02020603050405020304" pitchFamily="18" charset="0"/>
                <a:cs typeface="Times New Roman" panose="02020603050405020304" pitchFamily="18" charset="0"/>
              </a:defRPr>
            </a:lvl1pPr>
          </a:lstStyle>
          <a:p>
            <a:pPr lvl="0"/>
            <a:r>
              <a:rPr lang="en-US" dirty="0"/>
              <a:t>Content1, 250, str, 16</a:t>
            </a:r>
          </a:p>
        </p:txBody>
      </p:sp>
      <p:sp>
        <p:nvSpPr>
          <p:cNvPr id="1049091" name="Text Placeholder 5"/>
          <p:cNvSpPr>
            <a:spLocks noGrp="1"/>
          </p:cNvSpPr>
          <p:nvPr>
            <p:ph type="body" sz="quarter" idx="17" hasCustomPrompt="1"/>
          </p:nvPr>
        </p:nvSpPr>
        <p:spPr>
          <a:xfrm>
            <a:off x="3169928" y="1571990"/>
            <a:ext cx="2552700" cy="3197860"/>
          </a:xfrm>
          <a:prstGeom prst="rect">
            <a:avLst/>
          </a:prstGeom>
          <a:noFill/>
        </p:spPr>
        <p:txBody>
          <a:bodyPr/>
          <a:lstStyle>
            <a:lvl1pPr marL="114300" indent="0">
              <a:lnSpc>
                <a:spcPct val="100000"/>
              </a:lnSpc>
              <a:buNone/>
              <a:defRPr sz="1600" b="0" spc="0">
                <a:solidFill>
                  <a:schemeClr val="tx1">
                    <a:lumMod val="75000"/>
                  </a:schemeClr>
                </a:solidFill>
                <a:latin typeface="Times New Roman" panose="02020603050405020304" pitchFamily="18" charset="0"/>
                <a:cs typeface="Times New Roman" panose="02020603050405020304" pitchFamily="18" charset="0"/>
              </a:defRPr>
            </a:lvl1pPr>
          </a:lstStyle>
          <a:p>
            <a:pPr lvl="0"/>
            <a:r>
              <a:rPr lang="en-US" dirty="0"/>
              <a:t>Content2, 250, str, 16</a:t>
            </a:r>
          </a:p>
        </p:txBody>
      </p:sp>
      <p:sp>
        <p:nvSpPr>
          <p:cNvPr id="1049092" name="Text Placeholder 5"/>
          <p:cNvSpPr>
            <a:spLocks noGrp="1"/>
          </p:cNvSpPr>
          <p:nvPr>
            <p:ph type="body" sz="quarter" idx="18" hasCustomPrompt="1"/>
          </p:nvPr>
        </p:nvSpPr>
        <p:spPr>
          <a:xfrm>
            <a:off x="6019808" y="1579610"/>
            <a:ext cx="2552700" cy="3197860"/>
          </a:xfrm>
          <a:prstGeom prst="rect">
            <a:avLst/>
          </a:prstGeom>
          <a:noFill/>
        </p:spPr>
        <p:txBody>
          <a:bodyPr/>
          <a:lstStyle>
            <a:lvl1pPr marL="114300" indent="0">
              <a:lnSpc>
                <a:spcPct val="100000"/>
              </a:lnSpc>
              <a:buNone/>
              <a:defRPr sz="1600" b="0" spc="0">
                <a:solidFill>
                  <a:schemeClr val="tx1">
                    <a:lumMod val="75000"/>
                  </a:schemeClr>
                </a:solidFill>
                <a:latin typeface="Times New Roman" panose="02020603050405020304" pitchFamily="18" charset="0"/>
                <a:cs typeface="Times New Roman" panose="02020603050405020304" pitchFamily="18" charset="0"/>
              </a:defRPr>
            </a:lvl1pPr>
          </a:lstStyle>
          <a:p>
            <a:pPr lvl="0"/>
            <a:r>
              <a:rPr lang="en-US" dirty="0"/>
              <a:t>Content3, 250, str, 16</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9008" name="Google Shape;35;p5"/>
          <p:cNvSpPr txBox="1">
            <a:spLocks noGrp="1"/>
          </p:cNvSpPr>
          <p:nvPr>
            <p:ph type="title" hasCustomPrompt="1"/>
          </p:nvPr>
        </p:nvSpPr>
        <p:spPr>
          <a:xfrm>
            <a:off x="311700" y="324963"/>
            <a:ext cx="8520600" cy="92690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100, str,40</a:t>
            </a:r>
            <a:endParaRPr dirty="0"/>
          </a:p>
        </p:txBody>
      </p:sp>
      <p:sp>
        <p:nvSpPr>
          <p:cNvPr id="1049009"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211" name="Google Shape;39;p5"/>
          <p:cNvGrpSpPr/>
          <p:nvPr/>
        </p:nvGrpSpPr>
        <p:grpSpPr>
          <a:xfrm>
            <a:off x="8148773" y="324962"/>
            <a:ext cx="723530" cy="941084"/>
            <a:chOff x="2497" y="0"/>
            <a:chExt cx="1929413" cy="2509557"/>
          </a:xfrm>
        </p:grpSpPr>
        <p:grpSp>
          <p:nvGrpSpPr>
            <p:cNvPr id="212" name="Google Shape;40;p5"/>
            <p:cNvGrpSpPr/>
            <p:nvPr/>
          </p:nvGrpSpPr>
          <p:grpSpPr>
            <a:xfrm>
              <a:off x="2497" y="0"/>
              <a:ext cx="1114555" cy="1119551"/>
              <a:chOff x="1813" y="0"/>
              <a:chExt cx="809173" cy="812800"/>
            </a:xfrm>
          </p:grpSpPr>
          <p:sp>
            <p:nvSpPr>
              <p:cNvPr id="1049010"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11"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3" name="Google Shape;43;p5"/>
            <p:cNvGrpSpPr/>
            <p:nvPr/>
          </p:nvGrpSpPr>
          <p:grpSpPr>
            <a:xfrm>
              <a:off x="342096" y="1411107"/>
              <a:ext cx="540932" cy="543357"/>
              <a:chOff x="1813" y="0"/>
              <a:chExt cx="809173" cy="812800"/>
            </a:xfrm>
          </p:grpSpPr>
          <p:sp>
            <p:nvSpPr>
              <p:cNvPr id="1049012"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13"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4" name="Google Shape;46;p5"/>
            <p:cNvGrpSpPr/>
            <p:nvPr/>
          </p:nvGrpSpPr>
          <p:grpSpPr>
            <a:xfrm>
              <a:off x="918925" y="2106408"/>
              <a:ext cx="401350" cy="403149"/>
              <a:chOff x="1813" y="0"/>
              <a:chExt cx="809173" cy="812800"/>
            </a:xfrm>
          </p:grpSpPr>
          <p:sp>
            <p:nvSpPr>
              <p:cNvPr id="1049014"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15"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5" name="Google Shape;49;p5"/>
            <p:cNvGrpSpPr/>
            <p:nvPr/>
          </p:nvGrpSpPr>
          <p:grpSpPr>
            <a:xfrm>
              <a:off x="1322522" y="716460"/>
              <a:ext cx="609388" cy="612120"/>
              <a:chOff x="1813" y="0"/>
              <a:chExt cx="809173" cy="812800"/>
            </a:xfrm>
          </p:grpSpPr>
          <p:sp>
            <p:nvSpPr>
              <p:cNvPr id="1049016"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17"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6" name="Google Shape;52;p5"/>
            <p:cNvGrpSpPr/>
            <p:nvPr/>
          </p:nvGrpSpPr>
          <p:grpSpPr>
            <a:xfrm>
              <a:off x="1321840" y="1411107"/>
              <a:ext cx="304654" cy="306019"/>
              <a:chOff x="1813" y="0"/>
              <a:chExt cx="809173" cy="812800"/>
            </a:xfrm>
          </p:grpSpPr>
          <p:sp>
            <p:nvSpPr>
              <p:cNvPr id="1049018"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19"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217" name="Google Shape;55;p5"/>
          <p:cNvGrpSpPr/>
          <p:nvPr/>
        </p:nvGrpSpPr>
        <p:grpSpPr>
          <a:xfrm>
            <a:off x="156523" y="4015037"/>
            <a:ext cx="723530" cy="941084"/>
            <a:chOff x="2497" y="0"/>
            <a:chExt cx="1929413" cy="2509557"/>
          </a:xfrm>
        </p:grpSpPr>
        <p:grpSp>
          <p:nvGrpSpPr>
            <p:cNvPr id="218" name="Google Shape;56;p5"/>
            <p:cNvGrpSpPr/>
            <p:nvPr/>
          </p:nvGrpSpPr>
          <p:grpSpPr>
            <a:xfrm>
              <a:off x="2497" y="0"/>
              <a:ext cx="1114555" cy="1119551"/>
              <a:chOff x="1813" y="0"/>
              <a:chExt cx="809173" cy="812800"/>
            </a:xfrm>
          </p:grpSpPr>
          <p:sp>
            <p:nvSpPr>
              <p:cNvPr id="1049020"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21"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9" name="Google Shape;59;p5"/>
            <p:cNvGrpSpPr/>
            <p:nvPr/>
          </p:nvGrpSpPr>
          <p:grpSpPr>
            <a:xfrm>
              <a:off x="342096" y="1411107"/>
              <a:ext cx="540932" cy="543357"/>
              <a:chOff x="1813" y="0"/>
              <a:chExt cx="809173" cy="812800"/>
            </a:xfrm>
          </p:grpSpPr>
          <p:sp>
            <p:nvSpPr>
              <p:cNvPr id="1049022"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23"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20" name="Google Shape;62;p5"/>
            <p:cNvGrpSpPr/>
            <p:nvPr/>
          </p:nvGrpSpPr>
          <p:grpSpPr>
            <a:xfrm>
              <a:off x="918925" y="2106408"/>
              <a:ext cx="401350" cy="403149"/>
              <a:chOff x="1813" y="0"/>
              <a:chExt cx="809173" cy="812800"/>
            </a:xfrm>
          </p:grpSpPr>
          <p:sp>
            <p:nvSpPr>
              <p:cNvPr id="1049024"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25"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21" name="Google Shape;65;p5"/>
            <p:cNvGrpSpPr/>
            <p:nvPr/>
          </p:nvGrpSpPr>
          <p:grpSpPr>
            <a:xfrm>
              <a:off x="1322522" y="716460"/>
              <a:ext cx="609388" cy="612120"/>
              <a:chOff x="1813" y="0"/>
              <a:chExt cx="809173" cy="812800"/>
            </a:xfrm>
          </p:grpSpPr>
          <p:sp>
            <p:nvSpPr>
              <p:cNvPr id="1049026"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27"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22" name="Google Shape;68;p5"/>
            <p:cNvGrpSpPr/>
            <p:nvPr/>
          </p:nvGrpSpPr>
          <p:grpSpPr>
            <a:xfrm>
              <a:off x="1321840" y="1411107"/>
              <a:ext cx="304654" cy="306019"/>
              <a:chOff x="1813" y="0"/>
              <a:chExt cx="809173" cy="812800"/>
            </a:xfrm>
          </p:grpSpPr>
          <p:sp>
            <p:nvSpPr>
              <p:cNvPr id="1049028"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29"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9030"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graphicFrame>
        <p:nvGraphicFramePr>
          <p:cNvPr id="4194306" name="Diagram 7"/>
          <p:cNvGraphicFramePr>
            <a:graphicFrameLocks/>
          </p:cNvGraphicFramePr>
          <p:nvPr userDrawn="1"/>
        </p:nvGraphicFramePr>
        <p:xfrm>
          <a:off x="256934" y="1202474"/>
          <a:ext cx="8839200" cy="3489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9031" name="Text Placeholder 5"/>
          <p:cNvSpPr>
            <a:spLocks noGrp="1"/>
          </p:cNvSpPr>
          <p:nvPr>
            <p:ph type="body" sz="quarter" idx="25" hasCustomPrompt="1"/>
          </p:nvPr>
        </p:nvSpPr>
        <p:spPr>
          <a:xfrm>
            <a:off x="3283388" y="1503599"/>
            <a:ext cx="2786292" cy="1167403"/>
          </a:xfrm>
          <a:prstGeom prst="rect">
            <a:avLst/>
          </a:prstGeom>
        </p:spPr>
        <p:txBody>
          <a:bodyPr>
            <a:normAutofit/>
          </a:bodyPr>
          <a:lstStyle>
            <a:lvl1pPr marL="114300" indent="0">
              <a:lnSpc>
                <a:spcPct val="100000"/>
              </a:lnSpc>
              <a:buNone/>
              <a:defRPr sz="1400" b="0" spc="0">
                <a:solidFill>
                  <a:schemeClr val="accent1">
                    <a:lumMod val="20000"/>
                    <a:lumOff val="80000"/>
                  </a:schemeClr>
                </a:solidFill>
                <a:latin typeface="Times New Roman" panose="02020603050405020304" pitchFamily="18" charset="0"/>
                <a:cs typeface="Times New Roman" panose="02020603050405020304" pitchFamily="18" charset="0"/>
              </a:defRPr>
            </a:lvl1pPr>
          </a:lstStyle>
          <a:p>
            <a:pPr lvl="0"/>
            <a:r>
              <a:rPr lang="en-US" dirty="0"/>
              <a:t>Content1, 280, str, 14</a:t>
            </a:r>
          </a:p>
        </p:txBody>
      </p:sp>
      <p:sp>
        <p:nvSpPr>
          <p:cNvPr id="1049032" name="Text Placeholder 5"/>
          <p:cNvSpPr>
            <a:spLocks noGrp="1"/>
          </p:cNvSpPr>
          <p:nvPr>
            <p:ph type="body" sz="quarter" idx="26" hasCustomPrompt="1"/>
          </p:nvPr>
        </p:nvSpPr>
        <p:spPr>
          <a:xfrm>
            <a:off x="5184873" y="3651134"/>
            <a:ext cx="2786292" cy="1167403"/>
          </a:xfrm>
          <a:prstGeom prst="rect">
            <a:avLst/>
          </a:prstGeom>
        </p:spPr>
        <p:txBody>
          <a:bodyPr>
            <a:normAutofit/>
          </a:bodyPr>
          <a:lstStyle>
            <a:lvl1pPr marL="114300" indent="0">
              <a:lnSpc>
                <a:spcPct val="100000"/>
              </a:lnSpc>
              <a:buNone/>
              <a:defRPr sz="1400" b="0" spc="0">
                <a:solidFill>
                  <a:schemeClr val="accent1">
                    <a:lumMod val="20000"/>
                    <a:lumOff val="80000"/>
                  </a:schemeClr>
                </a:solidFill>
                <a:latin typeface="Times New Roman" panose="02020603050405020304" pitchFamily="18" charset="0"/>
                <a:cs typeface="Times New Roman" panose="02020603050405020304" pitchFamily="18" charset="0"/>
              </a:defRPr>
            </a:lvl1pPr>
          </a:lstStyle>
          <a:p>
            <a:pPr lvl="0"/>
            <a:r>
              <a:rPr lang="en-US" dirty="0"/>
              <a:t>Content2, 280, str, 14</a:t>
            </a:r>
          </a:p>
        </p:txBody>
      </p:sp>
      <p:sp>
        <p:nvSpPr>
          <p:cNvPr id="1049033" name="Text Placeholder 5"/>
          <p:cNvSpPr>
            <a:spLocks noGrp="1"/>
          </p:cNvSpPr>
          <p:nvPr>
            <p:ph type="body" sz="quarter" idx="27" hasCustomPrompt="1"/>
          </p:nvPr>
        </p:nvSpPr>
        <p:spPr>
          <a:xfrm>
            <a:off x="1273613" y="3635488"/>
            <a:ext cx="2786292" cy="1167403"/>
          </a:xfrm>
          <a:prstGeom prst="rect">
            <a:avLst/>
          </a:prstGeom>
        </p:spPr>
        <p:txBody>
          <a:bodyPr>
            <a:normAutofit/>
          </a:bodyPr>
          <a:lstStyle>
            <a:lvl1pPr marL="114300" indent="0">
              <a:lnSpc>
                <a:spcPct val="100000"/>
              </a:lnSpc>
              <a:buNone/>
              <a:defRPr sz="1400" b="0" spc="0">
                <a:solidFill>
                  <a:schemeClr val="accent1">
                    <a:lumMod val="20000"/>
                    <a:lumOff val="80000"/>
                  </a:schemeClr>
                </a:solidFill>
                <a:latin typeface="Times New Roman" panose="02020603050405020304" pitchFamily="18" charset="0"/>
                <a:cs typeface="Times New Roman" panose="02020603050405020304" pitchFamily="18" charset="0"/>
              </a:defRPr>
            </a:lvl1pPr>
          </a:lstStyle>
          <a:p>
            <a:pPr lvl="0"/>
            <a:r>
              <a:rPr lang="en-US" dirty="0"/>
              <a:t>Content3, 280, str, 14</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847" name="Google Shape;35;p5"/>
          <p:cNvSpPr txBox="1">
            <a:spLocks noGrp="1"/>
          </p:cNvSpPr>
          <p:nvPr>
            <p:ph type="title" hasCustomPrompt="1"/>
          </p:nvPr>
        </p:nvSpPr>
        <p:spPr>
          <a:xfrm>
            <a:off x="311700" y="324963"/>
            <a:ext cx="8520600" cy="92690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100, str,40</a:t>
            </a:r>
            <a:endParaRPr dirty="0"/>
          </a:p>
        </p:txBody>
      </p:sp>
      <p:sp>
        <p:nvSpPr>
          <p:cNvPr id="1048848"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140" name="Google Shape;39;p5"/>
          <p:cNvGrpSpPr/>
          <p:nvPr/>
        </p:nvGrpSpPr>
        <p:grpSpPr>
          <a:xfrm>
            <a:off x="8148773" y="324962"/>
            <a:ext cx="723530" cy="941084"/>
            <a:chOff x="2497" y="0"/>
            <a:chExt cx="1929413" cy="2509557"/>
          </a:xfrm>
        </p:grpSpPr>
        <p:grpSp>
          <p:nvGrpSpPr>
            <p:cNvPr id="141" name="Google Shape;40;p5"/>
            <p:cNvGrpSpPr/>
            <p:nvPr/>
          </p:nvGrpSpPr>
          <p:grpSpPr>
            <a:xfrm>
              <a:off x="2497" y="0"/>
              <a:ext cx="1114555" cy="1119551"/>
              <a:chOff x="1813" y="0"/>
              <a:chExt cx="809173" cy="812800"/>
            </a:xfrm>
          </p:grpSpPr>
          <p:sp>
            <p:nvSpPr>
              <p:cNvPr id="1048849"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50"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2" name="Google Shape;43;p5"/>
            <p:cNvGrpSpPr/>
            <p:nvPr/>
          </p:nvGrpSpPr>
          <p:grpSpPr>
            <a:xfrm>
              <a:off x="342096" y="1411107"/>
              <a:ext cx="540932" cy="543357"/>
              <a:chOff x="1813" y="0"/>
              <a:chExt cx="809173" cy="812800"/>
            </a:xfrm>
          </p:grpSpPr>
          <p:sp>
            <p:nvSpPr>
              <p:cNvPr id="1048851"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52"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3" name="Google Shape;46;p5"/>
            <p:cNvGrpSpPr/>
            <p:nvPr/>
          </p:nvGrpSpPr>
          <p:grpSpPr>
            <a:xfrm>
              <a:off x="918925" y="2106408"/>
              <a:ext cx="401350" cy="403149"/>
              <a:chOff x="1813" y="0"/>
              <a:chExt cx="809173" cy="812800"/>
            </a:xfrm>
          </p:grpSpPr>
          <p:sp>
            <p:nvSpPr>
              <p:cNvPr id="1048853"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54"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4" name="Google Shape;49;p5"/>
            <p:cNvGrpSpPr/>
            <p:nvPr/>
          </p:nvGrpSpPr>
          <p:grpSpPr>
            <a:xfrm>
              <a:off x="1322522" y="716460"/>
              <a:ext cx="609388" cy="612120"/>
              <a:chOff x="1813" y="0"/>
              <a:chExt cx="809173" cy="812800"/>
            </a:xfrm>
          </p:grpSpPr>
          <p:sp>
            <p:nvSpPr>
              <p:cNvPr id="1048855"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56"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5" name="Google Shape;52;p5"/>
            <p:cNvGrpSpPr/>
            <p:nvPr/>
          </p:nvGrpSpPr>
          <p:grpSpPr>
            <a:xfrm>
              <a:off x="1321840" y="1411107"/>
              <a:ext cx="304654" cy="306019"/>
              <a:chOff x="1813" y="0"/>
              <a:chExt cx="809173" cy="812800"/>
            </a:xfrm>
          </p:grpSpPr>
          <p:sp>
            <p:nvSpPr>
              <p:cNvPr id="1048857"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58"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146" name="Google Shape;55;p5"/>
          <p:cNvGrpSpPr/>
          <p:nvPr/>
        </p:nvGrpSpPr>
        <p:grpSpPr>
          <a:xfrm>
            <a:off x="156523" y="4015037"/>
            <a:ext cx="723530" cy="941084"/>
            <a:chOff x="2497" y="0"/>
            <a:chExt cx="1929413" cy="2509557"/>
          </a:xfrm>
        </p:grpSpPr>
        <p:grpSp>
          <p:nvGrpSpPr>
            <p:cNvPr id="147" name="Google Shape;56;p5"/>
            <p:cNvGrpSpPr/>
            <p:nvPr/>
          </p:nvGrpSpPr>
          <p:grpSpPr>
            <a:xfrm>
              <a:off x="2497" y="0"/>
              <a:ext cx="1114555" cy="1119551"/>
              <a:chOff x="1813" y="0"/>
              <a:chExt cx="809173" cy="812800"/>
            </a:xfrm>
          </p:grpSpPr>
          <p:sp>
            <p:nvSpPr>
              <p:cNvPr id="1048859"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60"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8" name="Google Shape;59;p5"/>
            <p:cNvGrpSpPr/>
            <p:nvPr/>
          </p:nvGrpSpPr>
          <p:grpSpPr>
            <a:xfrm>
              <a:off x="342096" y="1411107"/>
              <a:ext cx="540932" cy="543357"/>
              <a:chOff x="1813" y="0"/>
              <a:chExt cx="809173" cy="812800"/>
            </a:xfrm>
          </p:grpSpPr>
          <p:sp>
            <p:nvSpPr>
              <p:cNvPr id="1048861"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62"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9" name="Google Shape;62;p5"/>
            <p:cNvGrpSpPr/>
            <p:nvPr/>
          </p:nvGrpSpPr>
          <p:grpSpPr>
            <a:xfrm>
              <a:off x="918925" y="2106408"/>
              <a:ext cx="401350" cy="403149"/>
              <a:chOff x="1813" y="0"/>
              <a:chExt cx="809173" cy="812800"/>
            </a:xfrm>
          </p:grpSpPr>
          <p:sp>
            <p:nvSpPr>
              <p:cNvPr id="1048863"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64"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0" name="Google Shape;65;p5"/>
            <p:cNvGrpSpPr/>
            <p:nvPr/>
          </p:nvGrpSpPr>
          <p:grpSpPr>
            <a:xfrm>
              <a:off x="1322522" y="716460"/>
              <a:ext cx="609388" cy="612120"/>
              <a:chOff x="1813" y="0"/>
              <a:chExt cx="809173" cy="812800"/>
            </a:xfrm>
          </p:grpSpPr>
          <p:sp>
            <p:nvSpPr>
              <p:cNvPr id="1048865"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66"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1" name="Google Shape;68;p5"/>
            <p:cNvGrpSpPr/>
            <p:nvPr/>
          </p:nvGrpSpPr>
          <p:grpSpPr>
            <a:xfrm>
              <a:off x="1321840" y="1411107"/>
              <a:ext cx="304654" cy="306019"/>
              <a:chOff x="1813" y="0"/>
              <a:chExt cx="809173" cy="812800"/>
            </a:xfrm>
          </p:grpSpPr>
          <p:sp>
            <p:nvSpPr>
              <p:cNvPr id="1048867"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68"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869"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sp>
        <p:nvSpPr>
          <p:cNvPr id="1048870" name="Rectangle 1"/>
          <p:cNvSpPr/>
          <p:nvPr userDrawn="1"/>
        </p:nvSpPr>
        <p:spPr>
          <a:xfrm>
            <a:off x="381000" y="1457868"/>
            <a:ext cx="3994189" cy="1674124"/>
          </a:xfrm>
          <a:custGeom>
            <a:avLst/>
            <a:gdLst>
              <a:gd name="connsiteX0" fmla="*/ 0 w 3994189"/>
              <a:gd name="connsiteY0" fmla="*/ 0 h 1674124"/>
              <a:gd name="connsiteX1" fmla="*/ 705640 w 3994189"/>
              <a:gd name="connsiteY1" fmla="*/ 0 h 1674124"/>
              <a:gd name="connsiteX2" fmla="*/ 1371338 w 3994189"/>
              <a:gd name="connsiteY2" fmla="*/ 0 h 1674124"/>
              <a:gd name="connsiteX3" fmla="*/ 2116920 w 3994189"/>
              <a:gd name="connsiteY3" fmla="*/ 0 h 1674124"/>
              <a:gd name="connsiteX4" fmla="*/ 2742676 w 3994189"/>
              <a:gd name="connsiteY4" fmla="*/ 0 h 1674124"/>
              <a:gd name="connsiteX5" fmla="*/ 3408375 w 3994189"/>
              <a:gd name="connsiteY5" fmla="*/ 0 h 1674124"/>
              <a:gd name="connsiteX6" fmla="*/ 3994189 w 3994189"/>
              <a:gd name="connsiteY6" fmla="*/ 0 h 1674124"/>
              <a:gd name="connsiteX7" fmla="*/ 3994189 w 3994189"/>
              <a:gd name="connsiteY7" fmla="*/ 507818 h 1674124"/>
              <a:gd name="connsiteX8" fmla="*/ 3994189 w 3994189"/>
              <a:gd name="connsiteY8" fmla="*/ 1049118 h 1674124"/>
              <a:gd name="connsiteX9" fmla="*/ 3994189 w 3994189"/>
              <a:gd name="connsiteY9" fmla="*/ 1674124 h 1674124"/>
              <a:gd name="connsiteX10" fmla="*/ 3328491 w 3994189"/>
              <a:gd name="connsiteY10" fmla="*/ 1674124 h 1674124"/>
              <a:gd name="connsiteX11" fmla="*/ 2622851 w 3994189"/>
              <a:gd name="connsiteY11" fmla="*/ 1674124 h 1674124"/>
              <a:gd name="connsiteX12" fmla="*/ 1957153 w 3994189"/>
              <a:gd name="connsiteY12" fmla="*/ 1674124 h 1674124"/>
              <a:gd name="connsiteX13" fmla="*/ 1371338 w 3994189"/>
              <a:gd name="connsiteY13" fmla="*/ 1674124 h 1674124"/>
              <a:gd name="connsiteX14" fmla="*/ 665698 w 3994189"/>
              <a:gd name="connsiteY14" fmla="*/ 1674124 h 1674124"/>
              <a:gd name="connsiteX15" fmla="*/ 0 w 3994189"/>
              <a:gd name="connsiteY15" fmla="*/ 1674124 h 1674124"/>
              <a:gd name="connsiteX16" fmla="*/ 0 w 3994189"/>
              <a:gd name="connsiteY16" fmla="*/ 1149565 h 1674124"/>
              <a:gd name="connsiteX17" fmla="*/ 0 w 3994189"/>
              <a:gd name="connsiteY17" fmla="*/ 558041 h 1674124"/>
              <a:gd name="connsiteX18" fmla="*/ 0 w 3994189"/>
              <a:gd name="connsiteY18" fmla="*/ 0 h 167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4189" h="1674124" extrusionOk="0">
                <a:moveTo>
                  <a:pt x="0" y="0"/>
                </a:moveTo>
                <a:cubicBezTo>
                  <a:pt x="189326" y="18814"/>
                  <a:pt x="406887" y="19807"/>
                  <a:pt x="705640" y="0"/>
                </a:cubicBezTo>
                <a:cubicBezTo>
                  <a:pt x="1004393" y="-19807"/>
                  <a:pt x="1101755" y="15239"/>
                  <a:pt x="1371338" y="0"/>
                </a:cubicBezTo>
                <a:cubicBezTo>
                  <a:pt x="1640921" y="-15239"/>
                  <a:pt x="1903272" y="-32264"/>
                  <a:pt x="2116920" y="0"/>
                </a:cubicBezTo>
                <a:cubicBezTo>
                  <a:pt x="2330568" y="32264"/>
                  <a:pt x="2526282" y="4129"/>
                  <a:pt x="2742676" y="0"/>
                </a:cubicBezTo>
                <a:cubicBezTo>
                  <a:pt x="2959070" y="-4129"/>
                  <a:pt x="3110762" y="-25617"/>
                  <a:pt x="3408375" y="0"/>
                </a:cubicBezTo>
                <a:cubicBezTo>
                  <a:pt x="3705988" y="25617"/>
                  <a:pt x="3750788" y="1752"/>
                  <a:pt x="3994189" y="0"/>
                </a:cubicBezTo>
                <a:cubicBezTo>
                  <a:pt x="4000122" y="199203"/>
                  <a:pt x="3994522" y="317675"/>
                  <a:pt x="3994189" y="507818"/>
                </a:cubicBezTo>
                <a:cubicBezTo>
                  <a:pt x="3993856" y="697961"/>
                  <a:pt x="4006723" y="872878"/>
                  <a:pt x="3994189" y="1049118"/>
                </a:cubicBezTo>
                <a:cubicBezTo>
                  <a:pt x="3981655" y="1225358"/>
                  <a:pt x="3994385" y="1421303"/>
                  <a:pt x="3994189" y="1674124"/>
                </a:cubicBezTo>
                <a:cubicBezTo>
                  <a:pt x="3801068" y="1654920"/>
                  <a:pt x="3551758" y="1656043"/>
                  <a:pt x="3328491" y="1674124"/>
                </a:cubicBezTo>
                <a:cubicBezTo>
                  <a:pt x="3105224" y="1692205"/>
                  <a:pt x="2881633" y="1655083"/>
                  <a:pt x="2622851" y="1674124"/>
                </a:cubicBezTo>
                <a:cubicBezTo>
                  <a:pt x="2364069" y="1693165"/>
                  <a:pt x="2253798" y="1662071"/>
                  <a:pt x="1957153" y="1674124"/>
                </a:cubicBezTo>
                <a:cubicBezTo>
                  <a:pt x="1660508" y="1686177"/>
                  <a:pt x="1608683" y="1669879"/>
                  <a:pt x="1371338" y="1674124"/>
                </a:cubicBezTo>
                <a:cubicBezTo>
                  <a:pt x="1133993" y="1678369"/>
                  <a:pt x="893733" y="1705118"/>
                  <a:pt x="665698" y="1674124"/>
                </a:cubicBezTo>
                <a:cubicBezTo>
                  <a:pt x="437663" y="1643130"/>
                  <a:pt x="300285" y="1677285"/>
                  <a:pt x="0" y="1674124"/>
                </a:cubicBezTo>
                <a:cubicBezTo>
                  <a:pt x="748" y="1530080"/>
                  <a:pt x="-20853" y="1302344"/>
                  <a:pt x="0" y="1149565"/>
                </a:cubicBezTo>
                <a:cubicBezTo>
                  <a:pt x="20853" y="996786"/>
                  <a:pt x="-16632" y="706770"/>
                  <a:pt x="0" y="558041"/>
                </a:cubicBezTo>
                <a:cubicBezTo>
                  <a:pt x="16632" y="409312"/>
                  <a:pt x="27254" y="184905"/>
                  <a:pt x="0" y="0"/>
                </a:cubicBez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52"/>
            </a:endParaRPr>
          </a:p>
        </p:txBody>
      </p:sp>
      <p:sp>
        <p:nvSpPr>
          <p:cNvPr id="1048871" name="Text Placeholder 5"/>
          <p:cNvSpPr>
            <a:spLocks noGrp="1"/>
          </p:cNvSpPr>
          <p:nvPr>
            <p:ph type="body" sz="quarter" idx="17" hasCustomPrompt="1"/>
          </p:nvPr>
        </p:nvSpPr>
        <p:spPr>
          <a:xfrm>
            <a:off x="388620" y="1465488"/>
            <a:ext cx="3994189" cy="1674124"/>
          </a:xfrm>
          <a:prstGeom prst="rect">
            <a:avLst/>
          </a:prstGeom>
          <a:ln>
            <a:solidFill>
              <a:schemeClr val="accent1"/>
            </a:solidFill>
          </a:ln>
        </p:spPr>
        <p:txBody>
          <a:bodyPr lIns="0" tIns="0" rIns="0" bIns="0">
            <a:normAutofit/>
          </a:bodyPr>
          <a:lstStyle>
            <a:lvl1pPr marL="114300" indent="0">
              <a:lnSpc>
                <a:spcPct val="100000"/>
              </a:lnSpc>
              <a:buNone/>
              <a:defRPr sz="1400" b="0" spc="0">
                <a:solidFill>
                  <a:schemeClr val="tx1"/>
                </a:solidFill>
                <a:latin typeface="Montserrat" panose="00000500000000000000" pitchFamily="2" charset="-52"/>
                <a:cs typeface="Times New Roman" panose="02020603050405020304" pitchFamily="18" charset="0"/>
              </a:defRPr>
            </a:lvl1pPr>
          </a:lstStyle>
          <a:p>
            <a:pPr lvl="0"/>
            <a:r>
              <a:rPr lang="en-US" dirty="0"/>
              <a:t>Content1, 350, str, 14</a:t>
            </a:r>
          </a:p>
        </p:txBody>
      </p:sp>
      <p:sp>
        <p:nvSpPr>
          <p:cNvPr id="1048872" name="Rectangle 3"/>
          <p:cNvSpPr/>
          <p:nvPr userDrawn="1"/>
        </p:nvSpPr>
        <p:spPr>
          <a:xfrm>
            <a:off x="4711700" y="1457868"/>
            <a:ext cx="3994189" cy="1674124"/>
          </a:xfrm>
          <a:custGeom>
            <a:avLst/>
            <a:gdLst>
              <a:gd name="connsiteX0" fmla="*/ 0 w 3994189"/>
              <a:gd name="connsiteY0" fmla="*/ 0 h 1674124"/>
              <a:gd name="connsiteX1" fmla="*/ 705640 w 3994189"/>
              <a:gd name="connsiteY1" fmla="*/ 0 h 1674124"/>
              <a:gd name="connsiteX2" fmla="*/ 1451222 w 3994189"/>
              <a:gd name="connsiteY2" fmla="*/ 0 h 1674124"/>
              <a:gd name="connsiteX3" fmla="*/ 1997094 w 3994189"/>
              <a:gd name="connsiteY3" fmla="*/ 0 h 1674124"/>
              <a:gd name="connsiteX4" fmla="*/ 2702735 w 3994189"/>
              <a:gd name="connsiteY4" fmla="*/ 0 h 1674124"/>
              <a:gd name="connsiteX5" fmla="*/ 3328491 w 3994189"/>
              <a:gd name="connsiteY5" fmla="*/ 0 h 1674124"/>
              <a:gd name="connsiteX6" fmla="*/ 3994189 w 3994189"/>
              <a:gd name="connsiteY6" fmla="*/ 0 h 1674124"/>
              <a:gd name="connsiteX7" fmla="*/ 3994189 w 3994189"/>
              <a:gd name="connsiteY7" fmla="*/ 558041 h 1674124"/>
              <a:gd name="connsiteX8" fmla="*/ 3994189 w 3994189"/>
              <a:gd name="connsiteY8" fmla="*/ 1116083 h 1674124"/>
              <a:gd name="connsiteX9" fmla="*/ 3994189 w 3994189"/>
              <a:gd name="connsiteY9" fmla="*/ 1674124 h 1674124"/>
              <a:gd name="connsiteX10" fmla="*/ 3248607 w 3994189"/>
              <a:gd name="connsiteY10" fmla="*/ 1674124 h 1674124"/>
              <a:gd name="connsiteX11" fmla="*/ 2582909 w 3994189"/>
              <a:gd name="connsiteY11" fmla="*/ 1674124 h 1674124"/>
              <a:gd name="connsiteX12" fmla="*/ 2037036 w 3994189"/>
              <a:gd name="connsiteY12" fmla="*/ 1674124 h 1674124"/>
              <a:gd name="connsiteX13" fmla="*/ 1291454 w 3994189"/>
              <a:gd name="connsiteY13" fmla="*/ 1674124 h 1674124"/>
              <a:gd name="connsiteX14" fmla="*/ 625756 w 3994189"/>
              <a:gd name="connsiteY14" fmla="*/ 1674124 h 1674124"/>
              <a:gd name="connsiteX15" fmla="*/ 0 w 3994189"/>
              <a:gd name="connsiteY15" fmla="*/ 1674124 h 1674124"/>
              <a:gd name="connsiteX16" fmla="*/ 0 w 3994189"/>
              <a:gd name="connsiteY16" fmla="*/ 1132824 h 1674124"/>
              <a:gd name="connsiteX17" fmla="*/ 0 w 3994189"/>
              <a:gd name="connsiteY17" fmla="*/ 625006 h 1674124"/>
              <a:gd name="connsiteX18" fmla="*/ 0 w 3994189"/>
              <a:gd name="connsiteY18" fmla="*/ 0 h 167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4189" h="1674124" extrusionOk="0">
                <a:moveTo>
                  <a:pt x="0" y="0"/>
                </a:moveTo>
                <a:cubicBezTo>
                  <a:pt x="299267" y="14610"/>
                  <a:pt x="454135" y="15258"/>
                  <a:pt x="705640" y="0"/>
                </a:cubicBezTo>
                <a:cubicBezTo>
                  <a:pt x="957145" y="-15258"/>
                  <a:pt x="1229837" y="-26842"/>
                  <a:pt x="1451222" y="0"/>
                </a:cubicBezTo>
                <a:cubicBezTo>
                  <a:pt x="1672607" y="26842"/>
                  <a:pt x="1753882" y="-25882"/>
                  <a:pt x="1997094" y="0"/>
                </a:cubicBezTo>
                <a:cubicBezTo>
                  <a:pt x="2240306" y="25882"/>
                  <a:pt x="2354513" y="-6393"/>
                  <a:pt x="2702735" y="0"/>
                </a:cubicBezTo>
                <a:cubicBezTo>
                  <a:pt x="3050957" y="6393"/>
                  <a:pt x="3015887" y="-9175"/>
                  <a:pt x="3328491" y="0"/>
                </a:cubicBezTo>
                <a:cubicBezTo>
                  <a:pt x="3641095" y="9175"/>
                  <a:pt x="3822269" y="-8076"/>
                  <a:pt x="3994189" y="0"/>
                </a:cubicBezTo>
                <a:cubicBezTo>
                  <a:pt x="4013105" y="207315"/>
                  <a:pt x="3972683" y="318214"/>
                  <a:pt x="3994189" y="558041"/>
                </a:cubicBezTo>
                <a:cubicBezTo>
                  <a:pt x="4015695" y="797868"/>
                  <a:pt x="4003768" y="911683"/>
                  <a:pt x="3994189" y="1116083"/>
                </a:cubicBezTo>
                <a:cubicBezTo>
                  <a:pt x="3984610" y="1320483"/>
                  <a:pt x="3988008" y="1486412"/>
                  <a:pt x="3994189" y="1674124"/>
                </a:cubicBezTo>
                <a:cubicBezTo>
                  <a:pt x="3748292" y="1657123"/>
                  <a:pt x="3420686" y="1657109"/>
                  <a:pt x="3248607" y="1674124"/>
                </a:cubicBezTo>
                <a:cubicBezTo>
                  <a:pt x="3076528" y="1691139"/>
                  <a:pt x="2766063" y="1656999"/>
                  <a:pt x="2582909" y="1674124"/>
                </a:cubicBezTo>
                <a:cubicBezTo>
                  <a:pt x="2399755" y="1691249"/>
                  <a:pt x="2204678" y="1675376"/>
                  <a:pt x="2037036" y="1674124"/>
                </a:cubicBezTo>
                <a:cubicBezTo>
                  <a:pt x="1869394" y="1672872"/>
                  <a:pt x="1448795" y="1677221"/>
                  <a:pt x="1291454" y="1674124"/>
                </a:cubicBezTo>
                <a:cubicBezTo>
                  <a:pt x="1134113" y="1671027"/>
                  <a:pt x="909744" y="1706114"/>
                  <a:pt x="625756" y="1674124"/>
                </a:cubicBezTo>
                <a:cubicBezTo>
                  <a:pt x="341768" y="1642134"/>
                  <a:pt x="303539" y="1656016"/>
                  <a:pt x="0" y="1674124"/>
                </a:cubicBezTo>
                <a:cubicBezTo>
                  <a:pt x="3771" y="1422982"/>
                  <a:pt x="8574" y="1252480"/>
                  <a:pt x="0" y="1132824"/>
                </a:cubicBezTo>
                <a:cubicBezTo>
                  <a:pt x="-8574" y="1013168"/>
                  <a:pt x="17420" y="835138"/>
                  <a:pt x="0" y="625006"/>
                </a:cubicBezTo>
                <a:cubicBezTo>
                  <a:pt x="-17420" y="414874"/>
                  <a:pt x="22282" y="282140"/>
                  <a:pt x="0" y="0"/>
                </a:cubicBez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52"/>
            </a:endParaRPr>
          </a:p>
        </p:txBody>
      </p:sp>
      <p:sp>
        <p:nvSpPr>
          <p:cNvPr id="1048873" name="Text Placeholder 5"/>
          <p:cNvSpPr>
            <a:spLocks noGrp="1"/>
          </p:cNvSpPr>
          <p:nvPr>
            <p:ph type="body" sz="quarter" idx="14" hasCustomPrompt="1"/>
          </p:nvPr>
        </p:nvSpPr>
        <p:spPr>
          <a:xfrm>
            <a:off x="4719320" y="1465488"/>
            <a:ext cx="3994189" cy="1674124"/>
          </a:xfrm>
          <a:prstGeom prst="rect">
            <a:avLst/>
          </a:prstGeom>
          <a:ln>
            <a:solidFill>
              <a:schemeClr val="accent1"/>
            </a:solidFill>
          </a:ln>
        </p:spPr>
        <p:txBody>
          <a:bodyPr>
            <a:normAutofit/>
          </a:bodyPr>
          <a:lstStyle>
            <a:lvl1pPr marL="114300" indent="0">
              <a:lnSpc>
                <a:spcPct val="100000"/>
              </a:lnSpc>
              <a:buNone/>
              <a:defRPr sz="1400" b="0" spc="0">
                <a:solidFill>
                  <a:schemeClr val="tx1"/>
                </a:solidFill>
                <a:latin typeface="Montserrat" panose="00000500000000000000" pitchFamily="2" charset="-52"/>
                <a:cs typeface="Times New Roman" panose="02020603050405020304" pitchFamily="18" charset="0"/>
              </a:defRPr>
            </a:lvl1pPr>
          </a:lstStyle>
          <a:p>
            <a:pPr lvl="0"/>
            <a:r>
              <a:rPr lang="en-US" dirty="0"/>
              <a:t>Content2, 350, str, 14</a:t>
            </a:r>
          </a:p>
        </p:txBody>
      </p:sp>
      <p:sp>
        <p:nvSpPr>
          <p:cNvPr id="1048874" name="Rectangle 5"/>
          <p:cNvSpPr/>
          <p:nvPr userDrawn="1"/>
        </p:nvSpPr>
        <p:spPr>
          <a:xfrm>
            <a:off x="384245" y="3367728"/>
            <a:ext cx="3994189" cy="1674124"/>
          </a:xfrm>
          <a:custGeom>
            <a:avLst/>
            <a:gdLst>
              <a:gd name="connsiteX0" fmla="*/ 0 w 3994189"/>
              <a:gd name="connsiteY0" fmla="*/ 0 h 1674124"/>
              <a:gd name="connsiteX1" fmla="*/ 665698 w 3994189"/>
              <a:gd name="connsiteY1" fmla="*/ 0 h 1674124"/>
              <a:gd name="connsiteX2" fmla="*/ 1331396 w 3994189"/>
              <a:gd name="connsiteY2" fmla="*/ 0 h 1674124"/>
              <a:gd name="connsiteX3" fmla="*/ 2037036 w 3994189"/>
              <a:gd name="connsiteY3" fmla="*/ 0 h 1674124"/>
              <a:gd name="connsiteX4" fmla="*/ 2782618 w 3994189"/>
              <a:gd name="connsiteY4" fmla="*/ 0 h 1674124"/>
              <a:gd name="connsiteX5" fmla="*/ 3328491 w 3994189"/>
              <a:gd name="connsiteY5" fmla="*/ 0 h 1674124"/>
              <a:gd name="connsiteX6" fmla="*/ 3994189 w 3994189"/>
              <a:gd name="connsiteY6" fmla="*/ 0 h 1674124"/>
              <a:gd name="connsiteX7" fmla="*/ 3994189 w 3994189"/>
              <a:gd name="connsiteY7" fmla="*/ 541300 h 1674124"/>
              <a:gd name="connsiteX8" fmla="*/ 3994189 w 3994189"/>
              <a:gd name="connsiteY8" fmla="*/ 1082600 h 1674124"/>
              <a:gd name="connsiteX9" fmla="*/ 3994189 w 3994189"/>
              <a:gd name="connsiteY9" fmla="*/ 1674124 h 1674124"/>
              <a:gd name="connsiteX10" fmla="*/ 3408375 w 3994189"/>
              <a:gd name="connsiteY10" fmla="*/ 1674124 h 1674124"/>
              <a:gd name="connsiteX11" fmla="*/ 2742676 w 3994189"/>
              <a:gd name="connsiteY11" fmla="*/ 1674124 h 1674124"/>
              <a:gd name="connsiteX12" fmla="*/ 2076978 w 3994189"/>
              <a:gd name="connsiteY12" fmla="*/ 1674124 h 1674124"/>
              <a:gd name="connsiteX13" fmla="*/ 1371338 w 3994189"/>
              <a:gd name="connsiteY13" fmla="*/ 1674124 h 1674124"/>
              <a:gd name="connsiteX14" fmla="*/ 665698 w 3994189"/>
              <a:gd name="connsiteY14" fmla="*/ 1674124 h 1674124"/>
              <a:gd name="connsiteX15" fmla="*/ 0 w 3994189"/>
              <a:gd name="connsiteY15" fmla="*/ 1674124 h 1674124"/>
              <a:gd name="connsiteX16" fmla="*/ 0 w 3994189"/>
              <a:gd name="connsiteY16" fmla="*/ 1149565 h 1674124"/>
              <a:gd name="connsiteX17" fmla="*/ 0 w 3994189"/>
              <a:gd name="connsiteY17" fmla="*/ 641748 h 1674124"/>
              <a:gd name="connsiteX18" fmla="*/ 0 w 3994189"/>
              <a:gd name="connsiteY18" fmla="*/ 0 h 167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4189" h="1674124" extrusionOk="0">
                <a:moveTo>
                  <a:pt x="0" y="0"/>
                </a:moveTo>
                <a:cubicBezTo>
                  <a:pt x="137285" y="-1930"/>
                  <a:pt x="383198" y="12091"/>
                  <a:pt x="665698" y="0"/>
                </a:cubicBezTo>
                <a:cubicBezTo>
                  <a:pt x="948198" y="-12091"/>
                  <a:pt x="1076075" y="18326"/>
                  <a:pt x="1331396" y="0"/>
                </a:cubicBezTo>
                <a:cubicBezTo>
                  <a:pt x="1586717" y="-18326"/>
                  <a:pt x="1824196" y="-2227"/>
                  <a:pt x="2037036" y="0"/>
                </a:cubicBezTo>
                <a:cubicBezTo>
                  <a:pt x="2249876" y="2227"/>
                  <a:pt x="2580525" y="10119"/>
                  <a:pt x="2782618" y="0"/>
                </a:cubicBezTo>
                <a:cubicBezTo>
                  <a:pt x="2984711" y="-10119"/>
                  <a:pt x="3057198" y="-8476"/>
                  <a:pt x="3328491" y="0"/>
                </a:cubicBezTo>
                <a:cubicBezTo>
                  <a:pt x="3599784" y="8476"/>
                  <a:pt x="3736221" y="-22271"/>
                  <a:pt x="3994189" y="0"/>
                </a:cubicBezTo>
                <a:cubicBezTo>
                  <a:pt x="3979549" y="182522"/>
                  <a:pt x="4016089" y="314086"/>
                  <a:pt x="3994189" y="541300"/>
                </a:cubicBezTo>
                <a:cubicBezTo>
                  <a:pt x="3972289" y="768514"/>
                  <a:pt x="3986114" y="833101"/>
                  <a:pt x="3994189" y="1082600"/>
                </a:cubicBezTo>
                <a:cubicBezTo>
                  <a:pt x="4002264" y="1332099"/>
                  <a:pt x="4023451" y="1527567"/>
                  <a:pt x="3994189" y="1674124"/>
                </a:cubicBezTo>
                <a:cubicBezTo>
                  <a:pt x="3835973" y="1668203"/>
                  <a:pt x="3627275" y="1666292"/>
                  <a:pt x="3408375" y="1674124"/>
                </a:cubicBezTo>
                <a:cubicBezTo>
                  <a:pt x="3189475" y="1681956"/>
                  <a:pt x="2877679" y="1671124"/>
                  <a:pt x="2742676" y="1674124"/>
                </a:cubicBezTo>
                <a:cubicBezTo>
                  <a:pt x="2607673" y="1677124"/>
                  <a:pt x="2247148" y="1696456"/>
                  <a:pt x="2076978" y="1674124"/>
                </a:cubicBezTo>
                <a:cubicBezTo>
                  <a:pt x="1906808" y="1651792"/>
                  <a:pt x="1675035" y="1657608"/>
                  <a:pt x="1371338" y="1674124"/>
                </a:cubicBezTo>
                <a:cubicBezTo>
                  <a:pt x="1067641" y="1690640"/>
                  <a:pt x="828646" y="1646352"/>
                  <a:pt x="665698" y="1674124"/>
                </a:cubicBezTo>
                <a:cubicBezTo>
                  <a:pt x="502750" y="1701896"/>
                  <a:pt x="283018" y="1648849"/>
                  <a:pt x="0" y="1674124"/>
                </a:cubicBezTo>
                <a:cubicBezTo>
                  <a:pt x="-9283" y="1544537"/>
                  <a:pt x="2524" y="1335643"/>
                  <a:pt x="0" y="1149565"/>
                </a:cubicBezTo>
                <a:cubicBezTo>
                  <a:pt x="-2524" y="963487"/>
                  <a:pt x="19562" y="754331"/>
                  <a:pt x="0" y="641748"/>
                </a:cubicBezTo>
                <a:cubicBezTo>
                  <a:pt x="-19562" y="529165"/>
                  <a:pt x="-20829" y="293145"/>
                  <a:pt x="0" y="0"/>
                </a:cubicBez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52"/>
            </a:endParaRPr>
          </a:p>
        </p:txBody>
      </p:sp>
      <p:sp>
        <p:nvSpPr>
          <p:cNvPr id="1048875" name="Text Placeholder 5"/>
          <p:cNvSpPr>
            <a:spLocks noGrp="1"/>
          </p:cNvSpPr>
          <p:nvPr>
            <p:ph type="body" sz="quarter" idx="18" hasCustomPrompt="1"/>
          </p:nvPr>
        </p:nvSpPr>
        <p:spPr>
          <a:xfrm>
            <a:off x="391865" y="3375348"/>
            <a:ext cx="3994189" cy="1674124"/>
          </a:xfrm>
          <a:prstGeom prst="rect">
            <a:avLst/>
          </a:prstGeom>
          <a:ln>
            <a:solidFill>
              <a:schemeClr val="accent1"/>
            </a:solidFill>
          </a:ln>
        </p:spPr>
        <p:txBody>
          <a:bodyPr>
            <a:normAutofit/>
          </a:bodyPr>
          <a:lstStyle>
            <a:lvl1pPr marL="114300" indent="0">
              <a:lnSpc>
                <a:spcPct val="100000"/>
              </a:lnSpc>
              <a:buNone/>
              <a:defRPr sz="1400" b="0" spc="0">
                <a:solidFill>
                  <a:schemeClr val="tx1"/>
                </a:solidFill>
                <a:latin typeface="Montserrat" panose="00000500000000000000" pitchFamily="2" charset="-52"/>
                <a:cs typeface="Times New Roman" panose="02020603050405020304" pitchFamily="18" charset="0"/>
              </a:defRPr>
            </a:lvl1pPr>
          </a:lstStyle>
          <a:p>
            <a:pPr lvl="0"/>
            <a:r>
              <a:rPr lang="en-US" dirty="0"/>
              <a:t>Content3, 350, str, 14</a:t>
            </a:r>
          </a:p>
        </p:txBody>
      </p:sp>
      <p:sp>
        <p:nvSpPr>
          <p:cNvPr id="1048876" name="Rectangle 7"/>
          <p:cNvSpPr/>
          <p:nvPr userDrawn="1"/>
        </p:nvSpPr>
        <p:spPr>
          <a:xfrm>
            <a:off x="4714945" y="3367728"/>
            <a:ext cx="3994189" cy="1674124"/>
          </a:xfrm>
          <a:custGeom>
            <a:avLst/>
            <a:gdLst>
              <a:gd name="connsiteX0" fmla="*/ 0 w 3994189"/>
              <a:gd name="connsiteY0" fmla="*/ 0 h 1674124"/>
              <a:gd name="connsiteX1" fmla="*/ 745582 w 3994189"/>
              <a:gd name="connsiteY1" fmla="*/ 0 h 1674124"/>
              <a:gd name="connsiteX2" fmla="*/ 1411280 w 3994189"/>
              <a:gd name="connsiteY2" fmla="*/ 0 h 1674124"/>
              <a:gd name="connsiteX3" fmla="*/ 2116920 w 3994189"/>
              <a:gd name="connsiteY3" fmla="*/ 0 h 1674124"/>
              <a:gd name="connsiteX4" fmla="*/ 2862502 w 3994189"/>
              <a:gd name="connsiteY4" fmla="*/ 0 h 1674124"/>
              <a:gd name="connsiteX5" fmla="*/ 3994189 w 3994189"/>
              <a:gd name="connsiteY5" fmla="*/ 0 h 1674124"/>
              <a:gd name="connsiteX6" fmla="*/ 3994189 w 3994189"/>
              <a:gd name="connsiteY6" fmla="*/ 558041 h 1674124"/>
              <a:gd name="connsiteX7" fmla="*/ 3994189 w 3994189"/>
              <a:gd name="connsiteY7" fmla="*/ 1149565 h 1674124"/>
              <a:gd name="connsiteX8" fmla="*/ 3994189 w 3994189"/>
              <a:gd name="connsiteY8" fmla="*/ 1674124 h 1674124"/>
              <a:gd name="connsiteX9" fmla="*/ 3248607 w 3994189"/>
              <a:gd name="connsiteY9" fmla="*/ 1674124 h 1674124"/>
              <a:gd name="connsiteX10" fmla="*/ 2702735 w 3994189"/>
              <a:gd name="connsiteY10" fmla="*/ 1674124 h 1674124"/>
              <a:gd name="connsiteX11" fmla="*/ 2076978 w 3994189"/>
              <a:gd name="connsiteY11" fmla="*/ 1674124 h 1674124"/>
              <a:gd name="connsiteX12" fmla="*/ 1451222 w 3994189"/>
              <a:gd name="connsiteY12" fmla="*/ 1674124 h 1674124"/>
              <a:gd name="connsiteX13" fmla="*/ 745582 w 3994189"/>
              <a:gd name="connsiteY13" fmla="*/ 1674124 h 1674124"/>
              <a:gd name="connsiteX14" fmla="*/ 0 w 3994189"/>
              <a:gd name="connsiteY14" fmla="*/ 1674124 h 1674124"/>
              <a:gd name="connsiteX15" fmla="*/ 0 w 3994189"/>
              <a:gd name="connsiteY15" fmla="*/ 1132824 h 1674124"/>
              <a:gd name="connsiteX16" fmla="*/ 0 w 3994189"/>
              <a:gd name="connsiteY16" fmla="*/ 541300 h 1674124"/>
              <a:gd name="connsiteX17" fmla="*/ 0 w 3994189"/>
              <a:gd name="connsiteY17" fmla="*/ 0 h 167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4189" h="1674124" extrusionOk="0">
                <a:moveTo>
                  <a:pt x="0" y="0"/>
                </a:moveTo>
                <a:cubicBezTo>
                  <a:pt x="179150" y="32532"/>
                  <a:pt x="593930" y="13712"/>
                  <a:pt x="745582" y="0"/>
                </a:cubicBezTo>
                <a:cubicBezTo>
                  <a:pt x="897234" y="-13712"/>
                  <a:pt x="1136934" y="-2117"/>
                  <a:pt x="1411280" y="0"/>
                </a:cubicBezTo>
                <a:cubicBezTo>
                  <a:pt x="1685626" y="2117"/>
                  <a:pt x="1890854" y="35025"/>
                  <a:pt x="2116920" y="0"/>
                </a:cubicBezTo>
                <a:cubicBezTo>
                  <a:pt x="2342986" y="-35025"/>
                  <a:pt x="2705528" y="-23315"/>
                  <a:pt x="2862502" y="0"/>
                </a:cubicBezTo>
                <a:cubicBezTo>
                  <a:pt x="3019476" y="23315"/>
                  <a:pt x="3554544" y="-18474"/>
                  <a:pt x="3994189" y="0"/>
                </a:cubicBezTo>
                <a:cubicBezTo>
                  <a:pt x="3974546" y="160327"/>
                  <a:pt x="4020503" y="402026"/>
                  <a:pt x="3994189" y="558041"/>
                </a:cubicBezTo>
                <a:cubicBezTo>
                  <a:pt x="3967875" y="714056"/>
                  <a:pt x="3972214" y="1024627"/>
                  <a:pt x="3994189" y="1149565"/>
                </a:cubicBezTo>
                <a:cubicBezTo>
                  <a:pt x="4016164" y="1274503"/>
                  <a:pt x="4007030" y="1540407"/>
                  <a:pt x="3994189" y="1674124"/>
                </a:cubicBezTo>
                <a:cubicBezTo>
                  <a:pt x="3751317" y="1645052"/>
                  <a:pt x="3529545" y="1651065"/>
                  <a:pt x="3248607" y="1674124"/>
                </a:cubicBezTo>
                <a:cubicBezTo>
                  <a:pt x="2967669" y="1697183"/>
                  <a:pt x="2880049" y="1649325"/>
                  <a:pt x="2702735" y="1674124"/>
                </a:cubicBezTo>
                <a:cubicBezTo>
                  <a:pt x="2525421" y="1698923"/>
                  <a:pt x="2211499" y="1698519"/>
                  <a:pt x="2076978" y="1674124"/>
                </a:cubicBezTo>
                <a:cubicBezTo>
                  <a:pt x="1942457" y="1649729"/>
                  <a:pt x="1716143" y="1696499"/>
                  <a:pt x="1451222" y="1674124"/>
                </a:cubicBezTo>
                <a:cubicBezTo>
                  <a:pt x="1186301" y="1651749"/>
                  <a:pt x="999396" y="1658123"/>
                  <a:pt x="745582" y="1674124"/>
                </a:cubicBezTo>
                <a:cubicBezTo>
                  <a:pt x="491768" y="1690125"/>
                  <a:pt x="180088" y="1667982"/>
                  <a:pt x="0" y="1674124"/>
                </a:cubicBezTo>
                <a:cubicBezTo>
                  <a:pt x="7146" y="1459786"/>
                  <a:pt x="-1513" y="1359577"/>
                  <a:pt x="0" y="1132824"/>
                </a:cubicBezTo>
                <a:cubicBezTo>
                  <a:pt x="1513" y="906071"/>
                  <a:pt x="29178" y="753580"/>
                  <a:pt x="0" y="541300"/>
                </a:cubicBezTo>
                <a:cubicBezTo>
                  <a:pt x="-29178" y="329020"/>
                  <a:pt x="183" y="216622"/>
                  <a:pt x="0" y="0"/>
                </a:cubicBez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52"/>
            </a:endParaRPr>
          </a:p>
        </p:txBody>
      </p:sp>
      <p:sp>
        <p:nvSpPr>
          <p:cNvPr id="1048877" name="Text Placeholder 5"/>
          <p:cNvSpPr>
            <a:spLocks noGrp="1"/>
          </p:cNvSpPr>
          <p:nvPr>
            <p:ph type="body" sz="quarter" idx="19" hasCustomPrompt="1"/>
          </p:nvPr>
        </p:nvSpPr>
        <p:spPr>
          <a:xfrm>
            <a:off x="4722565" y="3375348"/>
            <a:ext cx="3994189" cy="1674124"/>
          </a:xfrm>
          <a:prstGeom prst="rect">
            <a:avLst/>
          </a:prstGeom>
          <a:ln>
            <a:solidFill>
              <a:schemeClr val="accent1"/>
            </a:solidFill>
          </a:ln>
        </p:spPr>
        <p:txBody>
          <a:bodyPr>
            <a:normAutofit/>
          </a:bodyPr>
          <a:lstStyle>
            <a:lvl1pPr marL="114300" indent="0">
              <a:lnSpc>
                <a:spcPct val="100000"/>
              </a:lnSpc>
              <a:buNone/>
              <a:defRPr sz="1400" b="0" spc="0">
                <a:solidFill>
                  <a:schemeClr val="tx1"/>
                </a:solidFill>
                <a:latin typeface="Montserrat" panose="00000500000000000000" pitchFamily="2" charset="-52"/>
                <a:cs typeface="Times New Roman" panose="02020603050405020304" pitchFamily="18" charset="0"/>
              </a:defRPr>
            </a:lvl1pPr>
          </a:lstStyle>
          <a:p>
            <a:pPr lvl="0"/>
            <a:r>
              <a:rPr lang="en-US" dirty="0"/>
              <a:t>Content4, 350, str, 14</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8950" name="Google Shape;35;p5"/>
          <p:cNvSpPr txBox="1">
            <a:spLocks noGrp="1"/>
          </p:cNvSpPr>
          <p:nvPr>
            <p:ph type="title" hasCustomPrompt="1"/>
          </p:nvPr>
        </p:nvSpPr>
        <p:spPr>
          <a:xfrm>
            <a:off x="311700" y="324963"/>
            <a:ext cx="8520600" cy="92690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8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100, str,40</a:t>
            </a:r>
            <a:endParaRPr dirty="0"/>
          </a:p>
        </p:txBody>
      </p:sp>
      <p:sp>
        <p:nvSpPr>
          <p:cNvPr id="1048951"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182" name="Google Shape;39;p5"/>
          <p:cNvGrpSpPr/>
          <p:nvPr/>
        </p:nvGrpSpPr>
        <p:grpSpPr>
          <a:xfrm>
            <a:off x="8148773" y="324962"/>
            <a:ext cx="723530" cy="941084"/>
            <a:chOff x="2497" y="0"/>
            <a:chExt cx="1929413" cy="2509557"/>
          </a:xfrm>
        </p:grpSpPr>
        <p:grpSp>
          <p:nvGrpSpPr>
            <p:cNvPr id="183" name="Google Shape;40;p5"/>
            <p:cNvGrpSpPr/>
            <p:nvPr/>
          </p:nvGrpSpPr>
          <p:grpSpPr>
            <a:xfrm>
              <a:off x="2497" y="0"/>
              <a:ext cx="1114555" cy="1119551"/>
              <a:chOff x="1813" y="0"/>
              <a:chExt cx="809173" cy="812800"/>
            </a:xfrm>
          </p:grpSpPr>
          <p:sp>
            <p:nvSpPr>
              <p:cNvPr id="1048952"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53"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4" name="Google Shape;43;p5"/>
            <p:cNvGrpSpPr/>
            <p:nvPr/>
          </p:nvGrpSpPr>
          <p:grpSpPr>
            <a:xfrm>
              <a:off x="342096" y="1411107"/>
              <a:ext cx="540932" cy="543357"/>
              <a:chOff x="1813" y="0"/>
              <a:chExt cx="809173" cy="812800"/>
            </a:xfrm>
          </p:grpSpPr>
          <p:sp>
            <p:nvSpPr>
              <p:cNvPr id="1048954"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55"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5" name="Google Shape;46;p5"/>
            <p:cNvGrpSpPr/>
            <p:nvPr/>
          </p:nvGrpSpPr>
          <p:grpSpPr>
            <a:xfrm>
              <a:off x="918925" y="2106408"/>
              <a:ext cx="401350" cy="403149"/>
              <a:chOff x="1813" y="0"/>
              <a:chExt cx="809173" cy="812800"/>
            </a:xfrm>
          </p:grpSpPr>
          <p:sp>
            <p:nvSpPr>
              <p:cNvPr id="1048956"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57"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6" name="Google Shape;49;p5"/>
            <p:cNvGrpSpPr/>
            <p:nvPr/>
          </p:nvGrpSpPr>
          <p:grpSpPr>
            <a:xfrm>
              <a:off x="1322522" y="716460"/>
              <a:ext cx="609388" cy="612120"/>
              <a:chOff x="1813" y="0"/>
              <a:chExt cx="809173" cy="812800"/>
            </a:xfrm>
          </p:grpSpPr>
          <p:sp>
            <p:nvSpPr>
              <p:cNvPr id="1048958"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59"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7" name="Google Shape;52;p5"/>
            <p:cNvGrpSpPr/>
            <p:nvPr/>
          </p:nvGrpSpPr>
          <p:grpSpPr>
            <a:xfrm>
              <a:off x="1321840" y="1411107"/>
              <a:ext cx="304654" cy="306019"/>
              <a:chOff x="1813" y="0"/>
              <a:chExt cx="809173" cy="812800"/>
            </a:xfrm>
          </p:grpSpPr>
          <p:sp>
            <p:nvSpPr>
              <p:cNvPr id="1048960"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61"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188" name="Google Shape;55;p5"/>
          <p:cNvGrpSpPr/>
          <p:nvPr/>
        </p:nvGrpSpPr>
        <p:grpSpPr>
          <a:xfrm>
            <a:off x="156523" y="4015037"/>
            <a:ext cx="723530" cy="941084"/>
            <a:chOff x="2497" y="0"/>
            <a:chExt cx="1929413" cy="2509557"/>
          </a:xfrm>
        </p:grpSpPr>
        <p:grpSp>
          <p:nvGrpSpPr>
            <p:cNvPr id="189" name="Google Shape;56;p5"/>
            <p:cNvGrpSpPr/>
            <p:nvPr/>
          </p:nvGrpSpPr>
          <p:grpSpPr>
            <a:xfrm>
              <a:off x="2497" y="0"/>
              <a:ext cx="1114555" cy="1119551"/>
              <a:chOff x="1813" y="0"/>
              <a:chExt cx="809173" cy="812800"/>
            </a:xfrm>
          </p:grpSpPr>
          <p:sp>
            <p:nvSpPr>
              <p:cNvPr id="1048962"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63"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0" name="Google Shape;59;p5"/>
            <p:cNvGrpSpPr/>
            <p:nvPr/>
          </p:nvGrpSpPr>
          <p:grpSpPr>
            <a:xfrm>
              <a:off x="342096" y="1411107"/>
              <a:ext cx="540932" cy="543357"/>
              <a:chOff x="1813" y="0"/>
              <a:chExt cx="809173" cy="812800"/>
            </a:xfrm>
          </p:grpSpPr>
          <p:sp>
            <p:nvSpPr>
              <p:cNvPr id="1048964"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65"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1" name="Google Shape;62;p5"/>
            <p:cNvGrpSpPr/>
            <p:nvPr/>
          </p:nvGrpSpPr>
          <p:grpSpPr>
            <a:xfrm>
              <a:off x="918925" y="2106408"/>
              <a:ext cx="401350" cy="403149"/>
              <a:chOff x="1813" y="0"/>
              <a:chExt cx="809173" cy="812800"/>
            </a:xfrm>
          </p:grpSpPr>
          <p:sp>
            <p:nvSpPr>
              <p:cNvPr id="1048966"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67"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2" name="Google Shape;65;p5"/>
            <p:cNvGrpSpPr/>
            <p:nvPr/>
          </p:nvGrpSpPr>
          <p:grpSpPr>
            <a:xfrm>
              <a:off x="1322522" y="716460"/>
              <a:ext cx="609388" cy="612120"/>
              <a:chOff x="1813" y="0"/>
              <a:chExt cx="809173" cy="812800"/>
            </a:xfrm>
          </p:grpSpPr>
          <p:sp>
            <p:nvSpPr>
              <p:cNvPr id="1048968"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69"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3" name="Google Shape;68;p5"/>
            <p:cNvGrpSpPr/>
            <p:nvPr/>
          </p:nvGrpSpPr>
          <p:grpSpPr>
            <a:xfrm>
              <a:off x="1321840" y="1411107"/>
              <a:ext cx="304654" cy="306019"/>
              <a:chOff x="1813" y="0"/>
              <a:chExt cx="809173" cy="812800"/>
            </a:xfrm>
          </p:grpSpPr>
          <p:sp>
            <p:nvSpPr>
              <p:cNvPr id="1048970"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71"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8972"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grpSp>
        <p:nvGrpSpPr>
          <p:cNvPr id="194" name="Group 1"/>
          <p:cNvGrpSpPr/>
          <p:nvPr userDrawn="1"/>
        </p:nvGrpSpPr>
        <p:grpSpPr>
          <a:xfrm>
            <a:off x="390948" y="1508645"/>
            <a:ext cx="944028" cy="1015663"/>
            <a:chOff x="539711" y="2136804"/>
            <a:chExt cx="1371600" cy="1468093"/>
          </a:xfrm>
        </p:grpSpPr>
        <p:sp>
          <p:nvSpPr>
            <p:cNvPr id="1048973" name="Oval 2"/>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974" name="TextBox 3"/>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1</a:t>
              </a:r>
            </a:p>
          </p:txBody>
        </p:sp>
      </p:grpSp>
      <p:sp>
        <p:nvSpPr>
          <p:cNvPr id="1048975" name="Text Placeholder 16"/>
          <p:cNvSpPr>
            <a:spLocks noGrp="1"/>
          </p:cNvSpPr>
          <p:nvPr>
            <p:ph type="body" sz="quarter" idx="17" hasCustomPrompt="1"/>
          </p:nvPr>
        </p:nvSpPr>
        <p:spPr>
          <a:xfrm>
            <a:off x="1487409" y="1558150"/>
            <a:ext cx="4733661" cy="1015663"/>
          </a:xfrm>
          <a:prstGeom prst="rect">
            <a:avLst/>
          </a:prstGeom>
        </p:spPr>
        <p:txBody>
          <a:bodyPr anchor="ctr">
            <a:normAutofit/>
          </a:bodyPr>
          <a:lstStyle>
            <a:lvl1pPr marL="114300" indent="0">
              <a:buNone/>
              <a:defRPr sz="1400" spc="0"/>
            </a:lvl1pPr>
          </a:lstStyle>
          <a:p>
            <a:pPr lvl="0"/>
            <a:r>
              <a:rPr lang="en-US" dirty="0"/>
              <a:t>Content1, 200, str, 14</a:t>
            </a:r>
          </a:p>
        </p:txBody>
      </p:sp>
      <p:grpSp>
        <p:nvGrpSpPr>
          <p:cNvPr id="195" name="Group 5"/>
          <p:cNvGrpSpPr/>
          <p:nvPr userDrawn="1"/>
        </p:nvGrpSpPr>
        <p:grpSpPr>
          <a:xfrm>
            <a:off x="354243" y="2634284"/>
            <a:ext cx="944028" cy="1015663"/>
            <a:chOff x="539711" y="2136804"/>
            <a:chExt cx="1371600" cy="1468093"/>
          </a:xfrm>
        </p:grpSpPr>
        <p:sp>
          <p:nvSpPr>
            <p:cNvPr id="1048976" name="Oval 6"/>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977" name="TextBox 7"/>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2</a:t>
              </a:r>
            </a:p>
          </p:txBody>
        </p:sp>
      </p:grpSp>
      <p:grpSp>
        <p:nvGrpSpPr>
          <p:cNvPr id="196" name="Group 8"/>
          <p:cNvGrpSpPr/>
          <p:nvPr userDrawn="1"/>
        </p:nvGrpSpPr>
        <p:grpSpPr>
          <a:xfrm>
            <a:off x="349211" y="3796762"/>
            <a:ext cx="944028" cy="1015663"/>
            <a:chOff x="539711" y="2136804"/>
            <a:chExt cx="1371600" cy="1468093"/>
          </a:xfrm>
        </p:grpSpPr>
        <p:sp>
          <p:nvSpPr>
            <p:cNvPr id="1048978" name="Oval 9"/>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979" name="TextBox 10"/>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3</a:t>
              </a:r>
            </a:p>
          </p:txBody>
        </p:sp>
      </p:grpSp>
      <p:sp>
        <p:nvSpPr>
          <p:cNvPr id="1048980" name="Text Placeholder 16"/>
          <p:cNvSpPr>
            <a:spLocks noGrp="1"/>
          </p:cNvSpPr>
          <p:nvPr>
            <p:ph type="body" sz="quarter" idx="18" hasCustomPrompt="1"/>
          </p:nvPr>
        </p:nvSpPr>
        <p:spPr>
          <a:xfrm>
            <a:off x="1487409" y="2684416"/>
            <a:ext cx="4733661" cy="1015663"/>
          </a:xfrm>
          <a:prstGeom prst="rect">
            <a:avLst/>
          </a:prstGeom>
        </p:spPr>
        <p:txBody>
          <a:bodyPr anchor="ctr">
            <a:normAutofit/>
          </a:bodyPr>
          <a:lstStyle>
            <a:lvl1pPr marL="114300" indent="0">
              <a:buNone/>
              <a:defRPr sz="1400" spc="0"/>
            </a:lvl1pPr>
          </a:lstStyle>
          <a:p>
            <a:pPr lvl="0"/>
            <a:r>
              <a:rPr lang="en-US" dirty="0"/>
              <a:t>Content2, 200, str, 14</a:t>
            </a:r>
          </a:p>
        </p:txBody>
      </p:sp>
      <p:sp>
        <p:nvSpPr>
          <p:cNvPr id="1048981" name="Text Placeholder 16"/>
          <p:cNvSpPr>
            <a:spLocks noGrp="1"/>
          </p:cNvSpPr>
          <p:nvPr>
            <p:ph type="body" sz="quarter" idx="19" hasCustomPrompt="1"/>
          </p:nvPr>
        </p:nvSpPr>
        <p:spPr>
          <a:xfrm>
            <a:off x="1487409" y="3816098"/>
            <a:ext cx="4733661" cy="1015663"/>
          </a:xfrm>
          <a:prstGeom prst="rect">
            <a:avLst/>
          </a:prstGeom>
        </p:spPr>
        <p:txBody>
          <a:bodyPr anchor="ctr">
            <a:normAutofit/>
          </a:bodyPr>
          <a:lstStyle>
            <a:lvl1pPr marL="114300" indent="0">
              <a:buNone/>
              <a:defRPr sz="1400" spc="0"/>
            </a:lvl1pPr>
          </a:lstStyle>
          <a:p>
            <a:pPr lvl="0"/>
            <a:r>
              <a:rPr lang="en-US" dirty="0"/>
              <a:t>Content3, 200, str, 14</a:t>
            </a:r>
          </a:p>
        </p:txBody>
      </p:sp>
      <p:sp>
        <p:nvSpPr>
          <p:cNvPr id="1048982" name="Picture Placeholder 28"/>
          <p:cNvSpPr>
            <a:spLocks noGrp="1"/>
          </p:cNvSpPr>
          <p:nvPr>
            <p:ph type="pic" sz="quarter" idx="20" hasCustomPrompt="1"/>
          </p:nvPr>
        </p:nvSpPr>
        <p:spPr>
          <a:xfrm>
            <a:off x="6346448" y="1558150"/>
            <a:ext cx="2328898" cy="3237024"/>
          </a:xfrm>
          <a:prstGeom prst="rect">
            <a:avLst/>
          </a:prstGeom>
        </p:spPr>
        <p:txBody>
          <a:bodyPr/>
          <a:lstStyle>
            <a:lvl1pPr marL="114300" indent="0">
              <a:buNone/>
            </a:lvl1pPr>
          </a:lstStyle>
          <a:p>
            <a:r>
              <a:rPr lang="en-US" dirty="0"/>
              <a:t>Image, 0, </a:t>
            </a:r>
            <a:r>
              <a:rPr lang="en-US" dirty="0" err="1"/>
              <a:t>img</a:t>
            </a:r>
            <a:r>
              <a:rPr lang="en-US" dirty="0"/>
              <a:t>, 16</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6"/>
        <p:cNvGrpSpPr/>
        <p:nvPr/>
      </p:nvGrpSpPr>
      <p:grpSpPr>
        <a:xfrm>
          <a:off x="0" y="0"/>
          <a:ext cx="0" cy="0"/>
          <a:chOff x="0" y="0"/>
          <a:chExt cx="0" cy="0"/>
        </a:xfrm>
      </p:grpSpPr>
      <p:sp>
        <p:nvSpPr>
          <p:cNvPr id="1048587" name="Google Shape;266;p25"/>
          <p:cNvSpPr/>
          <p:nvPr userDrawn="1"/>
        </p:nvSpPr>
        <p:spPr>
          <a:xfrm>
            <a:off x="-343979" y="3881134"/>
            <a:ext cx="9603945" cy="1212498"/>
          </a:xfrm>
          <a:custGeom>
            <a:avLst/>
            <a:gdLst/>
            <a:ahLst/>
            <a:cxnLst/>
            <a:rect l="l" t="t" r="r" b="b"/>
            <a:pathLst>
              <a:path w="19207890" h="2424996" extrusionOk="0">
                <a:moveTo>
                  <a:pt x="0" y="0"/>
                </a:moveTo>
                <a:lnTo>
                  <a:pt x="19207890" y="0"/>
                </a:lnTo>
                <a:lnTo>
                  <a:pt x="19207890" y="2424996"/>
                </a:lnTo>
                <a:lnTo>
                  <a:pt x="0" y="2424996"/>
                </a:lnTo>
                <a:lnTo>
                  <a:pt x="0" y="0"/>
                </a:lnTo>
                <a:close/>
              </a:path>
            </a:pathLst>
          </a:custGeom>
          <a:blipFill rotWithShape="1">
            <a:blip r:embed="rId2">
              <a:alphaModFix amt="19999"/>
            </a:blip>
            <a:stretch>
              <a:fillRect/>
            </a:stretch>
          </a:blipFill>
          <a:ln>
            <a:noFill/>
          </a:ln>
        </p:spPr>
        <p:txBody>
          <a:bodyPr/>
          <a:lstStyle/>
          <a:p>
            <a:endParaRPr lang="en-US"/>
          </a:p>
        </p:txBody>
      </p:sp>
      <p:sp>
        <p:nvSpPr>
          <p:cNvPr id="1048588" name="Google Shape;267;p25"/>
          <p:cNvSpPr/>
          <p:nvPr userDrawn="1"/>
        </p:nvSpPr>
        <p:spPr>
          <a:xfrm>
            <a:off x="-343979" y="2221088"/>
            <a:ext cx="9603945" cy="1212498"/>
          </a:xfrm>
          <a:custGeom>
            <a:avLst/>
            <a:gdLst/>
            <a:ahLst/>
            <a:cxnLst/>
            <a:rect l="l" t="t" r="r" b="b"/>
            <a:pathLst>
              <a:path w="19207890" h="2424996" extrusionOk="0">
                <a:moveTo>
                  <a:pt x="0" y="0"/>
                </a:moveTo>
                <a:lnTo>
                  <a:pt x="19207890" y="0"/>
                </a:lnTo>
                <a:lnTo>
                  <a:pt x="19207890" y="2424996"/>
                </a:lnTo>
                <a:lnTo>
                  <a:pt x="0" y="2424996"/>
                </a:lnTo>
                <a:lnTo>
                  <a:pt x="0" y="0"/>
                </a:lnTo>
                <a:close/>
              </a:path>
            </a:pathLst>
          </a:custGeom>
          <a:blipFill rotWithShape="1">
            <a:blip r:embed="rId2">
              <a:alphaModFix amt="19999"/>
            </a:blip>
            <a:stretch>
              <a:fillRect/>
            </a:stretch>
          </a:blipFill>
          <a:ln>
            <a:noFill/>
          </a:ln>
        </p:spPr>
        <p:txBody>
          <a:bodyPr/>
          <a:lstStyle/>
          <a:p>
            <a:endParaRPr lang="en-US"/>
          </a:p>
        </p:txBody>
      </p:sp>
      <p:sp>
        <p:nvSpPr>
          <p:cNvPr id="1048589" name="Google Shape;268;p25"/>
          <p:cNvSpPr/>
          <p:nvPr userDrawn="1"/>
        </p:nvSpPr>
        <p:spPr>
          <a:xfrm>
            <a:off x="-343979" y="561043"/>
            <a:ext cx="9603945" cy="1212498"/>
          </a:xfrm>
          <a:custGeom>
            <a:avLst/>
            <a:gdLst/>
            <a:ahLst/>
            <a:cxnLst/>
            <a:rect l="l" t="t" r="r" b="b"/>
            <a:pathLst>
              <a:path w="19207890" h="2424996" extrusionOk="0">
                <a:moveTo>
                  <a:pt x="0" y="0"/>
                </a:moveTo>
                <a:lnTo>
                  <a:pt x="19207890" y="0"/>
                </a:lnTo>
                <a:lnTo>
                  <a:pt x="19207890" y="2424996"/>
                </a:lnTo>
                <a:lnTo>
                  <a:pt x="0" y="2424996"/>
                </a:lnTo>
                <a:lnTo>
                  <a:pt x="0" y="0"/>
                </a:lnTo>
                <a:close/>
              </a:path>
            </a:pathLst>
          </a:custGeom>
          <a:blipFill rotWithShape="1">
            <a:blip r:embed="rId2">
              <a:alphaModFix amt="19999"/>
            </a:blip>
            <a:stretch>
              <a:fillRect/>
            </a:stretch>
          </a:blipFill>
          <a:ln>
            <a:noFill/>
          </a:ln>
        </p:spPr>
        <p:txBody>
          <a:bodyPr/>
          <a:lstStyle/>
          <a:p>
            <a:endParaRPr lang="en-US"/>
          </a:p>
        </p:txBody>
      </p:sp>
      <p:sp>
        <p:nvSpPr>
          <p:cNvPr id="1048590" name="Google Shape;269;p25"/>
          <p:cNvSpPr/>
          <p:nvPr userDrawn="1"/>
        </p:nvSpPr>
        <p:spPr>
          <a:xfrm rot="1164571">
            <a:off x="209328" y="867450"/>
            <a:ext cx="1994321" cy="2020031"/>
          </a:xfrm>
          <a:custGeom>
            <a:avLst/>
            <a:gdLst/>
            <a:ahLst/>
            <a:cxnLst/>
            <a:rect l="l" t="t" r="r" b="b"/>
            <a:pathLst>
              <a:path w="3988642" h="4040061" extrusionOk="0">
                <a:moveTo>
                  <a:pt x="0" y="0"/>
                </a:moveTo>
                <a:lnTo>
                  <a:pt x="3988642" y="0"/>
                </a:lnTo>
                <a:lnTo>
                  <a:pt x="3988642" y="4040061"/>
                </a:lnTo>
                <a:lnTo>
                  <a:pt x="0" y="4040061"/>
                </a:lnTo>
                <a:lnTo>
                  <a:pt x="0" y="0"/>
                </a:lnTo>
                <a:close/>
              </a:path>
            </a:pathLst>
          </a:custGeom>
          <a:blipFill rotWithShape="1">
            <a:blip r:embed="rId3">
              <a:alphaModFix/>
            </a:blip>
            <a:stretch>
              <a:fillRect/>
            </a:stretch>
          </a:blipFill>
          <a:ln>
            <a:noFill/>
          </a:ln>
        </p:spPr>
        <p:txBody>
          <a:bodyPr/>
          <a:lstStyle/>
          <a:p>
            <a:endParaRPr lang="en-US"/>
          </a:p>
        </p:txBody>
      </p:sp>
      <p:sp>
        <p:nvSpPr>
          <p:cNvPr id="1048591" name="Google Shape;272;p25"/>
          <p:cNvSpPr txBox="1"/>
          <p:nvPr/>
        </p:nvSpPr>
        <p:spPr>
          <a:xfrm>
            <a:off x="1750979" y="2458799"/>
            <a:ext cx="376136" cy="205740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300" b="0" i="0" u="none" strike="noStrike" cap="none" dirty="0">
                <a:solidFill>
                  <a:srgbClr val="FFFFFF"/>
                </a:solidFill>
                <a:latin typeface="Paytone One"/>
                <a:ea typeface="Paytone One"/>
                <a:cs typeface="Paytone One"/>
                <a:sym typeface="Paytone One"/>
              </a:rPr>
              <a:t>1.</a:t>
            </a:r>
          </a:p>
          <a:p>
            <a:pPr marL="0" marR="0" lvl="0" indent="0" algn="ctr" rtl="0">
              <a:lnSpc>
                <a:spcPct val="120000"/>
              </a:lnSpc>
              <a:spcBef>
                <a:spcPts val="0"/>
              </a:spcBef>
              <a:spcAft>
                <a:spcPts val="0"/>
              </a:spcAft>
              <a:buNone/>
            </a:pPr>
            <a:endParaRPr lang="en-US" sz="2300" b="0" i="0" u="none" strike="noStrike" cap="none" dirty="0">
              <a:solidFill>
                <a:srgbClr val="FFFFFF"/>
              </a:solidFill>
              <a:latin typeface="Paytone One"/>
              <a:ea typeface="Paytone One"/>
              <a:cs typeface="Paytone One"/>
              <a:sym typeface="Paytone One"/>
            </a:endParaRPr>
          </a:p>
          <a:p>
            <a:pPr marL="0" marR="0" lvl="0" indent="0" algn="ctr" rtl="0">
              <a:lnSpc>
                <a:spcPct val="120000"/>
              </a:lnSpc>
              <a:spcBef>
                <a:spcPts val="0"/>
              </a:spcBef>
              <a:spcAft>
                <a:spcPts val="0"/>
              </a:spcAft>
              <a:buNone/>
            </a:pPr>
            <a:r>
              <a:rPr lang="en-US" sz="2300" b="0" i="0" u="none" strike="noStrike" cap="none" dirty="0">
                <a:solidFill>
                  <a:srgbClr val="FFFFFF"/>
                </a:solidFill>
                <a:latin typeface="Paytone One"/>
                <a:ea typeface="Paytone One"/>
                <a:cs typeface="Paytone One"/>
                <a:sym typeface="Paytone One"/>
              </a:rPr>
              <a:t>2.</a:t>
            </a:r>
          </a:p>
          <a:p>
            <a:pPr marL="0" marR="0" lvl="0" indent="0" algn="ctr" rtl="0">
              <a:lnSpc>
                <a:spcPct val="120000"/>
              </a:lnSpc>
              <a:spcBef>
                <a:spcPts val="0"/>
              </a:spcBef>
              <a:spcAft>
                <a:spcPts val="0"/>
              </a:spcAft>
              <a:buNone/>
            </a:pPr>
            <a:endParaRPr lang="en-US" sz="2300" b="0" i="0" u="none" strike="noStrike" cap="none" dirty="0">
              <a:solidFill>
                <a:srgbClr val="FFFFFF"/>
              </a:solidFill>
              <a:latin typeface="Paytone One"/>
              <a:ea typeface="Paytone One"/>
              <a:cs typeface="Paytone One"/>
              <a:sym typeface="Paytone One"/>
            </a:endParaRPr>
          </a:p>
          <a:p>
            <a:pPr marL="0" marR="0" lvl="0" indent="0" algn="ctr" rtl="0">
              <a:lnSpc>
                <a:spcPct val="120000"/>
              </a:lnSpc>
              <a:spcBef>
                <a:spcPts val="0"/>
              </a:spcBef>
              <a:spcAft>
                <a:spcPts val="0"/>
              </a:spcAft>
              <a:buNone/>
            </a:pPr>
            <a:r>
              <a:rPr lang="en-US" sz="2300" b="0" i="0" u="none" strike="noStrike" cap="none" dirty="0">
                <a:solidFill>
                  <a:srgbClr val="FFFFFF"/>
                </a:solidFill>
                <a:latin typeface="Paytone One"/>
                <a:ea typeface="Paytone One"/>
                <a:cs typeface="Paytone One"/>
                <a:sym typeface="Paytone One"/>
              </a:rPr>
              <a:t> 3.</a:t>
            </a:r>
            <a:endParaRPr lang="en-US" sz="700" dirty="0"/>
          </a:p>
        </p:txBody>
      </p:sp>
      <p:grpSp>
        <p:nvGrpSpPr>
          <p:cNvPr id="37" name="Google Shape;277;p25"/>
          <p:cNvGrpSpPr/>
          <p:nvPr userDrawn="1"/>
        </p:nvGrpSpPr>
        <p:grpSpPr>
          <a:xfrm>
            <a:off x="6487140" y="2221088"/>
            <a:ext cx="2962154" cy="2975431"/>
            <a:chOff x="1813" y="0"/>
            <a:chExt cx="809173" cy="812800"/>
          </a:xfrm>
        </p:grpSpPr>
        <p:sp>
          <p:nvSpPr>
            <p:cNvPr id="1048592" name="Google Shape;278;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593" name="Google Shape;279;p2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594" name="Google Shape;280;p25"/>
          <p:cNvSpPr/>
          <p:nvPr userDrawn="1"/>
        </p:nvSpPr>
        <p:spPr>
          <a:xfrm rot="585036">
            <a:off x="6483605" y="2224725"/>
            <a:ext cx="2787731" cy="2417723"/>
          </a:xfrm>
          <a:custGeom>
            <a:avLst/>
            <a:gdLst/>
            <a:ahLst/>
            <a:cxnLst/>
            <a:rect l="l" t="t" r="r" b="b"/>
            <a:pathLst>
              <a:path w="5575462" h="4835446" extrusionOk="0">
                <a:moveTo>
                  <a:pt x="0" y="0"/>
                </a:moveTo>
                <a:lnTo>
                  <a:pt x="5575463" y="0"/>
                </a:lnTo>
                <a:lnTo>
                  <a:pt x="5575463" y="4835447"/>
                </a:lnTo>
                <a:lnTo>
                  <a:pt x="0" y="4835447"/>
                </a:lnTo>
                <a:lnTo>
                  <a:pt x="0" y="0"/>
                </a:lnTo>
                <a:close/>
              </a:path>
            </a:pathLst>
          </a:custGeom>
          <a:blipFill rotWithShape="1">
            <a:blip r:embed="rId4">
              <a:alphaModFix/>
            </a:blip>
            <a:stretch>
              <a:fillRect/>
            </a:stretch>
          </a:blipFill>
          <a:ln>
            <a:noFill/>
          </a:ln>
        </p:spPr>
        <p:txBody>
          <a:bodyPr/>
          <a:lstStyle/>
          <a:p>
            <a:endParaRPr lang="en-US"/>
          </a:p>
        </p:txBody>
      </p:sp>
      <p:sp>
        <p:nvSpPr>
          <p:cNvPr id="1048595" name="Google Shape;17;p3"/>
          <p:cNvSpPr txBox="1">
            <a:spLocks noGrp="1"/>
          </p:cNvSpPr>
          <p:nvPr>
            <p:ph type="title" hasCustomPrompt="1"/>
          </p:nvPr>
        </p:nvSpPr>
        <p:spPr>
          <a:xfrm>
            <a:off x="1807412" y="479820"/>
            <a:ext cx="6070058" cy="1359775"/>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dirty="0"/>
              <a:t>Plan, 60, str</a:t>
            </a:r>
            <a:endParaRPr dirty="0"/>
          </a:p>
        </p:txBody>
      </p:sp>
      <p:sp>
        <p:nvSpPr>
          <p:cNvPr id="1048596" name="Text Placeholder 26"/>
          <p:cNvSpPr>
            <a:spLocks noGrp="1"/>
          </p:cNvSpPr>
          <p:nvPr>
            <p:ph type="body" sz="quarter" idx="10" hasCustomPrompt="1"/>
          </p:nvPr>
        </p:nvSpPr>
        <p:spPr>
          <a:xfrm>
            <a:off x="1951456" y="2324049"/>
            <a:ext cx="4189412" cy="728662"/>
          </a:xfrm>
        </p:spPr>
        <p:txBody>
          <a:bodyPr anchor="ctr">
            <a:normAutofit/>
          </a:bodyPr>
          <a:lstStyle>
            <a:lvl1pPr marL="114300" indent="0">
              <a:buNone/>
              <a:defRPr sz="1600">
                <a:solidFill>
                  <a:srgbClr val="FFFFFF"/>
                </a:solidFill>
              </a:defRPr>
            </a:lvl1pPr>
          </a:lstStyle>
          <a:p>
            <a:pPr lvl="0"/>
            <a:r>
              <a:rPr lang="en-US" dirty="0"/>
              <a:t>Plan1, 150, str</a:t>
            </a:r>
          </a:p>
        </p:txBody>
      </p:sp>
      <p:sp>
        <p:nvSpPr>
          <p:cNvPr id="1048597" name="Text Placeholder 26"/>
          <p:cNvSpPr>
            <a:spLocks noGrp="1"/>
          </p:cNvSpPr>
          <p:nvPr>
            <p:ph type="body" sz="quarter" idx="11" hasCustomPrompt="1"/>
          </p:nvPr>
        </p:nvSpPr>
        <p:spPr>
          <a:xfrm>
            <a:off x="1954700" y="3163864"/>
            <a:ext cx="4189412" cy="728662"/>
          </a:xfrm>
        </p:spPr>
        <p:txBody>
          <a:bodyPr anchor="ctr">
            <a:normAutofit/>
          </a:bodyPr>
          <a:lstStyle>
            <a:lvl1pPr marL="114300" indent="0">
              <a:buNone/>
              <a:defRPr sz="1600">
                <a:solidFill>
                  <a:srgbClr val="FFFFFF"/>
                </a:solidFill>
              </a:defRPr>
            </a:lvl1pPr>
          </a:lstStyle>
          <a:p>
            <a:pPr lvl="0"/>
            <a:r>
              <a:rPr lang="en-US" dirty="0"/>
              <a:t>Plan2, 150, str</a:t>
            </a:r>
          </a:p>
        </p:txBody>
      </p:sp>
      <p:sp>
        <p:nvSpPr>
          <p:cNvPr id="1048598" name="Text Placeholder 26"/>
          <p:cNvSpPr>
            <a:spLocks noGrp="1"/>
          </p:cNvSpPr>
          <p:nvPr>
            <p:ph type="body" sz="quarter" idx="12" hasCustomPrompt="1"/>
          </p:nvPr>
        </p:nvSpPr>
        <p:spPr>
          <a:xfrm>
            <a:off x="1957944" y="4003679"/>
            <a:ext cx="4189412" cy="728662"/>
          </a:xfrm>
        </p:spPr>
        <p:txBody>
          <a:bodyPr anchor="ctr">
            <a:normAutofit/>
          </a:bodyPr>
          <a:lstStyle>
            <a:lvl1pPr marL="114300" indent="0">
              <a:buNone/>
              <a:defRPr sz="1600">
                <a:solidFill>
                  <a:srgbClr val="FFFFFF"/>
                </a:solidFill>
              </a:defRPr>
            </a:lvl1pPr>
          </a:lstStyle>
          <a:p>
            <a:pPr lvl="0"/>
            <a:r>
              <a:rPr lang="en-US" dirty="0"/>
              <a:t>Plan3, 150, str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34"/>
        <p:cNvGrpSpPr/>
        <p:nvPr/>
      </p:nvGrpSpPr>
      <p:grpSpPr>
        <a:xfrm>
          <a:off x="0" y="0"/>
          <a:ext cx="0" cy="0"/>
          <a:chOff x="0" y="0"/>
          <a:chExt cx="0" cy="0"/>
        </a:xfrm>
      </p:grpSpPr>
      <p:sp>
        <p:nvSpPr>
          <p:cNvPr id="1049034"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224" name="Google Shape;39;p5"/>
          <p:cNvGrpSpPr/>
          <p:nvPr/>
        </p:nvGrpSpPr>
        <p:grpSpPr>
          <a:xfrm>
            <a:off x="8148773" y="324962"/>
            <a:ext cx="723530" cy="941084"/>
            <a:chOff x="2497" y="0"/>
            <a:chExt cx="1929413" cy="2509557"/>
          </a:xfrm>
        </p:grpSpPr>
        <p:grpSp>
          <p:nvGrpSpPr>
            <p:cNvPr id="225" name="Google Shape;40;p5"/>
            <p:cNvGrpSpPr/>
            <p:nvPr/>
          </p:nvGrpSpPr>
          <p:grpSpPr>
            <a:xfrm>
              <a:off x="2497" y="0"/>
              <a:ext cx="1114555" cy="1119551"/>
              <a:chOff x="1813" y="0"/>
              <a:chExt cx="809173" cy="812800"/>
            </a:xfrm>
          </p:grpSpPr>
          <p:sp>
            <p:nvSpPr>
              <p:cNvPr id="1049035"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36"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26" name="Google Shape;43;p5"/>
            <p:cNvGrpSpPr/>
            <p:nvPr/>
          </p:nvGrpSpPr>
          <p:grpSpPr>
            <a:xfrm>
              <a:off x="342096" y="1411107"/>
              <a:ext cx="540932" cy="543357"/>
              <a:chOff x="1813" y="0"/>
              <a:chExt cx="809173" cy="812800"/>
            </a:xfrm>
          </p:grpSpPr>
          <p:sp>
            <p:nvSpPr>
              <p:cNvPr id="1049037"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38"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27" name="Google Shape;46;p5"/>
            <p:cNvGrpSpPr/>
            <p:nvPr/>
          </p:nvGrpSpPr>
          <p:grpSpPr>
            <a:xfrm>
              <a:off x="918925" y="2106408"/>
              <a:ext cx="401350" cy="403149"/>
              <a:chOff x="1813" y="0"/>
              <a:chExt cx="809173" cy="812800"/>
            </a:xfrm>
          </p:grpSpPr>
          <p:sp>
            <p:nvSpPr>
              <p:cNvPr id="1049039"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40"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28" name="Google Shape;49;p5"/>
            <p:cNvGrpSpPr/>
            <p:nvPr/>
          </p:nvGrpSpPr>
          <p:grpSpPr>
            <a:xfrm>
              <a:off x="1322522" y="716460"/>
              <a:ext cx="609388" cy="612120"/>
              <a:chOff x="1813" y="0"/>
              <a:chExt cx="809173" cy="812800"/>
            </a:xfrm>
          </p:grpSpPr>
          <p:sp>
            <p:nvSpPr>
              <p:cNvPr id="1049041"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42"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29" name="Google Shape;52;p5"/>
            <p:cNvGrpSpPr/>
            <p:nvPr/>
          </p:nvGrpSpPr>
          <p:grpSpPr>
            <a:xfrm>
              <a:off x="1321840" y="1411107"/>
              <a:ext cx="304654" cy="306019"/>
              <a:chOff x="1813" y="0"/>
              <a:chExt cx="809173" cy="812800"/>
            </a:xfrm>
          </p:grpSpPr>
          <p:sp>
            <p:nvSpPr>
              <p:cNvPr id="1049043"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44"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230" name="Google Shape;55;p5"/>
          <p:cNvGrpSpPr/>
          <p:nvPr/>
        </p:nvGrpSpPr>
        <p:grpSpPr>
          <a:xfrm>
            <a:off x="156523" y="4015037"/>
            <a:ext cx="723530" cy="941084"/>
            <a:chOff x="2497" y="0"/>
            <a:chExt cx="1929413" cy="2509557"/>
          </a:xfrm>
        </p:grpSpPr>
        <p:grpSp>
          <p:nvGrpSpPr>
            <p:cNvPr id="231" name="Google Shape;56;p5"/>
            <p:cNvGrpSpPr/>
            <p:nvPr/>
          </p:nvGrpSpPr>
          <p:grpSpPr>
            <a:xfrm>
              <a:off x="2497" y="0"/>
              <a:ext cx="1114555" cy="1119551"/>
              <a:chOff x="1813" y="0"/>
              <a:chExt cx="809173" cy="812800"/>
            </a:xfrm>
          </p:grpSpPr>
          <p:sp>
            <p:nvSpPr>
              <p:cNvPr id="1049045"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46"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2" name="Google Shape;59;p5"/>
            <p:cNvGrpSpPr/>
            <p:nvPr/>
          </p:nvGrpSpPr>
          <p:grpSpPr>
            <a:xfrm>
              <a:off x="342096" y="1411107"/>
              <a:ext cx="540932" cy="543357"/>
              <a:chOff x="1813" y="0"/>
              <a:chExt cx="809173" cy="812800"/>
            </a:xfrm>
          </p:grpSpPr>
          <p:sp>
            <p:nvSpPr>
              <p:cNvPr id="1049047"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48"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3" name="Google Shape;62;p5"/>
            <p:cNvGrpSpPr/>
            <p:nvPr/>
          </p:nvGrpSpPr>
          <p:grpSpPr>
            <a:xfrm>
              <a:off x="918925" y="2106408"/>
              <a:ext cx="401350" cy="403149"/>
              <a:chOff x="1813" y="0"/>
              <a:chExt cx="809173" cy="812800"/>
            </a:xfrm>
          </p:grpSpPr>
          <p:sp>
            <p:nvSpPr>
              <p:cNvPr id="1049049"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50"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4" name="Google Shape;65;p5"/>
            <p:cNvGrpSpPr/>
            <p:nvPr/>
          </p:nvGrpSpPr>
          <p:grpSpPr>
            <a:xfrm>
              <a:off x="1322522" y="716460"/>
              <a:ext cx="609388" cy="612120"/>
              <a:chOff x="1813" y="0"/>
              <a:chExt cx="809173" cy="812800"/>
            </a:xfrm>
          </p:grpSpPr>
          <p:sp>
            <p:nvSpPr>
              <p:cNvPr id="1049051"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52"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5" name="Google Shape;68;p5"/>
            <p:cNvGrpSpPr/>
            <p:nvPr/>
          </p:nvGrpSpPr>
          <p:grpSpPr>
            <a:xfrm>
              <a:off x="1321840" y="1411107"/>
              <a:ext cx="304654" cy="306019"/>
              <a:chOff x="1813" y="0"/>
              <a:chExt cx="809173" cy="812800"/>
            </a:xfrm>
          </p:grpSpPr>
          <p:sp>
            <p:nvSpPr>
              <p:cNvPr id="1049053"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54"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9055"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sp>
        <p:nvSpPr>
          <p:cNvPr id="1049056" name="Picture Placeholder 18"/>
          <p:cNvSpPr>
            <a:spLocks noGrp="1"/>
          </p:cNvSpPr>
          <p:nvPr>
            <p:ph type="pic" sz="quarter" idx="21" hasCustomPrompt="1"/>
          </p:nvPr>
        </p:nvSpPr>
        <p:spPr>
          <a:xfrm>
            <a:off x="4543421" y="274560"/>
            <a:ext cx="4296229" cy="4660880"/>
          </a:xfrm>
          <a:prstGeom prst="rect">
            <a:avLst/>
          </a:prstGeom>
          <a:ln>
            <a:solidFill>
              <a:schemeClr val="accent1">
                <a:lumMod val="50000"/>
              </a:schemeClr>
            </a:solidFill>
          </a:ln>
          <a:scene3d>
            <a:camera prst="orthographicFront"/>
            <a:lightRig rig="threePt" dir="t"/>
          </a:scene3d>
          <a:sp3d>
            <a:bevelT w="139700" prst="cross"/>
          </a:sp3d>
        </p:spPr>
        <p:txBody>
          <a:bodyPr>
            <a:normAutofit/>
          </a:bodyPr>
          <a:lstStyle>
            <a:lvl1pPr algn="l">
              <a:defRPr sz="1600">
                <a:latin typeface="Times New Roman" panose="02020603050405020304" pitchFamily="18" charset="0"/>
                <a:cs typeface="Times New Roman" panose="02020603050405020304" pitchFamily="18" charset="0"/>
              </a:defRPr>
            </a:lvl1pPr>
          </a:lstStyle>
          <a:p>
            <a:r>
              <a:rPr lang="en-US" dirty="0"/>
              <a:t>Image, 0, </a:t>
            </a:r>
            <a:r>
              <a:rPr lang="en-US" dirty="0" err="1"/>
              <a:t>img</a:t>
            </a:r>
            <a:r>
              <a:rPr lang="en-US" dirty="0"/>
              <a:t>, 15</a:t>
            </a:r>
          </a:p>
        </p:txBody>
      </p:sp>
      <p:sp>
        <p:nvSpPr>
          <p:cNvPr id="1049057" name="Text Placeholder 24"/>
          <p:cNvSpPr>
            <a:spLocks noGrp="1"/>
          </p:cNvSpPr>
          <p:nvPr>
            <p:ph type="body" sz="quarter" idx="22" hasCustomPrompt="1"/>
          </p:nvPr>
        </p:nvSpPr>
        <p:spPr>
          <a:xfrm>
            <a:off x="238601" y="2028591"/>
            <a:ext cx="3974166" cy="2902857"/>
          </a:xfrm>
          <a:prstGeom prst="rect">
            <a:avLst/>
          </a:prstGeom>
          <a:ln>
            <a:solidFill>
              <a:schemeClr val="accent1">
                <a:lumMod val="50000"/>
              </a:schemeClr>
            </a:solidFill>
          </a:ln>
          <a:scene3d>
            <a:camera prst="orthographicFront"/>
            <a:lightRig rig="threePt" dir="t"/>
          </a:scene3d>
          <a:sp3d/>
        </p:spPr>
        <p:txBody>
          <a:bodyPr>
            <a:noAutofit/>
          </a:bodyPr>
          <a:lstStyle>
            <a:lvl1pPr marL="114300" indent="0">
              <a:buNone/>
              <a:defRPr sz="1400" b="0" cap="none" spc="0" baseline="0">
                <a:latin typeface="Times New Roman" panose="02020603050405020304" pitchFamily="18" charset="0"/>
                <a:cs typeface="Times New Roman" panose="02020603050405020304" pitchFamily="18" charset="0"/>
              </a:defRPr>
            </a:lvl1pPr>
          </a:lstStyle>
          <a:p>
            <a:pPr lvl="0"/>
            <a:r>
              <a:rPr lang="en-US" dirty="0"/>
              <a:t>Summary, 450, str, 14</a:t>
            </a:r>
          </a:p>
        </p:txBody>
      </p:sp>
      <p:sp>
        <p:nvSpPr>
          <p:cNvPr id="1049058" name="Text Placeholder 19"/>
          <p:cNvSpPr>
            <a:spLocks noGrp="1"/>
          </p:cNvSpPr>
          <p:nvPr>
            <p:ph type="body" sz="quarter" idx="23" hasCustomPrompt="1"/>
          </p:nvPr>
        </p:nvSpPr>
        <p:spPr>
          <a:xfrm>
            <a:off x="238601" y="273860"/>
            <a:ext cx="3974166" cy="1485900"/>
          </a:xfrm>
          <a:prstGeom prst="rect">
            <a:avLst/>
          </a:prstGeom>
          <a:ln>
            <a:solidFill>
              <a:schemeClr val="accent1">
                <a:lumMod val="50000"/>
              </a:schemeClr>
            </a:solidFill>
          </a:ln>
          <a:scene3d>
            <a:camera prst="orthographicFront"/>
            <a:lightRig rig="threePt" dir="t"/>
          </a:scene3d>
          <a:sp3d/>
        </p:spPr>
        <p:txBody>
          <a:bodyPr>
            <a:normAutofit/>
          </a:bodyPr>
          <a:lstStyle>
            <a:lvl1pPr marL="114300" indent="0">
              <a:buNone/>
              <a:defRPr sz="2000"/>
            </a:lvl1pPr>
          </a:lstStyle>
          <a:p>
            <a:pPr lvl="0"/>
            <a:r>
              <a:rPr lang="en-US" dirty="0"/>
              <a:t>Title, 100, str, 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6"/>
        <p:cNvGrpSpPr/>
        <p:nvPr/>
      </p:nvGrpSpPr>
      <p:grpSpPr>
        <a:xfrm>
          <a:off x="0" y="0"/>
          <a:ext cx="0" cy="0"/>
          <a:chOff x="0" y="0"/>
          <a:chExt cx="0" cy="0"/>
        </a:xfrm>
      </p:grpSpPr>
      <p:sp>
        <p:nvSpPr>
          <p:cNvPr id="1048633" name="Google Shape;317;p27"/>
          <p:cNvSpPr/>
          <p:nvPr userDrawn="1"/>
        </p:nvSpPr>
        <p:spPr>
          <a:xfrm rot="10800000">
            <a:off x="3457571" y="-151269"/>
            <a:ext cx="4520921" cy="2458251"/>
          </a:xfrm>
          <a:custGeom>
            <a:avLst/>
            <a:gdLst/>
            <a:ahLst/>
            <a:cxnLst/>
            <a:rect l="l" t="t" r="r" b="b"/>
            <a:pathLst>
              <a:path w="9041842" h="4916501" extrusionOk="0">
                <a:moveTo>
                  <a:pt x="0" y="0"/>
                </a:moveTo>
                <a:lnTo>
                  <a:pt x="9041842" y="0"/>
                </a:lnTo>
                <a:lnTo>
                  <a:pt x="9041842" y="4916502"/>
                </a:lnTo>
                <a:lnTo>
                  <a:pt x="0" y="4916502"/>
                </a:lnTo>
                <a:lnTo>
                  <a:pt x="0" y="0"/>
                </a:lnTo>
                <a:close/>
              </a:path>
            </a:pathLst>
          </a:custGeom>
          <a:blipFill rotWithShape="1">
            <a:blip r:embed="rId2">
              <a:alphaModFix amt="52000"/>
            </a:blip>
            <a:stretch>
              <a:fillRect/>
            </a:stretch>
          </a:blipFill>
          <a:ln>
            <a:noFill/>
          </a:ln>
        </p:spPr>
        <p:txBody>
          <a:bodyPr/>
          <a:lstStyle/>
          <a:p>
            <a:endParaRPr lang="en-US"/>
          </a:p>
        </p:txBody>
      </p:sp>
      <p:sp>
        <p:nvSpPr>
          <p:cNvPr id="1048634" name="Google Shape;318;p27"/>
          <p:cNvSpPr/>
          <p:nvPr userDrawn="1"/>
        </p:nvSpPr>
        <p:spPr>
          <a:xfrm rot="20784854" flipH="1">
            <a:off x="-376325" y="-498654"/>
            <a:ext cx="1596812" cy="3123348"/>
          </a:xfrm>
          <a:custGeom>
            <a:avLst/>
            <a:gdLst/>
            <a:ahLst/>
            <a:cxnLst/>
            <a:rect l="l" t="t" r="r" b="b"/>
            <a:pathLst>
              <a:path w="3193623" h="6246696" extrusionOk="0">
                <a:moveTo>
                  <a:pt x="3193623" y="0"/>
                </a:moveTo>
                <a:lnTo>
                  <a:pt x="0" y="0"/>
                </a:lnTo>
                <a:lnTo>
                  <a:pt x="0" y="6246695"/>
                </a:lnTo>
                <a:lnTo>
                  <a:pt x="3193623" y="6246695"/>
                </a:lnTo>
                <a:lnTo>
                  <a:pt x="3193623" y="0"/>
                </a:lnTo>
                <a:close/>
              </a:path>
            </a:pathLst>
          </a:custGeom>
          <a:blipFill rotWithShape="1">
            <a:blip r:embed="rId3">
              <a:alphaModFix/>
            </a:blip>
            <a:stretch>
              <a:fillRect/>
            </a:stretch>
          </a:blipFill>
          <a:ln>
            <a:noFill/>
          </a:ln>
        </p:spPr>
        <p:txBody>
          <a:bodyPr/>
          <a:lstStyle/>
          <a:p>
            <a:endParaRPr lang="en-US"/>
          </a:p>
        </p:txBody>
      </p:sp>
      <p:sp>
        <p:nvSpPr>
          <p:cNvPr id="1048635" name="Google Shape;319;p27"/>
          <p:cNvSpPr/>
          <p:nvPr userDrawn="1"/>
        </p:nvSpPr>
        <p:spPr>
          <a:xfrm>
            <a:off x="4440824" y="4023382"/>
            <a:ext cx="2693814" cy="2057400"/>
          </a:xfrm>
          <a:custGeom>
            <a:avLst/>
            <a:gdLst/>
            <a:ahLst/>
            <a:cxnLst/>
            <a:rect l="l" t="t" r="r" b="b"/>
            <a:pathLst>
              <a:path w="5387627" h="4114800" extrusionOk="0">
                <a:moveTo>
                  <a:pt x="0" y="0"/>
                </a:moveTo>
                <a:lnTo>
                  <a:pt x="5387627" y="0"/>
                </a:lnTo>
                <a:lnTo>
                  <a:pt x="5387627"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1048636" name="Google Shape;320;p27"/>
          <p:cNvSpPr/>
          <p:nvPr userDrawn="1"/>
        </p:nvSpPr>
        <p:spPr>
          <a:xfrm>
            <a:off x="2364459" y="3985664"/>
            <a:ext cx="2123021" cy="2057400"/>
          </a:xfrm>
          <a:custGeom>
            <a:avLst/>
            <a:gdLst/>
            <a:ahLst/>
            <a:cxnLst/>
            <a:rect l="l" t="t" r="r" b="b"/>
            <a:pathLst>
              <a:path w="4246041" h="4114800" extrusionOk="0">
                <a:moveTo>
                  <a:pt x="0" y="0"/>
                </a:moveTo>
                <a:lnTo>
                  <a:pt x="4246041" y="0"/>
                </a:lnTo>
                <a:lnTo>
                  <a:pt x="4246041"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
        <p:nvSpPr>
          <p:cNvPr id="1048637" name="Google Shape;321;p27"/>
          <p:cNvSpPr/>
          <p:nvPr userDrawn="1"/>
        </p:nvSpPr>
        <p:spPr>
          <a:xfrm rot="17070217">
            <a:off x="7100197" y="195123"/>
            <a:ext cx="1931511" cy="1882345"/>
          </a:xfrm>
          <a:custGeom>
            <a:avLst/>
            <a:gdLst/>
            <a:ahLst/>
            <a:cxnLst/>
            <a:rect l="l" t="t" r="r" b="b"/>
            <a:pathLst>
              <a:path w="3863021" h="3764690" extrusionOk="0">
                <a:moveTo>
                  <a:pt x="0" y="0"/>
                </a:moveTo>
                <a:lnTo>
                  <a:pt x="3863022" y="0"/>
                </a:lnTo>
                <a:lnTo>
                  <a:pt x="3863022" y="3764689"/>
                </a:lnTo>
                <a:lnTo>
                  <a:pt x="0" y="3764689"/>
                </a:lnTo>
                <a:lnTo>
                  <a:pt x="0" y="0"/>
                </a:lnTo>
                <a:close/>
              </a:path>
            </a:pathLst>
          </a:custGeom>
          <a:blipFill rotWithShape="1">
            <a:blip r:embed="rId6">
              <a:alphaModFix/>
            </a:blip>
            <a:stretch>
              <a:fillRect/>
            </a:stretch>
          </a:blipFill>
          <a:ln>
            <a:noFill/>
          </a:ln>
        </p:spPr>
        <p:txBody>
          <a:bodyPr/>
          <a:lstStyle/>
          <a:p>
            <a:endParaRPr lang="en-US"/>
          </a:p>
        </p:txBody>
      </p:sp>
      <p:sp>
        <p:nvSpPr>
          <p:cNvPr id="1048638" name="Google Shape;322;p27"/>
          <p:cNvSpPr/>
          <p:nvPr userDrawn="1"/>
        </p:nvSpPr>
        <p:spPr>
          <a:xfrm>
            <a:off x="42106" y="210911"/>
            <a:ext cx="1706225" cy="1234687"/>
          </a:xfrm>
          <a:custGeom>
            <a:avLst/>
            <a:gdLst/>
            <a:ahLst/>
            <a:cxnLst/>
            <a:rect l="l" t="t" r="r" b="b"/>
            <a:pathLst>
              <a:path w="3412450" h="2469373" extrusionOk="0">
                <a:moveTo>
                  <a:pt x="0" y="0"/>
                </a:moveTo>
                <a:lnTo>
                  <a:pt x="3412450" y="0"/>
                </a:lnTo>
                <a:lnTo>
                  <a:pt x="3412450" y="2469373"/>
                </a:lnTo>
                <a:lnTo>
                  <a:pt x="0" y="2469373"/>
                </a:lnTo>
                <a:lnTo>
                  <a:pt x="0" y="0"/>
                </a:lnTo>
                <a:close/>
              </a:path>
            </a:pathLst>
          </a:custGeom>
          <a:blipFill rotWithShape="1">
            <a:blip r:embed="rId7">
              <a:alphaModFix/>
            </a:blip>
            <a:stretch>
              <a:fillRect/>
            </a:stretch>
          </a:blipFill>
          <a:ln>
            <a:noFill/>
          </a:ln>
        </p:spPr>
        <p:txBody>
          <a:bodyPr/>
          <a:lstStyle/>
          <a:p>
            <a:endParaRPr lang="en-US"/>
          </a:p>
        </p:txBody>
      </p:sp>
      <p:grpSp>
        <p:nvGrpSpPr>
          <p:cNvPr id="54" name="Google Shape;324;p27"/>
          <p:cNvGrpSpPr/>
          <p:nvPr userDrawn="1"/>
        </p:nvGrpSpPr>
        <p:grpSpPr>
          <a:xfrm>
            <a:off x="1585401" y="1332213"/>
            <a:ext cx="225758" cy="226770"/>
            <a:chOff x="1813" y="0"/>
            <a:chExt cx="809173" cy="812800"/>
          </a:xfrm>
        </p:grpSpPr>
        <p:sp>
          <p:nvSpPr>
            <p:cNvPr id="1048639" name="Google Shape;325;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40" name="Google Shape;326;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5" name="Google Shape;327;p27"/>
          <p:cNvGrpSpPr/>
          <p:nvPr userDrawn="1"/>
        </p:nvGrpSpPr>
        <p:grpSpPr>
          <a:xfrm>
            <a:off x="2196575" y="1951803"/>
            <a:ext cx="167508" cy="168259"/>
            <a:chOff x="1813" y="0"/>
            <a:chExt cx="809173" cy="812800"/>
          </a:xfrm>
        </p:grpSpPr>
        <p:sp>
          <p:nvSpPr>
            <p:cNvPr id="1048641" name="Google Shape;328;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42" name="Google Shape;329;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6" name="Google Shape;330;p27"/>
          <p:cNvGrpSpPr/>
          <p:nvPr userDrawn="1"/>
        </p:nvGrpSpPr>
        <p:grpSpPr>
          <a:xfrm>
            <a:off x="1727166" y="925618"/>
            <a:ext cx="254342" cy="255482"/>
            <a:chOff x="1813" y="0"/>
            <a:chExt cx="809173" cy="812800"/>
          </a:xfrm>
        </p:grpSpPr>
        <p:sp>
          <p:nvSpPr>
            <p:cNvPr id="1048643" name="Google Shape;331;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44" name="Google Shape;332;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7" name="Google Shape;333;p27"/>
          <p:cNvGrpSpPr/>
          <p:nvPr userDrawn="1"/>
        </p:nvGrpSpPr>
        <p:grpSpPr>
          <a:xfrm>
            <a:off x="2074404" y="1510850"/>
            <a:ext cx="127171" cy="127741"/>
            <a:chOff x="1813" y="0"/>
            <a:chExt cx="809173" cy="812800"/>
          </a:xfrm>
        </p:grpSpPr>
        <p:sp>
          <p:nvSpPr>
            <p:cNvPr id="1048645" name="Google Shape;334;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46" name="Google Shape;335;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8" name="Google Shape;336;p27"/>
          <p:cNvGrpSpPr/>
          <p:nvPr userDrawn="1"/>
        </p:nvGrpSpPr>
        <p:grpSpPr>
          <a:xfrm>
            <a:off x="6966754" y="1554461"/>
            <a:ext cx="167508" cy="168259"/>
            <a:chOff x="1813" y="0"/>
            <a:chExt cx="809173" cy="812800"/>
          </a:xfrm>
        </p:grpSpPr>
        <p:sp>
          <p:nvSpPr>
            <p:cNvPr id="1048647" name="Google Shape;337;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48" name="Google Shape;338;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9" name="Google Shape;339;p27"/>
          <p:cNvGrpSpPr/>
          <p:nvPr userDrawn="1"/>
        </p:nvGrpSpPr>
        <p:grpSpPr>
          <a:xfrm>
            <a:off x="7197374" y="1784415"/>
            <a:ext cx="333282" cy="334776"/>
            <a:chOff x="1813" y="0"/>
            <a:chExt cx="809173" cy="812800"/>
          </a:xfrm>
        </p:grpSpPr>
        <p:sp>
          <p:nvSpPr>
            <p:cNvPr id="1048649" name="Google Shape;340;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50" name="Google Shape;341;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60" name="Google Shape;342;p27"/>
          <p:cNvGrpSpPr/>
          <p:nvPr userDrawn="1"/>
        </p:nvGrpSpPr>
        <p:grpSpPr>
          <a:xfrm>
            <a:off x="6860731" y="1786097"/>
            <a:ext cx="104356" cy="104824"/>
            <a:chOff x="1813" y="0"/>
            <a:chExt cx="809173" cy="812800"/>
          </a:xfrm>
        </p:grpSpPr>
        <p:sp>
          <p:nvSpPr>
            <p:cNvPr id="1048651" name="Google Shape;343;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52" name="Google Shape;344;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61" name="Google Shape;345;p27"/>
          <p:cNvGrpSpPr/>
          <p:nvPr userDrawn="1"/>
        </p:nvGrpSpPr>
        <p:grpSpPr>
          <a:xfrm>
            <a:off x="330433" y="2318371"/>
            <a:ext cx="2621606" cy="2064589"/>
            <a:chOff x="0" y="-47625"/>
            <a:chExt cx="1380928" cy="1087520"/>
          </a:xfrm>
        </p:grpSpPr>
        <p:sp>
          <p:nvSpPr>
            <p:cNvPr id="1048653" name="Google Shape;346;p27"/>
            <p:cNvSpPr/>
            <p:nvPr/>
          </p:nvSpPr>
          <p:spPr>
            <a:xfrm>
              <a:off x="0" y="0"/>
              <a:ext cx="1380928" cy="1039895"/>
            </a:xfrm>
            <a:custGeom>
              <a:avLst/>
              <a:gdLst/>
              <a:ahLst/>
              <a:cxnLst/>
              <a:rect l="l" t="t" r="r" b="b"/>
              <a:pathLst>
                <a:path w="1380928" h="1039895" extrusionOk="0">
                  <a:moveTo>
                    <a:pt x="75305" y="0"/>
                  </a:moveTo>
                  <a:lnTo>
                    <a:pt x="1305623" y="0"/>
                  </a:lnTo>
                  <a:cubicBezTo>
                    <a:pt x="1325595" y="0"/>
                    <a:pt x="1344750" y="7934"/>
                    <a:pt x="1358872" y="22056"/>
                  </a:cubicBezTo>
                  <a:cubicBezTo>
                    <a:pt x="1372994" y="36179"/>
                    <a:pt x="1380928" y="55333"/>
                    <a:pt x="1380928" y="75305"/>
                  </a:cubicBezTo>
                  <a:lnTo>
                    <a:pt x="1380928" y="964591"/>
                  </a:lnTo>
                  <a:cubicBezTo>
                    <a:pt x="1380928" y="984563"/>
                    <a:pt x="1372994" y="1003717"/>
                    <a:pt x="1358872" y="1017839"/>
                  </a:cubicBezTo>
                  <a:cubicBezTo>
                    <a:pt x="1344750" y="1031962"/>
                    <a:pt x="1325595" y="1039895"/>
                    <a:pt x="1305623" y="1039895"/>
                  </a:cubicBezTo>
                  <a:lnTo>
                    <a:pt x="75305" y="1039895"/>
                  </a:lnTo>
                  <a:cubicBezTo>
                    <a:pt x="55333" y="1039895"/>
                    <a:pt x="36179" y="1031962"/>
                    <a:pt x="22056" y="1017839"/>
                  </a:cubicBezTo>
                  <a:cubicBezTo>
                    <a:pt x="7934" y="1003717"/>
                    <a:pt x="0" y="984563"/>
                    <a:pt x="0" y="964591"/>
                  </a:cubicBezTo>
                  <a:lnTo>
                    <a:pt x="0" y="75305"/>
                  </a:lnTo>
                  <a:cubicBezTo>
                    <a:pt x="0" y="55333"/>
                    <a:pt x="7934" y="36179"/>
                    <a:pt x="22056" y="22056"/>
                  </a:cubicBezTo>
                  <a:cubicBezTo>
                    <a:pt x="36179" y="7934"/>
                    <a:pt x="55333" y="0"/>
                    <a:pt x="75305"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54" name="Google Shape;347;p2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655" name="Google Shape;348;p27"/>
          <p:cNvSpPr/>
          <p:nvPr userDrawn="1"/>
        </p:nvSpPr>
        <p:spPr>
          <a:xfrm>
            <a:off x="1427146" y="2670832"/>
            <a:ext cx="428178" cy="509938"/>
          </a:xfrm>
          <a:custGeom>
            <a:avLst/>
            <a:gdLst/>
            <a:ahLst/>
            <a:cxnLst/>
            <a:rect l="l" t="t" r="r" b="b"/>
            <a:pathLst>
              <a:path w="1286788" h="1395924" extrusionOk="0">
                <a:moveTo>
                  <a:pt x="0" y="0"/>
                </a:moveTo>
                <a:lnTo>
                  <a:pt x="1286788" y="0"/>
                </a:lnTo>
                <a:lnTo>
                  <a:pt x="1286788" y="1395924"/>
                </a:lnTo>
                <a:lnTo>
                  <a:pt x="0" y="1395924"/>
                </a:lnTo>
                <a:lnTo>
                  <a:pt x="0" y="0"/>
                </a:lnTo>
                <a:close/>
              </a:path>
            </a:pathLst>
          </a:custGeom>
          <a:blipFill rotWithShape="1">
            <a:blip r:embed="rId8">
              <a:alphaModFix/>
            </a:blip>
            <a:stretch>
              <a:fillRect/>
            </a:stretch>
          </a:blipFill>
          <a:ln>
            <a:noFill/>
          </a:ln>
        </p:spPr>
        <p:txBody>
          <a:bodyPr/>
          <a:lstStyle/>
          <a:p>
            <a:endParaRPr lang="en-US"/>
          </a:p>
        </p:txBody>
      </p:sp>
      <p:grpSp>
        <p:nvGrpSpPr>
          <p:cNvPr id="62" name="Google Shape;351;p27"/>
          <p:cNvGrpSpPr/>
          <p:nvPr userDrawn="1"/>
        </p:nvGrpSpPr>
        <p:grpSpPr>
          <a:xfrm>
            <a:off x="3261197" y="2318371"/>
            <a:ext cx="2621606" cy="2064589"/>
            <a:chOff x="0" y="-47625"/>
            <a:chExt cx="1380928" cy="1087520"/>
          </a:xfrm>
        </p:grpSpPr>
        <p:sp>
          <p:nvSpPr>
            <p:cNvPr id="1048656" name="Google Shape;352;p27"/>
            <p:cNvSpPr/>
            <p:nvPr/>
          </p:nvSpPr>
          <p:spPr>
            <a:xfrm>
              <a:off x="0" y="0"/>
              <a:ext cx="1380928" cy="1039895"/>
            </a:xfrm>
            <a:custGeom>
              <a:avLst/>
              <a:gdLst/>
              <a:ahLst/>
              <a:cxnLst/>
              <a:rect l="l" t="t" r="r" b="b"/>
              <a:pathLst>
                <a:path w="1380928" h="1039895" extrusionOk="0">
                  <a:moveTo>
                    <a:pt x="75305" y="0"/>
                  </a:moveTo>
                  <a:lnTo>
                    <a:pt x="1305623" y="0"/>
                  </a:lnTo>
                  <a:cubicBezTo>
                    <a:pt x="1325595" y="0"/>
                    <a:pt x="1344750" y="7934"/>
                    <a:pt x="1358872" y="22056"/>
                  </a:cubicBezTo>
                  <a:cubicBezTo>
                    <a:pt x="1372994" y="36179"/>
                    <a:pt x="1380928" y="55333"/>
                    <a:pt x="1380928" y="75305"/>
                  </a:cubicBezTo>
                  <a:lnTo>
                    <a:pt x="1380928" y="964591"/>
                  </a:lnTo>
                  <a:cubicBezTo>
                    <a:pt x="1380928" y="984563"/>
                    <a:pt x="1372994" y="1003717"/>
                    <a:pt x="1358872" y="1017839"/>
                  </a:cubicBezTo>
                  <a:cubicBezTo>
                    <a:pt x="1344750" y="1031962"/>
                    <a:pt x="1325595" y="1039895"/>
                    <a:pt x="1305623" y="1039895"/>
                  </a:cubicBezTo>
                  <a:lnTo>
                    <a:pt x="75305" y="1039895"/>
                  </a:lnTo>
                  <a:cubicBezTo>
                    <a:pt x="55333" y="1039895"/>
                    <a:pt x="36179" y="1031962"/>
                    <a:pt x="22056" y="1017839"/>
                  </a:cubicBezTo>
                  <a:cubicBezTo>
                    <a:pt x="7934" y="1003717"/>
                    <a:pt x="0" y="984563"/>
                    <a:pt x="0" y="964591"/>
                  </a:cubicBezTo>
                  <a:lnTo>
                    <a:pt x="0" y="75305"/>
                  </a:lnTo>
                  <a:cubicBezTo>
                    <a:pt x="0" y="55333"/>
                    <a:pt x="7934" y="36179"/>
                    <a:pt x="22056" y="22056"/>
                  </a:cubicBezTo>
                  <a:cubicBezTo>
                    <a:pt x="36179" y="7934"/>
                    <a:pt x="55333" y="0"/>
                    <a:pt x="75305"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57" name="Google Shape;353;p2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658" name="Google Shape;354;p27"/>
          <p:cNvSpPr/>
          <p:nvPr userDrawn="1"/>
        </p:nvSpPr>
        <p:spPr>
          <a:xfrm>
            <a:off x="4330397" y="2670832"/>
            <a:ext cx="484766" cy="509938"/>
          </a:xfrm>
          <a:custGeom>
            <a:avLst/>
            <a:gdLst/>
            <a:ahLst/>
            <a:cxnLst/>
            <a:rect l="l" t="t" r="r" b="b"/>
            <a:pathLst>
              <a:path w="1456847" h="1395924" extrusionOk="0">
                <a:moveTo>
                  <a:pt x="0" y="0"/>
                </a:moveTo>
                <a:lnTo>
                  <a:pt x="1456847" y="0"/>
                </a:lnTo>
                <a:lnTo>
                  <a:pt x="1456847" y="1395924"/>
                </a:lnTo>
                <a:lnTo>
                  <a:pt x="0" y="1395924"/>
                </a:lnTo>
                <a:lnTo>
                  <a:pt x="0" y="0"/>
                </a:lnTo>
                <a:close/>
              </a:path>
            </a:pathLst>
          </a:custGeom>
          <a:blipFill rotWithShape="1">
            <a:blip r:embed="rId9">
              <a:alphaModFix/>
            </a:blip>
            <a:stretch>
              <a:fillRect/>
            </a:stretch>
          </a:blipFill>
          <a:ln>
            <a:noFill/>
          </a:ln>
        </p:spPr>
        <p:txBody>
          <a:bodyPr/>
          <a:lstStyle/>
          <a:p>
            <a:endParaRPr lang="en-US"/>
          </a:p>
        </p:txBody>
      </p:sp>
      <p:grpSp>
        <p:nvGrpSpPr>
          <p:cNvPr id="63" name="Google Shape;357;p27"/>
          <p:cNvGrpSpPr/>
          <p:nvPr userDrawn="1"/>
        </p:nvGrpSpPr>
        <p:grpSpPr>
          <a:xfrm>
            <a:off x="6191962" y="2318371"/>
            <a:ext cx="2621606" cy="2064589"/>
            <a:chOff x="0" y="-47625"/>
            <a:chExt cx="1380928" cy="1087520"/>
          </a:xfrm>
        </p:grpSpPr>
        <p:sp>
          <p:nvSpPr>
            <p:cNvPr id="1048659" name="Google Shape;358;p27"/>
            <p:cNvSpPr/>
            <p:nvPr/>
          </p:nvSpPr>
          <p:spPr>
            <a:xfrm>
              <a:off x="0" y="0"/>
              <a:ext cx="1380928" cy="1039895"/>
            </a:xfrm>
            <a:custGeom>
              <a:avLst/>
              <a:gdLst/>
              <a:ahLst/>
              <a:cxnLst/>
              <a:rect l="l" t="t" r="r" b="b"/>
              <a:pathLst>
                <a:path w="1380928" h="1039895" extrusionOk="0">
                  <a:moveTo>
                    <a:pt x="75305" y="0"/>
                  </a:moveTo>
                  <a:lnTo>
                    <a:pt x="1305623" y="0"/>
                  </a:lnTo>
                  <a:cubicBezTo>
                    <a:pt x="1325595" y="0"/>
                    <a:pt x="1344750" y="7934"/>
                    <a:pt x="1358872" y="22056"/>
                  </a:cubicBezTo>
                  <a:cubicBezTo>
                    <a:pt x="1372994" y="36179"/>
                    <a:pt x="1380928" y="55333"/>
                    <a:pt x="1380928" y="75305"/>
                  </a:cubicBezTo>
                  <a:lnTo>
                    <a:pt x="1380928" y="964591"/>
                  </a:lnTo>
                  <a:cubicBezTo>
                    <a:pt x="1380928" y="984563"/>
                    <a:pt x="1372994" y="1003717"/>
                    <a:pt x="1358872" y="1017839"/>
                  </a:cubicBezTo>
                  <a:cubicBezTo>
                    <a:pt x="1344750" y="1031962"/>
                    <a:pt x="1325595" y="1039895"/>
                    <a:pt x="1305623" y="1039895"/>
                  </a:cubicBezTo>
                  <a:lnTo>
                    <a:pt x="75305" y="1039895"/>
                  </a:lnTo>
                  <a:cubicBezTo>
                    <a:pt x="55333" y="1039895"/>
                    <a:pt x="36179" y="1031962"/>
                    <a:pt x="22056" y="1017839"/>
                  </a:cubicBezTo>
                  <a:cubicBezTo>
                    <a:pt x="7934" y="1003717"/>
                    <a:pt x="0" y="984563"/>
                    <a:pt x="0" y="964591"/>
                  </a:cubicBezTo>
                  <a:lnTo>
                    <a:pt x="0" y="75305"/>
                  </a:lnTo>
                  <a:cubicBezTo>
                    <a:pt x="0" y="55333"/>
                    <a:pt x="7934" y="36179"/>
                    <a:pt x="22056" y="22056"/>
                  </a:cubicBezTo>
                  <a:cubicBezTo>
                    <a:pt x="36179" y="7934"/>
                    <a:pt x="55333" y="0"/>
                    <a:pt x="75305"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660" name="Google Shape;359;p2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661" name="Google Shape;360;p27"/>
          <p:cNvSpPr/>
          <p:nvPr userDrawn="1"/>
        </p:nvSpPr>
        <p:spPr>
          <a:xfrm>
            <a:off x="7270518" y="2670832"/>
            <a:ext cx="464494" cy="509938"/>
          </a:xfrm>
          <a:custGeom>
            <a:avLst/>
            <a:gdLst/>
            <a:ahLst/>
            <a:cxnLst/>
            <a:rect l="l" t="t" r="r" b="b"/>
            <a:pathLst>
              <a:path w="1395924" h="1395924" extrusionOk="0">
                <a:moveTo>
                  <a:pt x="0" y="0"/>
                </a:moveTo>
                <a:lnTo>
                  <a:pt x="1395924" y="0"/>
                </a:lnTo>
                <a:lnTo>
                  <a:pt x="1395924" y="1395924"/>
                </a:lnTo>
                <a:lnTo>
                  <a:pt x="0" y="1395924"/>
                </a:lnTo>
                <a:lnTo>
                  <a:pt x="0" y="0"/>
                </a:lnTo>
                <a:close/>
              </a:path>
            </a:pathLst>
          </a:custGeom>
          <a:blipFill rotWithShape="1">
            <a:blip r:embed="rId10">
              <a:alphaModFix/>
            </a:blip>
            <a:stretch>
              <a:fillRect/>
            </a:stretch>
          </a:blipFill>
          <a:ln>
            <a:noFill/>
          </a:ln>
        </p:spPr>
        <p:txBody>
          <a:bodyPr/>
          <a:lstStyle/>
          <a:p>
            <a:endParaRPr lang="en-US"/>
          </a:p>
        </p:txBody>
      </p:sp>
      <p:sp>
        <p:nvSpPr>
          <p:cNvPr id="1048662" name="Google Shape;17;p3"/>
          <p:cNvSpPr txBox="1">
            <a:spLocks noGrp="1"/>
          </p:cNvSpPr>
          <p:nvPr>
            <p:ph type="title" hasCustomPrompt="1"/>
          </p:nvPr>
        </p:nvSpPr>
        <p:spPr>
          <a:xfrm>
            <a:off x="1963355" y="191025"/>
            <a:ext cx="5190429" cy="1755303"/>
          </a:xfrm>
          <a:prstGeom prst="rect">
            <a:avLst/>
          </a:prstGeom>
        </p:spPr>
        <p:txBody>
          <a:bodyPr spcFirstLastPara="1" wrap="square" lIns="91425" tIns="91425" rIns="91425" bIns="91425" anchor="t" anchorCtr="0">
            <a:normAutofit/>
          </a:bodyPr>
          <a:lstStyle>
            <a:lvl1pPr lvl="0" algn="ctr">
              <a:spcBef>
                <a:spcPts val="0"/>
              </a:spcBef>
              <a:spcAft>
                <a:spcPts val="0"/>
              </a:spcAft>
              <a:buSzPts val="3600"/>
              <a:buNone/>
              <a:defRPr sz="2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dirty="0"/>
              <a:t>Title, 120, str</a:t>
            </a:r>
            <a:endParaRPr dirty="0"/>
          </a:p>
        </p:txBody>
      </p:sp>
      <p:sp>
        <p:nvSpPr>
          <p:cNvPr id="1048663" name="Text Placeholder 104"/>
          <p:cNvSpPr>
            <a:spLocks noGrp="1"/>
          </p:cNvSpPr>
          <p:nvPr>
            <p:ph type="body" sz="quarter" idx="10" hasCustomPrompt="1"/>
          </p:nvPr>
        </p:nvSpPr>
        <p:spPr>
          <a:xfrm>
            <a:off x="330432" y="3292475"/>
            <a:ext cx="2621606" cy="329484"/>
          </a:xfrm>
        </p:spPr>
        <p:txBody>
          <a:bodyPr anchor="ctr">
            <a:noAutofit/>
          </a:bodyPr>
          <a:lstStyle>
            <a:lvl1pPr marL="114300" indent="0" algn="ctr">
              <a:buNone/>
              <a:defRPr lang="en-US" sz="1800" b="0" i="0" u="none" strike="noStrike" cap="none" dirty="0">
                <a:solidFill>
                  <a:srgbClr val="5763CF"/>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Subtitle1, 60, str</a:t>
            </a:r>
          </a:p>
        </p:txBody>
      </p:sp>
      <p:sp>
        <p:nvSpPr>
          <p:cNvPr id="1048664" name="Text Placeholder 104"/>
          <p:cNvSpPr>
            <a:spLocks noGrp="1"/>
          </p:cNvSpPr>
          <p:nvPr>
            <p:ph type="body" sz="quarter" idx="11" hasCustomPrompt="1"/>
          </p:nvPr>
        </p:nvSpPr>
        <p:spPr>
          <a:xfrm>
            <a:off x="343686" y="3650280"/>
            <a:ext cx="2621606" cy="732679"/>
          </a:xfrm>
        </p:spPr>
        <p:txBody>
          <a:bodyPr anchor="ctr">
            <a:noAutofit/>
          </a:bodyPr>
          <a:lstStyle>
            <a:lvl1pPr marL="114300" indent="0" algn="ctr">
              <a:buNone/>
              <a:defRPr lang="en-US" sz="1600" b="0" i="0" u="none" strike="noStrike" cap="none" dirty="0" smtClean="0">
                <a:solidFill>
                  <a:srgbClr val="000000"/>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content1, 120, str</a:t>
            </a:r>
          </a:p>
        </p:txBody>
      </p:sp>
      <p:sp>
        <p:nvSpPr>
          <p:cNvPr id="1048665" name="Text Placeholder 104"/>
          <p:cNvSpPr>
            <a:spLocks noGrp="1"/>
          </p:cNvSpPr>
          <p:nvPr>
            <p:ph type="body" sz="quarter" idx="12" hasCustomPrompt="1"/>
          </p:nvPr>
        </p:nvSpPr>
        <p:spPr>
          <a:xfrm>
            <a:off x="3252542" y="3285851"/>
            <a:ext cx="2621606" cy="329484"/>
          </a:xfrm>
        </p:spPr>
        <p:txBody>
          <a:bodyPr anchor="ctr">
            <a:noAutofit/>
          </a:bodyPr>
          <a:lstStyle>
            <a:lvl1pPr marL="114300" indent="0" algn="ctr">
              <a:buNone/>
              <a:defRPr lang="en-US" sz="1800" b="0" i="0" u="none" strike="noStrike" cap="none" dirty="0">
                <a:solidFill>
                  <a:srgbClr val="5763CF"/>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Subtitle2, 60, str</a:t>
            </a:r>
          </a:p>
        </p:txBody>
      </p:sp>
      <p:sp>
        <p:nvSpPr>
          <p:cNvPr id="1048666" name="Text Placeholder 104"/>
          <p:cNvSpPr>
            <a:spLocks noGrp="1"/>
          </p:cNvSpPr>
          <p:nvPr>
            <p:ph type="body" sz="quarter" idx="13" hasCustomPrompt="1"/>
          </p:nvPr>
        </p:nvSpPr>
        <p:spPr>
          <a:xfrm>
            <a:off x="3265796" y="3643656"/>
            <a:ext cx="2621606" cy="732679"/>
          </a:xfrm>
        </p:spPr>
        <p:txBody>
          <a:bodyPr anchor="ctr">
            <a:noAutofit/>
          </a:bodyPr>
          <a:lstStyle>
            <a:lvl1pPr marL="114300" indent="0" algn="ctr">
              <a:buNone/>
              <a:defRPr lang="en-US" sz="1600" b="0" i="0" u="none" strike="noStrike" cap="none" dirty="0" smtClean="0">
                <a:solidFill>
                  <a:srgbClr val="000000"/>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content2, 120, str</a:t>
            </a:r>
          </a:p>
        </p:txBody>
      </p:sp>
      <p:sp>
        <p:nvSpPr>
          <p:cNvPr id="1048667" name="Text Placeholder 104"/>
          <p:cNvSpPr>
            <a:spLocks noGrp="1"/>
          </p:cNvSpPr>
          <p:nvPr>
            <p:ph type="body" sz="quarter" idx="14" hasCustomPrompt="1"/>
          </p:nvPr>
        </p:nvSpPr>
        <p:spPr>
          <a:xfrm>
            <a:off x="6174652" y="3279227"/>
            <a:ext cx="2621606" cy="329484"/>
          </a:xfrm>
        </p:spPr>
        <p:txBody>
          <a:bodyPr anchor="ctr">
            <a:noAutofit/>
          </a:bodyPr>
          <a:lstStyle>
            <a:lvl1pPr marL="114300" indent="0" algn="ctr">
              <a:buNone/>
              <a:defRPr lang="en-US" sz="1800" b="0" i="0" u="none" strike="noStrike" cap="none" dirty="0">
                <a:solidFill>
                  <a:srgbClr val="5763CF"/>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Subtitle3, 60, str</a:t>
            </a:r>
          </a:p>
        </p:txBody>
      </p:sp>
      <p:sp>
        <p:nvSpPr>
          <p:cNvPr id="1048668" name="Text Placeholder 104"/>
          <p:cNvSpPr>
            <a:spLocks noGrp="1"/>
          </p:cNvSpPr>
          <p:nvPr>
            <p:ph type="body" sz="quarter" idx="15" hasCustomPrompt="1"/>
          </p:nvPr>
        </p:nvSpPr>
        <p:spPr>
          <a:xfrm>
            <a:off x="6187906" y="3637032"/>
            <a:ext cx="2621606" cy="732679"/>
          </a:xfrm>
        </p:spPr>
        <p:txBody>
          <a:bodyPr anchor="ctr">
            <a:noAutofit/>
          </a:bodyPr>
          <a:lstStyle>
            <a:lvl1pPr marL="114300" indent="0" algn="ctr">
              <a:buNone/>
              <a:defRPr lang="en-US" sz="1600" b="0" i="0" u="none" strike="noStrike" cap="none" dirty="0" smtClean="0">
                <a:solidFill>
                  <a:srgbClr val="000000"/>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content3, 120, str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1049059" name="Google Shape;26;p4"/>
          <p:cNvSpPr txBox="1">
            <a:spLocks noGrp="1"/>
          </p:cNvSpPr>
          <p:nvPr>
            <p:ph type="title" hasCustomPrompt="1"/>
          </p:nvPr>
        </p:nvSpPr>
        <p:spPr>
          <a:xfrm>
            <a:off x="311700" y="445024"/>
            <a:ext cx="8520600" cy="105611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120, str</a:t>
            </a:r>
            <a:endParaRPr dirty="0"/>
          </a:p>
        </p:txBody>
      </p:sp>
      <p:sp>
        <p:nvSpPr>
          <p:cNvPr id="1049060" name="Google Shape;27;p4"/>
          <p:cNvSpPr txBox="1">
            <a:spLocks noGrp="1"/>
          </p:cNvSpPr>
          <p:nvPr>
            <p:ph type="body" idx="1" hasCustomPrompt="1"/>
          </p:nvPr>
        </p:nvSpPr>
        <p:spPr>
          <a:xfrm>
            <a:off x="311700" y="1752600"/>
            <a:ext cx="8520600" cy="2816274"/>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r>
              <a:rPr lang="en-US" dirty="0"/>
              <a:t>Content1, 600, str</a:t>
            </a:r>
            <a:endParaRPr dirty="0"/>
          </a:p>
        </p:txBody>
      </p:sp>
      <p:sp>
        <p:nvSpPr>
          <p:cNvPr id="1049061" name="Google Shape;2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
        <p:nvSpPr>
          <p:cNvPr id="1049062" name="Google Shape;29;p4"/>
          <p:cNvSpPr/>
          <p:nvPr/>
        </p:nvSpPr>
        <p:spPr>
          <a:xfrm>
            <a:off x="6722534" y="2659434"/>
            <a:ext cx="4048521" cy="2899752"/>
          </a:xfrm>
          <a:custGeom>
            <a:avLst/>
            <a:gdLst/>
            <a:ahLst/>
            <a:cxnLst/>
            <a:rect l="l" t="t" r="r" b="b"/>
            <a:pathLst>
              <a:path w="2806600" h="2010227" extrusionOk="0">
                <a:moveTo>
                  <a:pt x="0" y="0"/>
                </a:moveTo>
                <a:lnTo>
                  <a:pt x="2806600" y="0"/>
                </a:lnTo>
                <a:lnTo>
                  <a:pt x="2806600" y="2010227"/>
                </a:lnTo>
                <a:lnTo>
                  <a:pt x="0" y="2010227"/>
                </a:lnTo>
                <a:lnTo>
                  <a:pt x="0" y="0"/>
                </a:lnTo>
                <a:close/>
              </a:path>
            </a:pathLst>
          </a:custGeom>
          <a:blipFill rotWithShape="1">
            <a:blip r:embed="rId2">
              <a:alphaModFix/>
            </a:blip>
            <a:stretch>
              <a:fillRect/>
            </a:stretch>
          </a:blipFill>
          <a:ln>
            <a:noFill/>
          </a:ln>
        </p:spPr>
      </p:sp>
      <p:sp>
        <p:nvSpPr>
          <p:cNvPr id="1049063" name="Google Shape;30;p4"/>
          <p:cNvSpPr/>
          <p:nvPr/>
        </p:nvSpPr>
        <p:spPr>
          <a:xfrm>
            <a:off x="239504" y="3487305"/>
            <a:ext cx="628016" cy="624090"/>
          </a:xfrm>
          <a:custGeom>
            <a:avLst/>
            <a:gdLst/>
            <a:ahLst/>
            <a:cxnLst/>
            <a:rect l="l" t="t" r="r" b="b"/>
            <a:pathLst>
              <a:path w="1256031" h="1248181" extrusionOk="0">
                <a:moveTo>
                  <a:pt x="0" y="0"/>
                </a:moveTo>
                <a:lnTo>
                  <a:pt x="1256031" y="0"/>
                </a:lnTo>
                <a:lnTo>
                  <a:pt x="1256031" y="1248181"/>
                </a:lnTo>
                <a:lnTo>
                  <a:pt x="0" y="1248181"/>
                </a:lnTo>
                <a:lnTo>
                  <a:pt x="0" y="0"/>
                </a:lnTo>
                <a:close/>
              </a:path>
            </a:pathLst>
          </a:custGeom>
          <a:blipFill rotWithShape="1">
            <a:blip r:embed="rId3">
              <a:alphaModFix/>
            </a:blip>
            <a:stretch>
              <a:fillRect/>
            </a:stretch>
          </a:blipFill>
          <a:ln>
            <a:noFill/>
          </a:ln>
        </p:spPr>
      </p:sp>
      <p:sp>
        <p:nvSpPr>
          <p:cNvPr id="1049064" name="Google Shape;31;p4"/>
          <p:cNvSpPr/>
          <p:nvPr/>
        </p:nvSpPr>
        <p:spPr>
          <a:xfrm>
            <a:off x="7718268" y="175201"/>
            <a:ext cx="1200830" cy="1471606"/>
          </a:xfrm>
          <a:custGeom>
            <a:avLst/>
            <a:gdLst/>
            <a:ahLst/>
            <a:cxnLst/>
            <a:rect l="l" t="t" r="r" b="b"/>
            <a:pathLst>
              <a:path w="1477945" h="1811207" extrusionOk="0">
                <a:moveTo>
                  <a:pt x="0" y="0"/>
                </a:moveTo>
                <a:lnTo>
                  <a:pt x="1477945" y="0"/>
                </a:lnTo>
                <a:lnTo>
                  <a:pt x="1477945" y="1811207"/>
                </a:lnTo>
                <a:lnTo>
                  <a:pt x="0" y="1811207"/>
                </a:lnTo>
                <a:lnTo>
                  <a:pt x="0" y="0"/>
                </a:lnTo>
                <a:close/>
              </a:path>
            </a:pathLst>
          </a:custGeom>
          <a:blipFill rotWithShape="1">
            <a:blip r:embed="rId4">
              <a:alphaModFix/>
            </a:blip>
            <a:stretch>
              <a:fillRect/>
            </a:stretch>
          </a:blipFill>
          <a:ln>
            <a:noFill/>
          </a:ln>
        </p:spPr>
      </p:sp>
      <p:sp>
        <p:nvSpPr>
          <p:cNvPr id="1049065" name="Google Shape;32;p4"/>
          <p:cNvSpPr/>
          <p:nvPr/>
        </p:nvSpPr>
        <p:spPr>
          <a:xfrm>
            <a:off x="651726" y="4148476"/>
            <a:ext cx="423910" cy="421261"/>
          </a:xfrm>
          <a:custGeom>
            <a:avLst/>
            <a:gdLst/>
            <a:ahLst/>
            <a:cxnLst/>
            <a:rect l="l" t="t" r="r" b="b"/>
            <a:pathLst>
              <a:path w="1256031" h="1248181" extrusionOk="0">
                <a:moveTo>
                  <a:pt x="0" y="0"/>
                </a:moveTo>
                <a:lnTo>
                  <a:pt x="1256031" y="0"/>
                </a:lnTo>
                <a:lnTo>
                  <a:pt x="1256031" y="1248181"/>
                </a:lnTo>
                <a:lnTo>
                  <a:pt x="0" y="1248181"/>
                </a:lnTo>
                <a:lnTo>
                  <a:pt x="0" y="0"/>
                </a:lnTo>
                <a:close/>
              </a:path>
            </a:pathLst>
          </a:custGeom>
          <a:blipFill rotWithShape="1">
            <a:blip r:embed="rId3">
              <a:alphaModFix/>
            </a:blip>
            <a:stretch>
              <a:fillRect/>
            </a:stretch>
          </a:blipFill>
          <a:ln>
            <a:noFill/>
          </a:ln>
        </p:spPr>
      </p:sp>
      <p:sp>
        <p:nvSpPr>
          <p:cNvPr id="1049066" name="Google Shape;33;p4"/>
          <p:cNvSpPr/>
          <p:nvPr/>
        </p:nvSpPr>
        <p:spPr>
          <a:xfrm>
            <a:off x="124550" y="3957975"/>
            <a:ext cx="304588" cy="302684"/>
          </a:xfrm>
          <a:custGeom>
            <a:avLst/>
            <a:gdLst/>
            <a:ahLst/>
            <a:cxnLst/>
            <a:rect l="l" t="t" r="r" b="b"/>
            <a:pathLst>
              <a:path w="1256031" h="1248181" extrusionOk="0">
                <a:moveTo>
                  <a:pt x="0" y="0"/>
                </a:moveTo>
                <a:lnTo>
                  <a:pt x="1256031" y="0"/>
                </a:lnTo>
                <a:lnTo>
                  <a:pt x="1256031" y="1248181"/>
                </a:lnTo>
                <a:lnTo>
                  <a:pt x="0" y="1248181"/>
                </a:lnTo>
                <a:lnTo>
                  <a:pt x="0" y="0"/>
                </a:lnTo>
                <a:close/>
              </a:path>
            </a:pathLst>
          </a:custGeom>
          <a:blipFill rotWithShape="1">
            <a:blip r:embed="rId3">
              <a:alphaModFix/>
            </a:blip>
            <a:stretch>
              <a:fillRect/>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5"/>
        <p:cNvGrpSpPr/>
        <p:nvPr/>
      </p:nvGrpSpPr>
      <p:grpSpPr>
        <a:xfrm>
          <a:off x="0" y="0"/>
          <a:ext cx="0" cy="0"/>
          <a:chOff x="0" y="0"/>
          <a:chExt cx="0" cy="0"/>
        </a:xfrm>
      </p:grpSpPr>
      <p:sp>
        <p:nvSpPr>
          <p:cNvPr id="1048929" name="Google Shape;368;p28"/>
          <p:cNvSpPr/>
          <p:nvPr userDrawn="1"/>
        </p:nvSpPr>
        <p:spPr>
          <a:xfrm>
            <a:off x="-343979" y="3881134"/>
            <a:ext cx="9603945" cy="1212498"/>
          </a:xfrm>
          <a:custGeom>
            <a:avLst/>
            <a:gdLst/>
            <a:ahLst/>
            <a:cxnLst/>
            <a:rect l="l" t="t" r="r" b="b"/>
            <a:pathLst>
              <a:path w="19207890" h="2424996" extrusionOk="0">
                <a:moveTo>
                  <a:pt x="0" y="0"/>
                </a:moveTo>
                <a:lnTo>
                  <a:pt x="19207890" y="0"/>
                </a:lnTo>
                <a:lnTo>
                  <a:pt x="19207890" y="2424996"/>
                </a:lnTo>
                <a:lnTo>
                  <a:pt x="0" y="2424996"/>
                </a:lnTo>
                <a:lnTo>
                  <a:pt x="0" y="0"/>
                </a:lnTo>
                <a:close/>
              </a:path>
            </a:pathLst>
          </a:custGeom>
          <a:blipFill rotWithShape="1">
            <a:blip r:embed="rId2">
              <a:alphaModFix amt="50000"/>
            </a:blip>
            <a:stretch>
              <a:fillRect/>
            </a:stretch>
          </a:blipFill>
          <a:ln>
            <a:noFill/>
          </a:ln>
        </p:spPr>
        <p:txBody>
          <a:bodyPr/>
          <a:lstStyle/>
          <a:p>
            <a:endParaRPr lang="en-US"/>
          </a:p>
        </p:txBody>
      </p:sp>
      <p:sp>
        <p:nvSpPr>
          <p:cNvPr id="1048930" name="Google Shape;369;p28"/>
          <p:cNvSpPr/>
          <p:nvPr userDrawn="1"/>
        </p:nvSpPr>
        <p:spPr>
          <a:xfrm>
            <a:off x="-343979" y="2221088"/>
            <a:ext cx="9603945" cy="1212498"/>
          </a:xfrm>
          <a:custGeom>
            <a:avLst/>
            <a:gdLst/>
            <a:ahLst/>
            <a:cxnLst/>
            <a:rect l="l" t="t" r="r" b="b"/>
            <a:pathLst>
              <a:path w="19207890" h="2424996" extrusionOk="0">
                <a:moveTo>
                  <a:pt x="0" y="0"/>
                </a:moveTo>
                <a:lnTo>
                  <a:pt x="19207890" y="0"/>
                </a:lnTo>
                <a:lnTo>
                  <a:pt x="19207890" y="2424996"/>
                </a:lnTo>
                <a:lnTo>
                  <a:pt x="0" y="2424996"/>
                </a:lnTo>
                <a:lnTo>
                  <a:pt x="0" y="0"/>
                </a:lnTo>
                <a:close/>
              </a:path>
            </a:pathLst>
          </a:custGeom>
          <a:blipFill rotWithShape="1">
            <a:blip r:embed="rId2">
              <a:alphaModFix amt="50000"/>
            </a:blip>
            <a:stretch>
              <a:fillRect/>
            </a:stretch>
          </a:blipFill>
          <a:ln>
            <a:noFill/>
          </a:ln>
        </p:spPr>
        <p:txBody>
          <a:bodyPr/>
          <a:lstStyle/>
          <a:p>
            <a:endParaRPr lang="en-US"/>
          </a:p>
        </p:txBody>
      </p:sp>
      <p:sp>
        <p:nvSpPr>
          <p:cNvPr id="1048931" name="Google Shape;370;p28"/>
          <p:cNvSpPr/>
          <p:nvPr userDrawn="1"/>
        </p:nvSpPr>
        <p:spPr>
          <a:xfrm>
            <a:off x="-343979" y="561043"/>
            <a:ext cx="9603945" cy="1212498"/>
          </a:xfrm>
          <a:custGeom>
            <a:avLst/>
            <a:gdLst/>
            <a:ahLst/>
            <a:cxnLst/>
            <a:rect l="l" t="t" r="r" b="b"/>
            <a:pathLst>
              <a:path w="19207890" h="2424996" extrusionOk="0">
                <a:moveTo>
                  <a:pt x="0" y="0"/>
                </a:moveTo>
                <a:lnTo>
                  <a:pt x="19207890" y="0"/>
                </a:lnTo>
                <a:lnTo>
                  <a:pt x="19207890" y="2424996"/>
                </a:lnTo>
                <a:lnTo>
                  <a:pt x="0" y="2424996"/>
                </a:lnTo>
                <a:lnTo>
                  <a:pt x="0" y="0"/>
                </a:lnTo>
                <a:close/>
              </a:path>
            </a:pathLst>
          </a:custGeom>
          <a:blipFill rotWithShape="1">
            <a:blip r:embed="rId2">
              <a:alphaModFix amt="50000"/>
            </a:blip>
            <a:stretch>
              <a:fillRect/>
            </a:stretch>
          </a:blipFill>
          <a:ln>
            <a:noFill/>
          </a:ln>
        </p:spPr>
        <p:txBody>
          <a:bodyPr/>
          <a:lstStyle/>
          <a:p>
            <a:endParaRPr lang="en-US"/>
          </a:p>
        </p:txBody>
      </p:sp>
      <p:sp>
        <p:nvSpPr>
          <p:cNvPr id="1048932" name="Google Shape;26;p4"/>
          <p:cNvSpPr txBox="1">
            <a:spLocks noGrp="1"/>
          </p:cNvSpPr>
          <p:nvPr>
            <p:ph type="title" hasCustomPrompt="1"/>
          </p:nvPr>
        </p:nvSpPr>
        <p:spPr>
          <a:xfrm>
            <a:off x="311700" y="445024"/>
            <a:ext cx="3940260" cy="105611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atin typeface="Angsana New" panose="02020603050405020304" pitchFamily="18" charset="-34"/>
                <a:cs typeface="Angsana New" panose="02020603050405020304" pitchFamily="18" charset="-34"/>
              </a:defRPr>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120, str</a:t>
            </a:r>
            <a:endParaRPr dirty="0"/>
          </a:p>
        </p:txBody>
      </p:sp>
      <p:sp>
        <p:nvSpPr>
          <p:cNvPr id="1048933" name="Google Shape;27;p4"/>
          <p:cNvSpPr txBox="1">
            <a:spLocks noGrp="1"/>
          </p:cNvSpPr>
          <p:nvPr>
            <p:ph type="body" idx="1" hasCustomPrompt="1"/>
          </p:nvPr>
        </p:nvSpPr>
        <p:spPr>
          <a:xfrm>
            <a:off x="311700" y="1752600"/>
            <a:ext cx="3940260" cy="2816274"/>
          </a:xfrm>
          <a:prstGeom prst="rect">
            <a:avLst/>
          </a:prstGeom>
        </p:spPr>
        <p:txBody>
          <a:bodyPr spcFirstLastPara="1" wrap="square" lIns="91425" tIns="91425" rIns="91425" bIns="91425" anchor="t" anchorCtr="0">
            <a:normAutofit/>
          </a:bodyPr>
          <a:lstStyle>
            <a:lvl1pPr marL="114300" lvl="0" indent="0">
              <a:spcBef>
                <a:spcPts val="0"/>
              </a:spcBef>
              <a:spcAft>
                <a:spcPts val="0"/>
              </a:spcAft>
              <a:buSzPts val="1800"/>
              <a:buNone/>
              <a:defRPr sz="2000">
                <a:latin typeface="Angsana New" panose="02020603050405020304" pitchFamily="18" charset="-34"/>
                <a:cs typeface="Angsana New" panose="02020603050405020304" pitchFamily="18" charset="-34"/>
              </a:defRP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r>
              <a:rPr lang="en-US" dirty="0"/>
              <a:t>Content, 600, str</a:t>
            </a:r>
            <a:endParaRPr dirty="0"/>
          </a:p>
        </p:txBody>
      </p:sp>
      <p:sp>
        <p:nvSpPr>
          <p:cNvPr id="1048934" name="Google Shape;2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
        <p:nvSpPr>
          <p:cNvPr id="1048935" name="Google Shape;29;p4"/>
          <p:cNvSpPr/>
          <p:nvPr/>
        </p:nvSpPr>
        <p:spPr>
          <a:xfrm>
            <a:off x="6722534" y="2659434"/>
            <a:ext cx="4048521" cy="2899752"/>
          </a:xfrm>
          <a:custGeom>
            <a:avLst/>
            <a:gdLst/>
            <a:ahLst/>
            <a:cxnLst/>
            <a:rect l="l" t="t" r="r" b="b"/>
            <a:pathLst>
              <a:path w="2806600" h="2010227" extrusionOk="0">
                <a:moveTo>
                  <a:pt x="0" y="0"/>
                </a:moveTo>
                <a:lnTo>
                  <a:pt x="2806600" y="0"/>
                </a:lnTo>
                <a:lnTo>
                  <a:pt x="2806600" y="2010227"/>
                </a:lnTo>
                <a:lnTo>
                  <a:pt x="0" y="2010227"/>
                </a:lnTo>
                <a:lnTo>
                  <a:pt x="0" y="0"/>
                </a:lnTo>
                <a:close/>
              </a:path>
            </a:pathLst>
          </a:custGeom>
          <a:blipFill rotWithShape="1">
            <a:blip r:embed="rId3">
              <a:alphaModFix/>
            </a:blip>
            <a:stretch>
              <a:fillRect/>
            </a:stretch>
          </a:blipFill>
          <a:ln>
            <a:noFill/>
          </a:ln>
        </p:spPr>
      </p:sp>
      <p:sp>
        <p:nvSpPr>
          <p:cNvPr id="1048936" name="Google Shape;30;p4"/>
          <p:cNvSpPr/>
          <p:nvPr/>
        </p:nvSpPr>
        <p:spPr>
          <a:xfrm>
            <a:off x="239504" y="3487305"/>
            <a:ext cx="628016" cy="624090"/>
          </a:xfrm>
          <a:custGeom>
            <a:avLst/>
            <a:gdLst/>
            <a:ahLst/>
            <a:cxnLst/>
            <a:rect l="l" t="t" r="r" b="b"/>
            <a:pathLst>
              <a:path w="1256031" h="1248181" extrusionOk="0">
                <a:moveTo>
                  <a:pt x="0" y="0"/>
                </a:moveTo>
                <a:lnTo>
                  <a:pt x="1256031" y="0"/>
                </a:lnTo>
                <a:lnTo>
                  <a:pt x="1256031" y="1248181"/>
                </a:lnTo>
                <a:lnTo>
                  <a:pt x="0" y="1248181"/>
                </a:lnTo>
                <a:lnTo>
                  <a:pt x="0" y="0"/>
                </a:lnTo>
                <a:close/>
              </a:path>
            </a:pathLst>
          </a:custGeom>
          <a:blipFill rotWithShape="1">
            <a:blip r:embed="rId4">
              <a:alphaModFix/>
            </a:blip>
            <a:stretch>
              <a:fillRect/>
            </a:stretch>
          </a:blipFill>
          <a:ln>
            <a:noFill/>
          </a:ln>
        </p:spPr>
      </p:sp>
      <p:sp>
        <p:nvSpPr>
          <p:cNvPr id="1048937" name="Google Shape;31;p4"/>
          <p:cNvSpPr/>
          <p:nvPr/>
        </p:nvSpPr>
        <p:spPr>
          <a:xfrm>
            <a:off x="7718268" y="175201"/>
            <a:ext cx="1200830" cy="1471606"/>
          </a:xfrm>
          <a:custGeom>
            <a:avLst/>
            <a:gdLst/>
            <a:ahLst/>
            <a:cxnLst/>
            <a:rect l="l" t="t" r="r" b="b"/>
            <a:pathLst>
              <a:path w="1477945" h="1811207" extrusionOk="0">
                <a:moveTo>
                  <a:pt x="0" y="0"/>
                </a:moveTo>
                <a:lnTo>
                  <a:pt x="1477945" y="0"/>
                </a:lnTo>
                <a:lnTo>
                  <a:pt x="1477945" y="1811207"/>
                </a:lnTo>
                <a:lnTo>
                  <a:pt x="0" y="1811207"/>
                </a:lnTo>
                <a:lnTo>
                  <a:pt x="0" y="0"/>
                </a:lnTo>
                <a:close/>
              </a:path>
            </a:pathLst>
          </a:custGeom>
          <a:blipFill rotWithShape="1">
            <a:blip r:embed="rId5">
              <a:alphaModFix/>
            </a:blip>
            <a:stretch>
              <a:fillRect/>
            </a:stretch>
          </a:blipFill>
          <a:ln>
            <a:noFill/>
          </a:ln>
        </p:spPr>
      </p:sp>
      <p:sp>
        <p:nvSpPr>
          <p:cNvPr id="1048938" name="Google Shape;32;p4"/>
          <p:cNvSpPr/>
          <p:nvPr/>
        </p:nvSpPr>
        <p:spPr>
          <a:xfrm>
            <a:off x="651726" y="4148476"/>
            <a:ext cx="423910" cy="421261"/>
          </a:xfrm>
          <a:custGeom>
            <a:avLst/>
            <a:gdLst/>
            <a:ahLst/>
            <a:cxnLst/>
            <a:rect l="l" t="t" r="r" b="b"/>
            <a:pathLst>
              <a:path w="1256031" h="1248181" extrusionOk="0">
                <a:moveTo>
                  <a:pt x="0" y="0"/>
                </a:moveTo>
                <a:lnTo>
                  <a:pt x="1256031" y="0"/>
                </a:lnTo>
                <a:lnTo>
                  <a:pt x="1256031" y="1248181"/>
                </a:lnTo>
                <a:lnTo>
                  <a:pt x="0" y="1248181"/>
                </a:lnTo>
                <a:lnTo>
                  <a:pt x="0" y="0"/>
                </a:lnTo>
                <a:close/>
              </a:path>
            </a:pathLst>
          </a:custGeom>
          <a:blipFill rotWithShape="1">
            <a:blip r:embed="rId4">
              <a:alphaModFix/>
            </a:blip>
            <a:stretch>
              <a:fillRect/>
            </a:stretch>
          </a:blipFill>
          <a:ln>
            <a:noFill/>
          </a:ln>
        </p:spPr>
      </p:sp>
      <p:sp>
        <p:nvSpPr>
          <p:cNvPr id="1048939" name="Google Shape;33;p4"/>
          <p:cNvSpPr/>
          <p:nvPr/>
        </p:nvSpPr>
        <p:spPr>
          <a:xfrm>
            <a:off x="124550" y="3957975"/>
            <a:ext cx="304588" cy="302684"/>
          </a:xfrm>
          <a:custGeom>
            <a:avLst/>
            <a:gdLst/>
            <a:ahLst/>
            <a:cxnLst/>
            <a:rect l="l" t="t" r="r" b="b"/>
            <a:pathLst>
              <a:path w="1256031" h="1248181" extrusionOk="0">
                <a:moveTo>
                  <a:pt x="0" y="0"/>
                </a:moveTo>
                <a:lnTo>
                  <a:pt x="1256031" y="0"/>
                </a:lnTo>
                <a:lnTo>
                  <a:pt x="1256031" y="1248181"/>
                </a:lnTo>
                <a:lnTo>
                  <a:pt x="0" y="1248181"/>
                </a:lnTo>
                <a:lnTo>
                  <a:pt x="0" y="0"/>
                </a:lnTo>
                <a:close/>
              </a:path>
            </a:pathLst>
          </a:custGeom>
          <a:blipFill rotWithShape="1">
            <a:blip r:embed="rId4">
              <a:alphaModFix/>
            </a:blip>
            <a:stretch>
              <a:fillRect/>
            </a:stretch>
          </a:blipFill>
          <a:ln>
            <a:noFill/>
          </a:ln>
        </p:spPr>
      </p:sp>
      <p:sp>
        <p:nvSpPr>
          <p:cNvPr id="1048940" name="Google Shape;379;p28"/>
          <p:cNvSpPr/>
          <p:nvPr userDrawn="1"/>
        </p:nvSpPr>
        <p:spPr>
          <a:xfrm>
            <a:off x="4701886" y="0"/>
            <a:ext cx="3927764" cy="5143500"/>
          </a:xfrm>
          <a:custGeom>
            <a:avLst/>
            <a:gdLst/>
            <a:ahLst/>
            <a:cxnLst/>
            <a:rect l="l" t="t" r="r" b="b"/>
            <a:pathLst>
              <a:path w="7855527" h="10287000" extrusionOk="0">
                <a:moveTo>
                  <a:pt x="0" y="0"/>
                </a:moveTo>
                <a:lnTo>
                  <a:pt x="7855527" y="0"/>
                </a:lnTo>
                <a:lnTo>
                  <a:pt x="7855527" y="10287000"/>
                </a:lnTo>
                <a:lnTo>
                  <a:pt x="0" y="10287000"/>
                </a:lnTo>
                <a:lnTo>
                  <a:pt x="0" y="0"/>
                </a:lnTo>
                <a:close/>
              </a:path>
            </a:pathLst>
          </a:custGeom>
          <a:blipFill rotWithShape="1">
            <a:blip r:embed="rId6">
              <a:alphaModFix/>
            </a:blip>
            <a:stretch>
              <a:fillRect/>
            </a:stretch>
          </a:blipFill>
          <a:ln>
            <a:noFill/>
          </a:ln>
        </p:spPr>
        <p:txBody>
          <a:bodyPr/>
          <a:lstStyle/>
          <a:p>
            <a:endParaRPr lang="en-US"/>
          </a:p>
        </p:txBody>
      </p:sp>
      <p:grpSp>
        <p:nvGrpSpPr>
          <p:cNvPr id="175" name="Google Shape;380;p28"/>
          <p:cNvGrpSpPr/>
          <p:nvPr userDrawn="1"/>
        </p:nvGrpSpPr>
        <p:grpSpPr>
          <a:xfrm>
            <a:off x="3957283" y="1063376"/>
            <a:ext cx="1562967" cy="1569973"/>
            <a:chOff x="9338" y="0"/>
            <a:chExt cx="4167913" cy="4186595"/>
          </a:xfrm>
        </p:grpSpPr>
        <p:grpSp>
          <p:nvGrpSpPr>
            <p:cNvPr id="176" name="Google Shape;381;p28"/>
            <p:cNvGrpSpPr/>
            <p:nvPr/>
          </p:nvGrpSpPr>
          <p:grpSpPr>
            <a:xfrm>
              <a:off x="9338" y="0"/>
              <a:ext cx="4167913" cy="4186595"/>
              <a:chOff x="1813" y="0"/>
              <a:chExt cx="809173" cy="812800"/>
            </a:xfrm>
          </p:grpSpPr>
          <p:sp>
            <p:nvSpPr>
              <p:cNvPr id="1048941" name="Google Shape;382;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42" name="Google Shape;383;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943" name="Google Shape;384;p28"/>
            <p:cNvSpPr/>
            <p:nvPr/>
          </p:nvSpPr>
          <p:spPr>
            <a:xfrm>
              <a:off x="132052" y="392363"/>
              <a:ext cx="3922491" cy="3401869"/>
            </a:xfrm>
            <a:custGeom>
              <a:avLst/>
              <a:gdLst/>
              <a:ahLst/>
              <a:cxnLst/>
              <a:rect l="l" t="t" r="r" b="b"/>
              <a:pathLst>
                <a:path w="3922491" h="3401869" extrusionOk="0">
                  <a:moveTo>
                    <a:pt x="0" y="0"/>
                  </a:moveTo>
                  <a:lnTo>
                    <a:pt x="3922491" y="0"/>
                  </a:lnTo>
                  <a:lnTo>
                    <a:pt x="3922491" y="3401869"/>
                  </a:lnTo>
                  <a:lnTo>
                    <a:pt x="0" y="3401869"/>
                  </a:lnTo>
                  <a:lnTo>
                    <a:pt x="0" y="0"/>
                  </a:lnTo>
                  <a:close/>
                </a:path>
              </a:pathLst>
            </a:custGeom>
            <a:blipFill rotWithShape="1">
              <a:blip r:embed="rId7">
                <a:alphaModFix/>
              </a:blip>
              <a:stretch>
                <a:fillRect/>
              </a:stretch>
            </a:blipFill>
            <a:ln>
              <a:noFill/>
            </a:ln>
          </p:spPr>
          <p:txBody>
            <a:bodyPr/>
            <a:lstStyle/>
            <a:p>
              <a:endParaRPr lang="en-US"/>
            </a:p>
          </p:txBody>
        </p:sp>
      </p:grpSp>
      <p:grpSp>
        <p:nvGrpSpPr>
          <p:cNvPr id="177" name="Google Shape;385;p28"/>
          <p:cNvGrpSpPr/>
          <p:nvPr userDrawn="1"/>
        </p:nvGrpSpPr>
        <p:grpSpPr>
          <a:xfrm>
            <a:off x="5456743" y="3351643"/>
            <a:ext cx="1562967" cy="1569973"/>
            <a:chOff x="9338" y="0"/>
            <a:chExt cx="4167913" cy="4186595"/>
          </a:xfrm>
        </p:grpSpPr>
        <p:grpSp>
          <p:nvGrpSpPr>
            <p:cNvPr id="178" name="Google Shape;386;p28"/>
            <p:cNvGrpSpPr/>
            <p:nvPr/>
          </p:nvGrpSpPr>
          <p:grpSpPr>
            <a:xfrm>
              <a:off x="9338" y="0"/>
              <a:ext cx="4167913" cy="4186595"/>
              <a:chOff x="1813" y="0"/>
              <a:chExt cx="809173" cy="812800"/>
            </a:xfrm>
          </p:grpSpPr>
          <p:sp>
            <p:nvSpPr>
              <p:cNvPr id="1048944" name="Google Shape;387;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45" name="Google Shape;388;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946" name="Google Shape;389;p28"/>
            <p:cNvSpPr/>
            <p:nvPr/>
          </p:nvSpPr>
          <p:spPr>
            <a:xfrm>
              <a:off x="50330" y="488639"/>
              <a:ext cx="4085935" cy="3209316"/>
            </a:xfrm>
            <a:custGeom>
              <a:avLst/>
              <a:gdLst/>
              <a:ahLst/>
              <a:cxnLst/>
              <a:rect l="l" t="t" r="r" b="b"/>
              <a:pathLst>
                <a:path w="4085935" h="3209316" extrusionOk="0">
                  <a:moveTo>
                    <a:pt x="0" y="0"/>
                  </a:moveTo>
                  <a:lnTo>
                    <a:pt x="4085935" y="0"/>
                  </a:lnTo>
                  <a:lnTo>
                    <a:pt x="4085935" y="3209316"/>
                  </a:lnTo>
                  <a:lnTo>
                    <a:pt x="0" y="3209316"/>
                  </a:lnTo>
                  <a:lnTo>
                    <a:pt x="0" y="0"/>
                  </a:lnTo>
                  <a:close/>
                </a:path>
              </a:pathLst>
            </a:custGeom>
            <a:blipFill rotWithShape="1">
              <a:blip r:embed="rId8">
                <a:alphaModFix/>
              </a:blip>
              <a:stretch>
                <a:fillRect/>
              </a:stretch>
            </a:blipFill>
            <a:ln>
              <a:noFill/>
            </a:ln>
          </p:spPr>
          <p:txBody>
            <a:bodyPr/>
            <a:lstStyle/>
            <a:p>
              <a:endParaRPr lang="en-US"/>
            </a:p>
          </p:txBody>
        </p:sp>
      </p:grpSp>
      <p:grpSp>
        <p:nvGrpSpPr>
          <p:cNvPr id="179" name="Google Shape;390;p28"/>
          <p:cNvGrpSpPr/>
          <p:nvPr userDrawn="1"/>
        </p:nvGrpSpPr>
        <p:grpSpPr>
          <a:xfrm>
            <a:off x="7472554" y="647454"/>
            <a:ext cx="1562967" cy="1569973"/>
            <a:chOff x="9338" y="0"/>
            <a:chExt cx="4167913" cy="4186595"/>
          </a:xfrm>
        </p:grpSpPr>
        <p:grpSp>
          <p:nvGrpSpPr>
            <p:cNvPr id="180" name="Google Shape;391;p28"/>
            <p:cNvGrpSpPr/>
            <p:nvPr/>
          </p:nvGrpSpPr>
          <p:grpSpPr>
            <a:xfrm>
              <a:off x="9338" y="0"/>
              <a:ext cx="4167913" cy="4186595"/>
              <a:chOff x="1813" y="0"/>
              <a:chExt cx="809173" cy="812800"/>
            </a:xfrm>
          </p:grpSpPr>
          <p:sp>
            <p:nvSpPr>
              <p:cNvPr id="1048947" name="Google Shape;392;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48" name="Google Shape;393;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949" name="Google Shape;394;p28"/>
            <p:cNvSpPr/>
            <p:nvPr/>
          </p:nvSpPr>
          <p:spPr>
            <a:xfrm>
              <a:off x="589552" y="295341"/>
              <a:ext cx="3007490" cy="3595912"/>
            </a:xfrm>
            <a:custGeom>
              <a:avLst/>
              <a:gdLst/>
              <a:ahLst/>
              <a:cxnLst/>
              <a:rect l="l" t="t" r="r" b="b"/>
              <a:pathLst>
                <a:path w="3007490" h="3595912" extrusionOk="0">
                  <a:moveTo>
                    <a:pt x="0" y="0"/>
                  </a:moveTo>
                  <a:lnTo>
                    <a:pt x="3007490" y="0"/>
                  </a:lnTo>
                  <a:lnTo>
                    <a:pt x="3007490" y="3595912"/>
                  </a:lnTo>
                  <a:lnTo>
                    <a:pt x="0" y="3595912"/>
                  </a:lnTo>
                  <a:lnTo>
                    <a:pt x="0" y="0"/>
                  </a:lnTo>
                  <a:close/>
                </a:path>
              </a:pathLst>
            </a:custGeom>
            <a:blipFill rotWithShape="1">
              <a:blip r:embed="rId9">
                <a:alphaModFix/>
              </a:blip>
              <a:stretch>
                <a:fillRect/>
              </a:stretch>
            </a:blipFill>
            <a:ln>
              <a:noFill/>
            </a:ln>
          </p:spPr>
          <p:txBody>
            <a:bodyPr/>
            <a:lstStyle/>
            <a:p>
              <a:endParaRPr lang="en-US"/>
            </a:p>
          </p:txBody>
        </p:sp>
      </p:grpSp>
      <p:cxnSp>
        <p:nvCxnSpPr>
          <p:cNvPr id="3145732" name="Google Shape;395;p28"/>
          <p:cNvCxnSpPr>
            <a:cxnSpLocks/>
          </p:cNvCxnSpPr>
          <p:nvPr userDrawn="1"/>
        </p:nvCxnSpPr>
        <p:spPr>
          <a:xfrm>
            <a:off x="5456582" y="1931677"/>
            <a:ext cx="1209187" cy="452860"/>
          </a:xfrm>
          <a:prstGeom prst="straightConnector1">
            <a:avLst/>
          </a:prstGeom>
          <a:noFill/>
          <a:ln w="38100" cap="flat" cmpd="sng">
            <a:solidFill>
              <a:srgbClr val="A0325B"/>
            </a:solidFill>
            <a:prstDash val="solid"/>
            <a:round/>
            <a:headEnd type="none" w="sm" len="sm"/>
            <a:tailEnd type="stealth" w="med" len="med"/>
          </a:ln>
        </p:spPr>
      </p:cxnSp>
      <p:cxnSp>
        <p:nvCxnSpPr>
          <p:cNvPr id="3145733" name="Google Shape;396;p28"/>
          <p:cNvCxnSpPr>
            <a:cxnSpLocks/>
          </p:cNvCxnSpPr>
          <p:nvPr userDrawn="1"/>
        </p:nvCxnSpPr>
        <p:spPr>
          <a:xfrm flipH="1">
            <a:off x="7023214" y="1645927"/>
            <a:ext cx="575218" cy="285750"/>
          </a:xfrm>
          <a:prstGeom prst="straightConnector1">
            <a:avLst/>
          </a:prstGeom>
          <a:noFill/>
          <a:ln w="38100" cap="flat" cmpd="sng">
            <a:solidFill>
              <a:srgbClr val="A0325B"/>
            </a:solidFill>
            <a:prstDash val="solid"/>
            <a:round/>
            <a:headEnd type="none" w="sm" len="sm"/>
            <a:tailEnd type="stealth" w="med" len="med"/>
          </a:ln>
        </p:spPr>
      </p:cxnSp>
      <p:cxnSp>
        <p:nvCxnSpPr>
          <p:cNvPr id="3145734" name="Google Shape;397;p28"/>
          <p:cNvCxnSpPr>
            <a:cxnSpLocks/>
          </p:cNvCxnSpPr>
          <p:nvPr userDrawn="1"/>
        </p:nvCxnSpPr>
        <p:spPr>
          <a:xfrm rot="10800000" flipH="1">
            <a:off x="6515303" y="2827337"/>
            <a:ext cx="149209" cy="779845"/>
          </a:xfrm>
          <a:prstGeom prst="straightConnector1">
            <a:avLst/>
          </a:prstGeom>
          <a:noFill/>
          <a:ln w="38100" cap="flat" cmpd="sng">
            <a:solidFill>
              <a:srgbClr val="A0325B"/>
            </a:solidFill>
            <a:prstDash val="solid"/>
            <a:round/>
            <a:headEnd type="none" w="sm" len="sm"/>
            <a:tailEnd type="stealth"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5"/>
        <p:cNvGrpSpPr/>
        <p:nvPr/>
      </p:nvGrpSpPr>
      <p:grpSpPr>
        <a:xfrm>
          <a:off x="0" y="0"/>
          <a:ext cx="0" cy="0"/>
          <a:chOff x="0" y="0"/>
          <a:chExt cx="0" cy="0"/>
        </a:xfrm>
      </p:grpSpPr>
      <p:sp>
        <p:nvSpPr>
          <p:cNvPr id="1048878" name="Google Shape;402;p29"/>
          <p:cNvSpPr/>
          <p:nvPr userDrawn="1"/>
        </p:nvSpPr>
        <p:spPr>
          <a:xfrm>
            <a:off x="4701886" y="0"/>
            <a:ext cx="3927764" cy="5143500"/>
          </a:xfrm>
          <a:custGeom>
            <a:avLst/>
            <a:gdLst/>
            <a:ahLst/>
            <a:cxnLst/>
            <a:rect l="l" t="t" r="r" b="b"/>
            <a:pathLst>
              <a:path w="7855527" h="10287000" extrusionOk="0">
                <a:moveTo>
                  <a:pt x="0" y="0"/>
                </a:moveTo>
                <a:lnTo>
                  <a:pt x="7855527" y="0"/>
                </a:lnTo>
                <a:lnTo>
                  <a:pt x="7855527" y="10287000"/>
                </a:lnTo>
                <a:lnTo>
                  <a:pt x="0" y="10287000"/>
                </a:lnTo>
                <a:lnTo>
                  <a:pt x="0" y="0"/>
                </a:lnTo>
                <a:close/>
              </a:path>
            </a:pathLst>
          </a:custGeom>
          <a:blipFill rotWithShape="1">
            <a:blip r:embed="rId2">
              <a:alphaModFix/>
            </a:blip>
            <a:stretch>
              <a:fillRect/>
            </a:stretch>
          </a:blipFill>
          <a:ln>
            <a:noFill/>
          </a:ln>
        </p:spPr>
        <p:txBody>
          <a:bodyPr/>
          <a:lstStyle/>
          <a:p>
            <a:endParaRPr lang="en-US"/>
          </a:p>
        </p:txBody>
      </p:sp>
      <p:sp>
        <p:nvSpPr>
          <p:cNvPr id="1048879" name="Google Shape;403;p29"/>
          <p:cNvSpPr/>
          <p:nvPr userDrawn="1"/>
        </p:nvSpPr>
        <p:spPr>
          <a:xfrm rot="10800000">
            <a:off x="1275628" y="-246421"/>
            <a:ext cx="4520921" cy="2458251"/>
          </a:xfrm>
          <a:custGeom>
            <a:avLst/>
            <a:gdLst/>
            <a:ahLst/>
            <a:cxnLst/>
            <a:rect l="l" t="t" r="r" b="b"/>
            <a:pathLst>
              <a:path w="9041842" h="4916501" extrusionOk="0">
                <a:moveTo>
                  <a:pt x="0" y="0"/>
                </a:moveTo>
                <a:lnTo>
                  <a:pt x="9041842" y="0"/>
                </a:lnTo>
                <a:lnTo>
                  <a:pt x="9041842" y="4916501"/>
                </a:lnTo>
                <a:lnTo>
                  <a:pt x="0" y="4916501"/>
                </a:lnTo>
                <a:lnTo>
                  <a:pt x="0" y="0"/>
                </a:lnTo>
                <a:close/>
              </a:path>
            </a:pathLst>
          </a:custGeom>
          <a:blipFill rotWithShape="1">
            <a:blip r:embed="rId3">
              <a:alphaModFix/>
            </a:blip>
            <a:stretch>
              <a:fillRect/>
            </a:stretch>
          </a:blipFill>
          <a:ln>
            <a:noFill/>
          </a:ln>
        </p:spPr>
        <p:txBody>
          <a:bodyPr/>
          <a:lstStyle/>
          <a:p>
            <a:endParaRPr lang="en-US"/>
          </a:p>
        </p:txBody>
      </p:sp>
      <p:sp>
        <p:nvSpPr>
          <p:cNvPr id="1048880" name="Google Shape;404;p29"/>
          <p:cNvSpPr/>
          <p:nvPr userDrawn="1"/>
        </p:nvSpPr>
        <p:spPr>
          <a:xfrm rot="18774977" flipH="1">
            <a:off x="70124" y="2255490"/>
            <a:ext cx="1596811" cy="3123348"/>
          </a:xfrm>
          <a:custGeom>
            <a:avLst/>
            <a:gdLst/>
            <a:ahLst/>
            <a:cxnLst/>
            <a:rect l="l" t="t" r="r" b="b"/>
            <a:pathLst>
              <a:path w="3193623" h="6246696" extrusionOk="0">
                <a:moveTo>
                  <a:pt x="3193623" y="0"/>
                </a:moveTo>
                <a:lnTo>
                  <a:pt x="0" y="0"/>
                </a:lnTo>
                <a:lnTo>
                  <a:pt x="0" y="6246696"/>
                </a:lnTo>
                <a:lnTo>
                  <a:pt x="3193623" y="6246696"/>
                </a:lnTo>
                <a:lnTo>
                  <a:pt x="3193623" y="0"/>
                </a:lnTo>
                <a:close/>
              </a:path>
            </a:pathLst>
          </a:custGeom>
          <a:blipFill rotWithShape="1">
            <a:blip r:embed="rId4">
              <a:alphaModFix/>
            </a:blip>
            <a:stretch>
              <a:fillRect/>
            </a:stretch>
          </a:blipFill>
          <a:ln>
            <a:noFill/>
          </a:ln>
        </p:spPr>
        <p:txBody>
          <a:bodyPr/>
          <a:lstStyle/>
          <a:p>
            <a:endParaRPr lang="en-US"/>
          </a:p>
        </p:txBody>
      </p:sp>
      <p:sp>
        <p:nvSpPr>
          <p:cNvPr id="1048881" name="Google Shape;405;p29"/>
          <p:cNvSpPr/>
          <p:nvPr userDrawn="1"/>
        </p:nvSpPr>
        <p:spPr>
          <a:xfrm>
            <a:off x="1462304" y="-648308"/>
            <a:ext cx="1226384" cy="1502921"/>
          </a:xfrm>
          <a:custGeom>
            <a:avLst/>
            <a:gdLst/>
            <a:ahLst/>
            <a:cxnLst/>
            <a:rect l="l" t="t" r="r" b="b"/>
            <a:pathLst>
              <a:path w="2452767" h="3005842" extrusionOk="0">
                <a:moveTo>
                  <a:pt x="0" y="0"/>
                </a:moveTo>
                <a:lnTo>
                  <a:pt x="2452767" y="0"/>
                </a:lnTo>
                <a:lnTo>
                  <a:pt x="2452767" y="3005842"/>
                </a:lnTo>
                <a:lnTo>
                  <a:pt x="0" y="3005842"/>
                </a:lnTo>
                <a:lnTo>
                  <a:pt x="0" y="0"/>
                </a:lnTo>
                <a:close/>
              </a:path>
            </a:pathLst>
          </a:custGeom>
          <a:blipFill rotWithShape="1">
            <a:blip r:embed="rId5">
              <a:alphaModFix/>
            </a:blip>
            <a:stretch>
              <a:fillRect/>
            </a:stretch>
          </a:blipFill>
          <a:ln>
            <a:noFill/>
          </a:ln>
        </p:spPr>
        <p:txBody>
          <a:bodyPr/>
          <a:lstStyle/>
          <a:p>
            <a:endParaRPr lang="en-US"/>
          </a:p>
        </p:txBody>
      </p:sp>
      <p:grpSp>
        <p:nvGrpSpPr>
          <p:cNvPr id="153" name="Google Shape;415;p29"/>
          <p:cNvGrpSpPr/>
          <p:nvPr userDrawn="1"/>
        </p:nvGrpSpPr>
        <p:grpSpPr>
          <a:xfrm>
            <a:off x="7442688" y="0"/>
            <a:ext cx="1562967" cy="1569973"/>
            <a:chOff x="9338" y="0"/>
            <a:chExt cx="4167913" cy="4186595"/>
          </a:xfrm>
        </p:grpSpPr>
        <p:grpSp>
          <p:nvGrpSpPr>
            <p:cNvPr id="154" name="Google Shape;416;p29"/>
            <p:cNvGrpSpPr/>
            <p:nvPr/>
          </p:nvGrpSpPr>
          <p:grpSpPr>
            <a:xfrm>
              <a:off x="9338" y="0"/>
              <a:ext cx="4167913" cy="4186595"/>
              <a:chOff x="1813" y="0"/>
              <a:chExt cx="809173" cy="812800"/>
            </a:xfrm>
          </p:grpSpPr>
          <p:sp>
            <p:nvSpPr>
              <p:cNvPr id="1048882" name="Google Shape;417;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83" name="Google Shape;418;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884" name="Google Shape;419;p29"/>
            <p:cNvSpPr/>
            <p:nvPr/>
          </p:nvSpPr>
          <p:spPr>
            <a:xfrm>
              <a:off x="291093" y="385773"/>
              <a:ext cx="3680752" cy="3446522"/>
            </a:xfrm>
            <a:custGeom>
              <a:avLst/>
              <a:gdLst/>
              <a:ahLst/>
              <a:cxnLst/>
              <a:rect l="l" t="t" r="r" b="b"/>
              <a:pathLst>
                <a:path w="3680752" h="3446522" extrusionOk="0">
                  <a:moveTo>
                    <a:pt x="0" y="0"/>
                  </a:moveTo>
                  <a:lnTo>
                    <a:pt x="3680752" y="0"/>
                  </a:lnTo>
                  <a:lnTo>
                    <a:pt x="3680752" y="3446522"/>
                  </a:lnTo>
                  <a:lnTo>
                    <a:pt x="0" y="3446522"/>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155" name="Google Shape;420;p29"/>
          <p:cNvGrpSpPr/>
          <p:nvPr userDrawn="1"/>
        </p:nvGrpSpPr>
        <p:grpSpPr>
          <a:xfrm>
            <a:off x="5099297" y="3663665"/>
            <a:ext cx="1562967" cy="1569973"/>
            <a:chOff x="9338" y="0"/>
            <a:chExt cx="4167913" cy="4186595"/>
          </a:xfrm>
        </p:grpSpPr>
        <p:grpSp>
          <p:nvGrpSpPr>
            <p:cNvPr id="156" name="Google Shape;421;p29"/>
            <p:cNvGrpSpPr/>
            <p:nvPr/>
          </p:nvGrpSpPr>
          <p:grpSpPr>
            <a:xfrm>
              <a:off x="9338" y="0"/>
              <a:ext cx="4167913" cy="4186595"/>
              <a:chOff x="1813" y="0"/>
              <a:chExt cx="809173" cy="812800"/>
            </a:xfrm>
          </p:grpSpPr>
          <p:sp>
            <p:nvSpPr>
              <p:cNvPr id="1048885" name="Google Shape;422;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86" name="Google Shape;423;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887" name="Google Shape;424;p29"/>
            <p:cNvSpPr/>
            <p:nvPr/>
          </p:nvSpPr>
          <p:spPr>
            <a:xfrm flipH="1">
              <a:off x="363503" y="324920"/>
              <a:ext cx="3459589" cy="3536755"/>
            </a:xfrm>
            <a:custGeom>
              <a:avLst/>
              <a:gdLst/>
              <a:ahLst/>
              <a:cxnLst/>
              <a:rect l="l" t="t" r="r" b="b"/>
              <a:pathLst>
                <a:path w="3459589" h="3536755" extrusionOk="0">
                  <a:moveTo>
                    <a:pt x="3459589" y="0"/>
                  </a:moveTo>
                  <a:lnTo>
                    <a:pt x="0" y="0"/>
                  </a:lnTo>
                  <a:lnTo>
                    <a:pt x="0" y="3536755"/>
                  </a:lnTo>
                  <a:lnTo>
                    <a:pt x="3459589" y="3536755"/>
                  </a:lnTo>
                  <a:lnTo>
                    <a:pt x="3459589" y="0"/>
                  </a:lnTo>
                  <a:close/>
                </a:path>
              </a:pathLst>
            </a:custGeom>
            <a:blipFill rotWithShape="1">
              <a:blip r:embed="rId7">
                <a:alphaModFix/>
              </a:blip>
              <a:stretch>
                <a:fillRect/>
              </a:stretch>
            </a:blipFill>
            <a:ln>
              <a:noFill/>
            </a:ln>
          </p:spPr>
          <p:txBody>
            <a:bodyPr/>
            <a:lstStyle/>
            <a:p>
              <a:endParaRPr lang="en-US"/>
            </a:p>
          </p:txBody>
        </p:sp>
      </p:grpSp>
      <p:grpSp>
        <p:nvGrpSpPr>
          <p:cNvPr id="157" name="Google Shape;425;p29"/>
          <p:cNvGrpSpPr/>
          <p:nvPr userDrawn="1"/>
        </p:nvGrpSpPr>
        <p:grpSpPr>
          <a:xfrm>
            <a:off x="7577529" y="3469355"/>
            <a:ext cx="1562967" cy="1569973"/>
            <a:chOff x="9338" y="0"/>
            <a:chExt cx="4167913" cy="4186595"/>
          </a:xfrm>
        </p:grpSpPr>
        <p:grpSp>
          <p:nvGrpSpPr>
            <p:cNvPr id="158" name="Google Shape;426;p29"/>
            <p:cNvGrpSpPr/>
            <p:nvPr/>
          </p:nvGrpSpPr>
          <p:grpSpPr>
            <a:xfrm>
              <a:off x="9338" y="0"/>
              <a:ext cx="4167913" cy="4186595"/>
              <a:chOff x="1813" y="0"/>
              <a:chExt cx="809173" cy="812800"/>
            </a:xfrm>
          </p:grpSpPr>
          <p:sp>
            <p:nvSpPr>
              <p:cNvPr id="1048888" name="Google Shape;427;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89" name="Google Shape;428;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890" name="Google Shape;429;p29"/>
            <p:cNvSpPr/>
            <p:nvPr/>
          </p:nvSpPr>
          <p:spPr>
            <a:xfrm>
              <a:off x="339591" y="899421"/>
              <a:ext cx="3507412" cy="2557222"/>
            </a:xfrm>
            <a:custGeom>
              <a:avLst/>
              <a:gdLst/>
              <a:ahLst/>
              <a:cxnLst/>
              <a:rect l="l" t="t" r="r" b="b"/>
              <a:pathLst>
                <a:path w="3507412" h="2557222" extrusionOk="0">
                  <a:moveTo>
                    <a:pt x="0" y="0"/>
                  </a:moveTo>
                  <a:lnTo>
                    <a:pt x="3507412" y="0"/>
                  </a:lnTo>
                  <a:lnTo>
                    <a:pt x="3507412" y="2557222"/>
                  </a:lnTo>
                  <a:lnTo>
                    <a:pt x="0" y="2557222"/>
                  </a:lnTo>
                  <a:lnTo>
                    <a:pt x="0" y="0"/>
                  </a:lnTo>
                  <a:close/>
                </a:path>
              </a:pathLst>
            </a:custGeom>
            <a:blipFill rotWithShape="1">
              <a:blip r:embed="rId8">
                <a:alphaModFix/>
              </a:blip>
              <a:stretch>
                <a:fillRect/>
              </a:stretch>
            </a:blipFill>
            <a:ln>
              <a:noFill/>
            </a:ln>
          </p:spPr>
          <p:txBody>
            <a:bodyPr/>
            <a:lstStyle/>
            <a:p>
              <a:endParaRPr lang="en-US"/>
            </a:p>
          </p:txBody>
        </p:sp>
      </p:grpSp>
      <p:grpSp>
        <p:nvGrpSpPr>
          <p:cNvPr id="159" name="Google Shape;430;p29"/>
          <p:cNvGrpSpPr/>
          <p:nvPr userDrawn="1"/>
        </p:nvGrpSpPr>
        <p:grpSpPr>
          <a:xfrm>
            <a:off x="4463682" y="514350"/>
            <a:ext cx="1562967" cy="1569973"/>
            <a:chOff x="9338" y="0"/>
            <a:chExt cx="4167913" cy="4186595"/>
          </a:xfrm>
        </p:grpSpPr>
        <p:grpSp>
          <p:nvGrpSpPr>
            <p:cNvPr id="160" name="Google Shape;431;p29"/>
            <p:cNvGrpSpPr/>
            <p:nvPr/>
          </p:nvGrpSpPr>
          <p:grpSpPr>
            <a:xfrm>
              <a:off x="9338" y="0"/>
              <a:ext cx="4167913" cy="4186595"/>
              <a:chOff x="1813" y="0"/>
              <a:chExt cx="809173" cy="812800"/>
            </a:xfrm>
          </p:grpSpPr>
          <p:sp>
            <p:nvSpPr>
              <p:cNvPr id="1048891" name="Google Shape;432;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92" name="Google Shape;433;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893" name="Google Shape;434;p29"/>
            <p:cNvSpPr/>
            <p:nvPr/>
          </p:nvSpPr>
          <p:spPr>
            <a:xfrm>
              <a:off x="230283" y="646921"/>
              <a:ext cx="3726028" cy="2892753"/>
            </a:xfrm>
            <a:custGeom>
              <a:avLst/>
              <a:gdLst/>
              <a:ahLst/>
              <a:cxnLst/>
              <a:rect l="l" t="t" r="r" b="b"/>
              <a:pathLst>
                <a:path w="3726028" h="2892753" extrusionOk="0">
                  <a:moveTo>
                    <a:pt x="0" y="0"/>
                  </a:moveTo>
                  <a:lnTo>
                    <a:pt x="3726028" y="0"/>
                  </a:lnTo>
                  <a:lnTo>
                    <a:pt x="3726028" y="2892753"/>
                  </a:lnTo>
                  <a:lnTo>
                    <a:pt x="0" y="2892753"/>
                  </a:lnTo>
                  <a:lnTo>
                    <a:pt x="0" y="0"/>
                  </a:lnTo>
                  <a:close/>
                </a:path>
              </a:pathLst>
            </a:custGeom>
            <a:blipFill rotWithShape="1">
              <a:blip r:embed="rId9">
                <a:alphaModFix/>
              </a:blip>
              <a:stretch>
                <a:fillRect/>
              </a:stretch>
            </a:blipFill>
            <a:ln>
              <a:noFill/>
            </a:ln>
          </p:spPr>
          <p:txBody>
            <a:bodyPr/>
            <a:lstStyle/>
            <a:p>
              <a:endParaRPr lang="en-US"/>
            </a:p>
          </p:txBody>
        </p:sp>
      </p:grpSp>
      <p:cxnSp>
        <p:nvCxnSpPr>
          <p:cNvPr id="3145728" name="Google Shape;435;p29"/>
          <p:cNvCxnSpPr>
            <a:cxnSpLocks/>
          </p:cNvCxnSpPr>
          <p:nvPr userDrawn="1"/>
        </p:nvCxnSpPr>
        <p:spPr>
          <a:xfrm>
            <a:off x="5796549" y="1699203"/>
            <a:ext cx="510821" cy="385121"/>
          </a:xfrm>
          <a:prstGeom prst="straightConnector1">
            <a:avLst/>
          </a:prstGeom>
          <a:noFill/>
          <a:ln w="38100" cap="flat" cmpd="sng">
            <a:solidFill>
              <a:srgbClr val="A0325B"/>
            </a:solidFill>
            <a:prstDash val="solid"/>
            <a:round/>
            <a:headEnd type="none" w="sm" len="sm"/>
            <a:tailEnd type="stealth" w="med" len="med"/>
          </a:ln>
        </p:spPr>
      </p:cxnSp>
      <p:cxnSp>
        <p:nvCxnSpPr>
          <p:cNvPr id="3145729" name="Google Shape;436;p29"/>
          <p:cNvCxnSpPr>
            <a:cxnSpLocks/>
          </p:cNvCxnSpPr>
          <p:nvPr userDrawn="1"/>
        </p:nvCxnSpPr>
        <p:spPr>
          <a:xfrm rot="10800000">
            <a:off x="6665768" y="329785"/>
            <a:ext cx="908259" cy="331676"/>
          </a:xfrm>
          <a:prstGeom prst="straightConnector1">
            <a:avLst/>
          </a:prstGeom>
          <a:noFill/>
          <a:ln w="38100" cap="flat" cmpd="sng">
            <a:solidFill>
              <a:srgbClr val="A0325B"/>
            </a:solidFill>
            <a:prstDash val="solid"/>
            <a:round/>
            <a:headEnd type="none" w="sm" len="sm"/>
            <a:tailEnd type="stealth" w="med" len="med"/>
          </a:ln>
        </p:spPr>
      </p:cxnSp>
      <p:cxnSp>
        <p:nvCxnSpPr>
          <p:cNvPr id="3145730" name="Google Shape;437;p29"/>
          <p:cNvCxnSpPr>
            <a:cxnSpLocks/>
          </p:cNvCxnSpPr>
          <p:nvPr userDrawn="1"/>
        </p:nvCxnSpPr>
        <p:spPr>
          <a:xfrm rot="10800000" flipH="1">
            <a:off x="6051959" y="2514597"/>
            <a:ext cx="871390" cy="1302567"/>
          </a:xfrm>
          <a:prstGeom prst="straightConnector1">
            <a:avLst/>
          </a:prstGeom>
          <a:noFill/>
          <a:ln w="38100" cap="flat" cmpd="sng">
            <a:solidFill>
              <a:srgbClr val="A0325B"/>
            </a:solidFill>
            <a:prstDash val="solid"/>
            <a:round/>
            <a:headEnd type="none" w="sm" len="sm"/>
            <a:tailEnd type="stealth" w="med" len="med"/>
          </a:ln>
        </p:spPr>
      </p:cxnSp>
      <p:cxnSp>
        <p:nvCxnSpPr>
          <p:cNvPr id="3145731" name="Google Shape;438;p29"/>
          <p:cNvCxnSpPr>
            <a:cxnSpLocks/>
          </p:cNvCxnSpPr>
          <p:nvPr userDrawn="1"/>
        </p:nvCxnSpPr>
        <p:spPr>
          <a:xfrm flipH="1">
            <a:off x="6665768" y="3663665"/>
            <a:ext cx="1376743" cy="153499"/>
          </a:xfrm>
          <a:prstGeom prst="straightConnector1">
            <a:avLst/>
          </a:prstGeom>
          <a:noFill/>
          <a:ln w="38100" cap="flat" cmpd="sng">
            <a:solidFill>
              <a:srgbClr val="A0325B"/>
            </a:solidFill>
            <a:prstDash val="solid"/>
            <a:round/>
            <a:headEnd type="none" w="sm" len="sm"/>
            <a:tailEnd type="stealth" w="med" len="med"/>
          </a:ln>
        </p:spPr>
      </p:cxnSp>
      <p:sp>
        <p:nvSpPr>
          <p:cNvPr id="1048894" name="Google Shape;26;p4"/>
          <p:cNvSpPr txBox="1">
            <a:spLocks noGrp="1"/>
          </p:cNvSpPr>
          <p:nvPr>
            <p:ph type="title" hasCustomPrompt="1"/>
          </p:nvPr>
        </p:nvSpPr>
        <p:spPr>
          <a:xfrm>
            <a:off x="311700" y="445023"/>
            <a:ext cx="3940260" cy="139670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0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120, str</a:t>
            </a:r>
            <a:endParaRPr dirty="0"/>
          </a:p>
        </p:txBody>
      </p:sp>
      <p:sp>
        <p:nvSpPr>
          <p:cNvPr id="1048895" name="Text Placeholder 70"/>
          <p:cNvSpPr>
            <a:spLocks noGrp="1"/>
          </p:cNvSpPr>
          <p:nvPr>
            <p:ph type="body" sz="quarter" idx="10" hasCustomPrompt="1"/>
          </p:nvPr>
        </p:nvSpPr>
        <p:spPr>
          <a:xfrm>
            <a:off x="198120" y="2446338"/>
            <a:ext cx="2350139" cy="457200"/>
          </a:xfrm>
        </p:spPr>
        <p:txBody>
          <a:bodyPr>
            <a:noAutofit/>
          </a:bodyPr>
          <a:lstStyle>
            <a:lvl1pPr marL="114300" indent="0">
              <a:buNone/>
              <a:defRPr lang="en-US" sz="2000" b="0" i="0" u="none" strike="noStrike" cap="none" dirty="0">
                <a:solidFill>
                  <a:srgbClr val="5763CF"/>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Subtitle1, 20, str</a:t>
            </a:r>
          </a:p>
        </p:txBody>
      </p:sp>
      <p:sp>
        <p:nvSpPr>
          <p:cNvPr id="1048896" name="Text Placeholder 70"/>
          <p:cNvSpPr>
            <a:spLocks noGrp="1"/>
          </p:cNvSpPr>
          <p:nvPr>
            <p:ph type="body" sz="quarter" idx="11" hasCustomPrompt="1"/>
          </p:nvPr>
        </p:nvSpPr>
        <p:spPr>
          <a:xfrm>
            <a:off x="205740" y="2949258"/>
            <a:ext cx="2350139" cy="457200"/>
          </a:xfrm>
        </p:spPr>
        <p:txBody>
          <a:bodyPr>
            <a:noAutofit/>
          </a:bodyPr>
          <a:lstStyle>
            <a:lvl1pPr marL="114300" indent="0">
              <a:buNone/>
              <a:defRPr lang="en-US" sz="1800" b="0" i="0" u="none" strike="noStrike" cap="none" dirty="0" smtClean="0">
                <a:solidFill>
                  <a:srgbClr val="000000"/>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content1, 120, str</a:t>
            </a:r>
          </a:p>
        </p:txBody>
      </p:sp>
      <p:sp>
        <p:nvSpPr>
          <p:cNvPr id="1048897" name="Text Placeholder 70"/>
          <p:cNvSpPr>
            <a:spLocks noGrp="1"/>
          </p:cNvSpPr>
          <p:nvPr>
            <p:ph type="body" sz="quarter" idx="12" hasCustomPrompt="1"/>
          </p:nvPr>
        </p:nvSpPr>
        <p:spPr>
          <a:xfrm>
            <a:off x="2712720" y="2453958"/>
            <a:ext cx="2350139" cy="457200"/>
          </a:xfrm>
        </p:spPr>
        <p:txBody>
          <a:bodyPr>
            <a:noAutofit/>
          </a:bodyPr>
          <a:lstStyle>
            <a:lvl1pPr marL="114300" indent="0">
              <a:buNone/>
              <a:defRPr lang="en-US" sz="2000" b="0" i="0" u="none" strike="noStrike" cap="none" dirty="0">
                <a:solidFill>
                  <a:srgbClr val="5763CF"/>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Subtitle2, 20, str</a:t>
            </a:r>
          </a:p>
        </p:txBody>
      </p:sp>
      <p:sp>
        <p:nvSpPr>
          <p:cNvPr id="1048898" name="Text Placeholder 70"/>
          <p:cNvSpPr>
            <a:spLocks noGrp="1"/>
          </p:cNvSpPr>
          <p:nvPr>
            <p:ph type="body" sz="quarter" idx="13" hasCustomPrompt="1"/>
          </p:nvPr>
        </p:nvSpPr>
        <p:spPr>
          <a:xfrm>
            <a:off x="2720340" y="2956878"/>
            <a:ext cx="2350139" cy="457200"/>
          </a:xfrm>
        </p:spPr>
        <p:txBody>
          <a:bodyPr>
            <a:noAutofit/>
          </a:bodyPr>
          <a:lstStyle>
            <a:lvl1pPr marL="114300" indent="0">
              <a:buNone/>
              <a:defRPr lang="en-US" sz="1800" b="0" i="0" u="none" strike="noStrike" cap="none" dirty="0" smtClean="0">
                <a:solidFill>
                  <a:srgbClr val="000000"/>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content2, 120, str</a:t>
            </a:r>
          </a:p>
        </p:txBody>
      </p:sp>
      <p:sp>
        <p:nvSpPr>
          <p:cNvPr id="1048899" name="Text Placeholder 70"/>
          <p:cNvSpPr>
            <a:spLocks noGrp="1"/>
          </p:cNvSpPr>
          <p:nvPr>
            <p:ph type="body" sz="quarter" idx="14" hasCustomPrompt="1"/>
          </p:nvPr>
        </p:nvSpPr>
        <p:spPr>
          <a:xfrm>
            <a:off x="205740" y="3741738"/>
            <a:ext cx="2350139" cy="457200"/>
          </a:xfrm>
        </p:spPr>
        <p:txBody>
          <a:bodyPr>
            <a:noAutofit/>
          </a:bodyPr>
          <a:lstStyle>
            <a:lvl1pPr marL="114300" indent="0">
              <a:buNone/>
              <a:defRPr lang="en-US" sz="2000" b="0" i="0" u="none" strike="noStrike" cap="none" dirty="0">
                <a:solidFill>
                  <a:srgbClr val="5763CF"/>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Subtitle3, 20, str</a:t>
            </a:r>
          </a:p>
        </p:txBody>
      </p:sp>
      <p:sp>
        <p:nvSpPr>
          <p:cNvPr id="1048900" name="Text Placeholder 70"/>
          <p:cNvSpPr>
            <a:spLocks noGrp="1"/>
          </p:cNvSpPr>
          <p:nvPr>
            <p:ph type="body" sz="quarter" idx="15" hasCustomPrompt="1"/>
          </p:nvPr>
        </p:nvSpPr>
        <p:spPr>
          <a:xfrm>
            <a:off x="213360" y="4244658"/>
            <a:ext cx="2350139" cy="457200"/>
          </a:xfrm>
        </p:spPr>
        <p:txBody>
          <a:bodyPr>
            <a:noAutofit/>
          </a:bodyPr>
          <a:lstStyle>
            <a:lvl1pPr marL="114300" indent="0">
              <a:buNone/>
              <a:defRPr lang="en-US" sz="1800" b="0" i="0" u="none" strike="noStrike" cap="none" dirty="0" smtClean="0">
                <a:solidFill>
                  <a:srgbClr val="000000"/>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content3, 120, str</a:t>
            </a:r>
          </a:p>
        </p:txBody>
      </p:sp>
      <p:sp>
        <p:nvSpPr>
          <p:cNvPr id="1048901" name="Text Placeholder 70"/>
          <p:cNvSpPr>
            <a:spLocks noGrp="1"/>
          </p:cNvSpPr>
          <p:nvPr>
            <p:ph type="body" sz="quarter" idx="16" hasCustomPrompt="1"/>
          </p:nvPr>
        </p:nvSpPr>
        <p:spPr>
          <a:xfrm>
            <a:off x="2720340" y="3749358"/>
            <a:ext cx="2350139" cy="457200"/>
          </a:xfrm>
        </p:spPr>
        <p:txBody>
          <a:bodyPr>
            <a:noAutofit/>
          </a:bodyPr>
          <a:lstStyle>
            <a:lvl1pPr marL="114300" indent="0">
              <a:buNone/>
              <a:defRPr lang="en-US" sz="2000" b="0" i="0" u="none" strike="noStrike" cap="none" dirty="0">
                <a:solidFill>
                  <a:srgbClr val="5763CF"/>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Subtitle4, 20, str</a:t>
            </a:r>
          </a:p>
        </p:txBody>
      </p:sp>
      <p:sp>
        <p:nvSpPr>
          <p:cNvPr id="1048902" name="Text Placeholder 70"/>
          <p:cNvSpPr>
            <a:spLocks noGrp="1"/>
          </p:cNvSpPr>
          <p:nvPr>
            <p:ph type="body" sz="quarter" idx="17" hasCustomPrompt="1"/>
          </p:nvPr>
        </p:nvSpPr>
        <p:spPr>
          <a:xfrm>
            <a:off x="2727960" y="4252278"/>
            <a:ext cx="2350139" cy="457200"/>
          </a:xfrm>
        </p:spPr>
        <p:txBody>
          <a:bodyPr>
            <a:noAutofit/>
          </a:bodyPr>
          <a:lstStyle>
            <a:lvl1pPr marL="114300" indent="0">
              <a:buNone/>
              <a:defRPr lang="en-US" sz="1800" b="0" i="0" u="none" strike="noStrike" cap="none" dirty="0" smtClean="0">
                <a:solidFill>
                  <a:srgbClr val="000000"/>
                </a:solidFill>
                <a:latin typeface="Angsana New" panose="02020603050405020304" pitchFamily="18" charset="-34"/>
                <a:ea typeface="Angsana New" panose="02020603050405020304" pitchFamily="18" charset="-34"/>
                <a:cs typeface="Angsana New" panose="02020603050405020304" pitchFamily="18" charset="-34"/>
                <a:sym typeface="Arial"/>
              </a:defRPr>
            </a:lvl1pPr>
          </a:lstStyle>
          <a:p>
            <a:pPr lvl="0"/>
            <a:r>
              <a:rPr lang="en-US" dirty="0"/>
              <a:t>content4, 120, str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1048983" name="Google Shape;35;p5"/>
          <p:cNvSpPr txBox="1">
            <a:spLocks noGrp="1"/>
          </p:cNvSpPr>
          <p:nvPr>
            <p:ph type="title" hasCustomPrompt="1"/>
          </p:nvPr>
        </p:nvSpPr>
        <p:spPr>
          <a:xfrm>
            <a:off x="311700" y="445024"/>
            <a:ext cx="8520600" cy="959471"/>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400"/>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r>
              <a:rPr lang="en-US" dirty="0"/>
              <a:t>Title, 120, str</a:t>
            </a:r>
            <a:endParaRPr dirty="0"/>
          </a:p>
        </p:txBody>
      </p:sp>
      <p:sp>
        <p:nvSpPr>
          <p:cNvPr id="1048984" name="Google Shape;36;p5"/>
          <p:cNvSpPr txBox="1">
            <a:spLocks noGrp="1"/>
          </p:cNvSpPr>
          <p:nvPr>
            <p:ph type="body" idx="1" hasCustomPrompt="1"/>
          </p:nvPr>
        </p:nvSpPr>
        <p:spPr>
          <a:xfrm>
            <a:off x="311700" y="1513829"/>
            <a:ext cx="3999900" cy="3055045"/>
          </a:xfrm>
          <a:prstGeom prst="rect">
            <a:avLst/>
          </a:prstGeom>
        </p:spPr>
        <p:txBody>
          <a:bodyPr spcFirstLastPara="1" wrap="square" lIns="91425" tIns="91425" rIns="91425" bIns="91425" anchor="t" anchorCtr="0">
            <a:normAutofit/>
          </a:bodyPr>
          <a:lstStyle>
            <a:lvl1pPr marL="139700" lvl="0" indent="0">
              <a:spcBef>
                <a:spcPts val="0"/>
              </a:spcBef>
              <a:spcAft>
                <a:spcPts val="0"/>
              </a:spcAft>
              <a:buSzPts val="1400"/>
              <a:buNone/>
              <a:defRPr sz="2000">
                <a:latin typeface="Angsana New" panose="02020603050405020304" pitchFamily="18" charset="-34"/>
                <a:cs typeface="Angsana New" panose="02020603050405020304" pitchFamily="18" charset="-34"/>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r>
              <a:rPr lang="en-US" dirty="0"/>
              <a:t>Content1, 400, str</a:t>
            </a:r>
            <a:endParaRPr dirty="0"/>
          </a:p>
        </p:txBody>
      </p:sp>
      <p:sp>
        <p:nvSpPr>
          <p:cNvPr id="1048985" name="Google Shape;37;p5"/>
          <p:cNvSpPr txBox="1">
            <a:spLocks noGrp="1"/>
          </p:cNvSpPr>
          <p:nvPr>
            <p:ph type="body" idx="2" hasCustomPrompt="1"/>
          </p:nvPr>
        </p:nvSpPr>
        <p:spPr>
          <a:xfrm>
            <a:off x="4832400" y="1513829"/>
            <a:ext cx="3999900" cy="3055045"/>
          </a:xfrm>
          <a:prstGeom prst="rect">
            <a:avLst/>
          </a:prstGeom>
        </p:spPr>
        <p:txBody>
          <a:bodyPr spcFirstLastPara="1" wrap="square" lIns="91425" tIns="91425" rIns="91425" bIns="91425" anchor="t" anchorCtr="0">
            <a:normAutofit/>
          </a:bodyPr>
          <a:lstStyle>
            <a:lvl1pPr marL="139700" lvl="0" indent="0">
              <a:spcBef>
                <a:spcPts val="0"/>
              </a:spcBef>
              <a:spcAft>
                <a:spcPts val="0"/>
              </a:spcAft>
              <a:buSzPts val="1400"/>
              <a:buNone/>
              <a:defRPr sz="2000">
                <a:latin typeface="Angsana New" panose="02020603050405020304" pitchFamily="18" charset="-34"/>
                <a:cs typeface="Angsana New" panose="02020603050405020304" pitchFamily="18" charset="-34"/>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r>
              <a:rPr lang="en-US" dirty="0"/>
              <a:t>Content2, 400, str</a:t>
            </a:r>
            <a:endParaRPr dirty="0"/>
          </a:p>
        </p:txBody>
      </p:sp>
      <p:sp>
        <p:nvSpPr>
          <p:cNvPr id="1048986"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grpSp>
        <p:nvGrpSpPr>
          <p:cNvPr id="198" name="Google Shape;39;p5"/>
          <p:cNvGrpSpPr/>
          <p:nvPr/>
        </p:nvGrpSpPr>
        <p:grpSpPr>
          <a:xfrm>
            <a:off x="8148773" y="324962"/>
            <a:ext cx="723530" cy="941084"/>
            <a:chOff x="2497" y="0"/>
            <a:chExt cx="1929413" cy="2509557"/>
          </a:xfrm>
        </p:grpSpPr>
        <p:grpSp>
          <p:nvGrpSpPr>
            <p:cNvPr id="199" name="Google Shape;40;p5"/>
            <p:cNvGrpSpPr/>
            <p:nvPr/>
          </p:nvGrpSpPr>
          <p:grpSpPr>
            <a:xfrm>
              <a:off x="2497" y="0"/>
              <a:ext cx="1114555" cy="1119551"/>
              <a:chOff x="1813" y="0"/>
              <a:chExt cx="809173" cy="812800"/>
            </a:xfrm>
          </p:grpSpPr>
          <p:sp>
            <p:nvSpPr>
              <p:cNvPr id="1048987" name="Google Shape;41;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88" name="Google Shape;42;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0" name="Google Shape;43;p5"/>
            <p:cNvGrpSpPr/>
            <p:nvPr/>
          </p:nvGrpSpPr>
          <p:grpSpPr>
            <a:xfrm>
              <a:off x="342096" y="1411107"/>
              <a:ext cx="540932" cy="543357"/>
              <a:chOff x="1813" y="0"/>
              <a:chExt cx="809173" cy="812800"/>
            </a:xfrm>
          </p:grpSpPr>
          <p:sp>
            <p:nvSpPr>
              <p:cNvPr id="1048989" name="Google Shape;44;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90" name="Google Shape;45;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1" name="Google Shape;46;p5"/>
            <p:cNvGrpSpPr/>
            <p:nvPr/>
          </p:nvGrpSpPr>
          <p:grpSpPr>
            <a:xfrm>
              <a:off x="918925" y="2106408"/>
              <a:ext cx="401350" cy="403149"/>
              <a:chOff x="1813" y="0"/>
              <a:chExt cx="809173" cy="812800"/>
            </a:xfrm>
          </p:grpSpPr>
          <p:sp>
            <p:nvSpPr>
              <p:cNvPr id="1048991" name="Google Shape;4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92" name="Google Shape;4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2" name="Google Shape;49;p5"/>
            <p:cNvGrpSpPr/>
            <p:nvPr/>
          </p:nvGrpSpPr>
          <p:grpSpPr>
            <a:xfrm>
              <a:off x="1322522" y="716460"/>
              <a:ext cx="609388" cy="612120"/>
              <a:chOff x="1813" y="0"/>
              <a:chExt cx="809173" cy="812800"/>
            </a:xfrm>
          </p:grpSpPr>
          <p:sp>
            <p:nvSpPr>
              <p:cNvPr id="1048993" name="Google Shape;5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94" name="Google Shape;5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3" name="Google Shape;52;p5"/>
            <p:cNvGrpSpPr/>
            <p:nvPr/>
          </p:nvGrpSpPr>
          <p:grpSpPr>
            <a:xfrm>
              <a:off x="1321840" y="1411107"/>
              <a:ext cx="304654" cy="306019"/>
              <a:chOff x="1813" y="0"/>
              <a:chExt cx="809173" cy="812800"/>
            </a:xfrm>
          </p:grpSpPr>
          <p:sp>
            <p:nvSpPr>
              <p:cNvPr id="1048995" name="Google Shape;5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96" name="Google Shape;5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grpSp>
        <p:nvGrpSpPr>
          <p:cNvPr id="204" name="Google Shape;55;p5"/>
          <p:cNvGrpSpPr/>
          <p:nvPr/>
        </p:nvGrpSpPr>
        <p:grpSpPr>
          <a:xfrm>
            <a:off x="156523" y="4015037"/>
            <a:ext cx="723530" cy="941084"/>
            <a:chOff x="2497" y="0"/>
            <a:chExt cx="1929413" cy="2509557"/>
          </a:xfrm>
        </p:grpSpPr>
        <p:grpSp>
          <p:nvGrpSpPr>
            <p:cNvPr id="205" name="Google Shape;56;p5"/>
            <p:cNvGrpSpPr/>
            <p:nvPr/>
          </p:nvGrpSpPr>
          <p:grpSpPr>
            <a:xfrm>
              <a:off x="2497" y="0"/>
              <a:ext cx="1114555" cy="1119551"/>
              <a:chOff x="1813" y="0"/>
              <a:chExt cx="809173" cy="812800"/>
            </a:xfrm>
          </p:grpSpPr>
          <p:sp>
            <p:nvSpPr>
              <p:cNvPr id="1048997" name="Google Shape;57;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998" name="Google Shape;58;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6" name="Google Shape;59;p5"/>
            <p:cNvGrpSpPr/>
            <p:nvPr/>
          </p:nvGrpSpPr>
          <p:grpSpPr>
            <a:xfrm>
              <a:off x="342096" y="1411107"/>
              <a:ext cx="540932" cy="543357"/>
              <a:chOff x="1813" y="0"/>
              <a:chExt cx="809173" cy="812800"/>
            </a:xfrm>
          </p:grpSpPr>
          <p:sp>
            <p:nvSpPr>
              <p:cNvPr id="1048999" name="Google Shape;60;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00" name="Google Shape;61;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7" name="Google Shape;62;p5"/>
            <p:cNvGrpSpPr/>
            <p:nvPr/>
          </p:nvGrpSpPr>
          <p:grpSpPr>
            <a:xfrm>
              <a:off x="918925" y="2106408"/>
              <a:ext cx="401350" cy="403149"/>
              <a:chOff x="1813" y="0"/>
              <a:chExt cx="809173" cy="812800"/>
            </a:xfrm>
          </p:grpSpPr>
          <p:sp>
            <p:nvSpPr>
              <p:cNvPr id="1049001" name="Google Shape;63;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02" name="Google Shape;64;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8" name="Google Shape;65;p5"/>
            <p:cNvGrpSpPr/>
            <p:nvPr/>
          </p:nvGrpSpPr>
          <p:grpSpPr>
            <a:xfrm>
              <a:off x="1322522" y="716460"/>
              <a:ext cx="609388" cy="612120"/>
              <a:chOff x="1813" y="0"/>
              <a:chExt cx="809173" cy="812800"/>
            </a:xfrm>
          </p:grpSpPr>
          <p:sp>
            <p:nvSpPr>
              <p:cNvPr id="1049003" name="Google Shape;66;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04" name="Google Shape;67;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9" name="Google Shape;68;p5"/>
            <p:cNvGrpSpPr/>
            <p:nvPr/>
          </p:nvGrpSpPr>
          <p:grpSpPr>
            <a:xfrm>
              <a:off x="1321840" y="1411107"/>
              <a:ext cx="304654" cy="306019"/>
              <a:chOff x="1813" y="0"/>
              <a:chExt cx="809173" cy="812800"/>
            </a:xfrm>
          </p:grpSpPr>
          <p:sp>
            <p:nvSpPr>
              <p:cNvPr id="1049005" name="Google Shape;69;p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9006" name="Google Shape;70;p5"/>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sp>
        <p:nvSpPr>
          <p:cNvPr id="1049007" name="Google Shape;71;p5"/>
          <p:cNvSpPr/>
          <p:nvPr/>
        </p:nvSpPr>
        <p:spPr>
          <a:xfrm flipH="1">
            <a:off x="6785899" y="3972567"/>
            <a:ext cx="2481345" cy="1398858"/>
          </a:xfrm>
          <a:custGeom>
            <a:avLst/>
            <a:gdLst/>
            <a:ahLst/>
            <a:cxnLst/>
            <a:rect l="l" t="t" r="r" b="b"/>
            <a:pathLst>
              <a:path w="2868607" h="1617177" extrusionOk="0">
                <a:moveTo>
                  <a:pt x="2868608" y="0"/>
                </a:moveTo>
                <a:lnTo>
                  <a:pt x="0" y="0"/>
                </a:lnTo>
                <a:lnTo>
                  <a:pt x="0" y="1617178"/>
                </a:lnTo>
                <a:lnTo>
                  <a:pt x="2868608" y="1617178"/>
                </a:lnTo>
                <a:lnTo>
                  <a:pt x="2868608" y="0"/>
                </a:lnTo>
                <a:close/>
              </a:path>
            </a:pathLst>
          </a:custGeom>
          <a:blipFill rotWithShape="1">
            <a:blip r:embed="rId2">
              <a:alphaModFix/>
            </a:blip>
            <a:stretch>
              <a:fillRect/>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84"/>
        <p:cNvGrpSpPr/>
        <p:nvPr/>
      </p:nvGrpSpPr>
      <p:grpSpPr>
        <a:xfrm>
          <a:off x="0" y="0"/>
          <a:ext cx="0" cy="0"/>
          <a:chOff x="0" y="0"/>
          <a:chExt cx="0" cy="0"/>
        </a:xfrm>
      </p:grpSpPr>
      <p:sp>
        <p:nvSpPr>
          <p:cNvPr id="1048737" name="Google Shape;8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8" name="Google Shape;86;p8"/>
          <p:cNvSpPr txBox="1">
            <a:spLocks noGrp="1"/>
          </p:cNvSpPr>
          <p:nvPr>
            <p:ph type="title" hasCustomPrompt="1"/>
          </p:nvPr>
        </p:nvSpPr>
        <p:spPr>
          <a:xfrm>
            <a:off x="152400" y="1233175"/>
            <a:ext cx="4267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2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dirty="0"/>
              <a:t>Title, 100, str</a:t>
            </a:r>
            <a:endParaRPr dirty="0"/>
          </a:p>
        </p:txBody>
      </p:sp>
      <p:sp>
        <p:nvSpPr>
          <p:cNvPr id="1048739" name="Google Shape;87;p8"/>
          <p:cNvSpPr txBox="1">
            <a:spLocks noGrp="1"/>
          </p:cNvSpPr>
          <p:nvPr>
            <p:ph type="subTitle" idx="1" hasCustomPrompt="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dirty="0"/>
              <a:t>Summary, 150, str</a:t>
            </a:r>
            <a:endParaRPr dirty="0"/>
          </a:p>
        </p:txBody>
      </p:sp>
      <p:sp>
        <p:nvSpPr>
          <p:cNvPr id="1048740" name="Google Shape;90;p8"/>
          <p:cNvSpPr/>
          <p:nvPr/>
        </p:nvSpPr>
        <p:spPr>
          <a:xfrm>
            <a:off x="-281151" y="2962970"/>
            <a:ext cx="1630936" cy="2321618"/>
          </a:xfrm>
          <a:custGeom>
            <a:avLst/>
            <a:gdLst/>
            <a:ahLst/>
            <a:cxnLst/>
            <a:rect l="l" t="t" r="r" b="b"/>
            <a:pathLst>
              <a:path w="1812151" h="2579575" extrusionOk="0">
                <a:moveTo>
                  <a:pt x="0" y="0"/>
                </a:moveTo>
                <a:lnTo>
                  <a:pt x="1812152" y="0"/>
                </a:lnTo>
                <a:lnTo>
                  <a:pt x="1812152" y="2579575"/>
                </a:lnTo>
                <a:lnTo>
                  <a:pt x="0" y="2579575"/>
                </a:lnTo>
                <a:lnTo>
                  <a:pt x="0" y="0"/>
                </a:lnTo>
                <a:close/>
              </a:path>
            </a:pathLst>
          </a:custGeom>
          <a:blipFill rotWithShape="1">
            <a:blip r:embed="rId2">
              <a:alphaModFix/>
            </a:blip>
            <a:stretch>
              <a:fillRect/>
            </a:stretch>
          </a:blipFill>
          <a:ln>
            <a:noFill/>
          </a:ln>
        </p:spPr>
      </p:sp>
      <p:sp>
        <p:nvSpPr>
          <p:cNvPr id="1048741" name="Google Shape;91;p8"/>
          <p:cNvSpPr/>
          <p:nvPr/>
        </p:nvSpPr>
        <p:spPr>
          <a:xfrm>
            <a:off x="8155377" y="-414882"/>
            <a:ext cx="1388061" cy="1405954"/>
          </a:xfrm>
          <a:custGeom>
            <a:avLst/>
            <a:gdLst/>
            <a:ahLst/>
            <a:cxnLst/>
            <a:rect l="l" t="t" r="r" b="b"/>
            <a:pathLst>
              <a:path w="1713655" h="1735746" extrusionOk="0">
                <a:moveTo>
                  <a:pt x="0" y="0"/>
                </a:moveTo>
                <a:lnTo>
                  <a:pt x="1713655" y="0"/>
                </a:lnTo>
                <a:lnTo>
                  <a:pt x="1713655" y="1735746"/>
                </a:lnTo>
                <a:lnTo>
                  <a:pt x="0" y="1735746"/>
                </a:lnTo>
                <a:lnTo>
                  <a:pt x="0" y="0"/>
                </a:lnTo>
                <a:close/>
              </a:path>
            </a:pathLst>
          </a:custGeom>
          <a:blipFill rotWithShape="1">
            <a:blip r:embed="rId3">
              <a:alphaModFix/>
            </a:blip>
            <a:stretch>
              <a:fillRect/>
            </a:stretch>
          </a:blipFill>
          <a:ln>
            <a:noFill/>
          </a:ln>
        </p:spPr>
      </p:sp>
      <p:sp>
        <p:nvSpPr>
          <p:cNvPr id="1048742" name="Google Shape;92;p8"/>
          <p:cNvSpPr/>
          <p:nvPr/>
        </p:nvSpPr>
        <p:spPr>
          <a:xfrm>
            <a:off x="6900052" y="-552301"/>
            <a:ext cx="1165285" cy="1180307"/>
          </a:xfrm>
          <a:custGeom>
            <a:avLst/>
            <a:gdLst/>
            <a:ahLst/>
            <a:cxnLst/>
            <a:rect l="l" t="t" r="r" b="b"/>
            <a:pathLst>
              <a:path w="1713655" h="1735746" extrusionOk="0">
                <a:moveTo>
                  <a:pt x="0" y="0"/>
                </a:moveTo>
                <a:lnTo>
                  <a:pt x="1713655" y="0"/>
                </a:lnTo>
                <a:lnTo>
                  <a:pt x="1713655" y="1735746"/>
                </a:lnTo>
                <a:lnTo>
                  <a:pt x="0" y="1735746"/>
                </a:lnTo>
                <a:lnTo>
                  <a:pt x="0" y="0"/>
                </a:lnTo>
                <a:close/>
              </a:path>
            </a:pathLst>
          </a:custGeom>
          <a:blipFill rotWithShape="1">
            <a:blip r:embed="rId3">
              <a:alphaModFix/>
            </a:blip>
            <a:stretch>
              <a:fillRect/>
            </a:stretch>
          </a:blipFill>
          <a:ln>
            <a:noFill/>
          </a:ln>
        </p:spPr>
      </p:sp>
      <p:sp>
        <p:nvSpPr>
          <p:cNvPr id="1048743" name="Google Shape;93;p8"/>
          <p:cNvSpPr/>
          <p:nvPr/>
        </p:nvSpPr>
        <p:spPr>
          <a:xfrm>
            <a:off x="8719253" y="991075"/>
            <a:ext cx="929658" cy="941642"/>
          </a:xfrm>
          <a:custGeom>
            <a:avLst/>
            <a:gdLst/>
            <a:ahLst/>
            <a:cxnLst/>
            <a:rect l="l" t="t" r="r" b="b"/>
            <a:pathLst>
              <a:path w="1713655" h="1735746" extrusionOk="0">
                <a:moveTo>
                  <a:pt x="0" y="0"/>
                </a:moveTo>
                <a:lnTo>
                  <a:pt x="1713655" y="0"/>
                </a:lnTo>
                <a:lnTo>
                  <a:pt x="1713655" y="1735746"/>
                </a:lnTo>
                <a:lnTo>
                  <a:pt x="0" y="1735746"/>
                </a:lnTo>
                <a:lnTo>
                  <a:pt x="0" y="0"/>
                </a:lnTo>
                <a:close/>
              </a:path>
            </a:pathLst>
          </a:custGeom>
          <a:blipFill rotWithShape="1">
            <a:blip r:embed="rId3">
              <a:alphaModFix/>
            </a:blip>
            <a:stretch>
              <a:fillRect/>
            </a:stretch>
          </a:blipFill>
          <a:ln>
            <a:noFill/>
          </a:ln>
        </p:spPr>
      </p:sp>
      <p:sp>
        <p:nvSpPr>
          <p:cNvPr id="1048744" name="Content Placeholder 2"/>
          <p:cNvSpPr>
            <a:spLocks noGrp="1"/>
          </p:cNvSpPr>
          <p:nvPr>
            <p:ph sz="quarter" idx="13" hasCustomPrompt="1"/>
          </p:nvPr>
        </p:nvSpPr>
        <p:spPr>
          <a:xfrm>
            <a:off x="4933950" y="830263"/>
            <a:ext cx="3784600" cy="3470275"/>
          </a:xfrm>
        </p:spPr>
        <p:txBody>
          <a:bodyPr/>
          <a:lstStyle>
            <a:lvl1pPr marL="114300" indent="0">
              <a:buNone/>
            </a:lvl1pPr>
          </a:lstStyle>
          <a:p>
            <a:pPr lvl="0"/>
            <a:r>
              <a:rPr lang="en-US" dirty="0"/>
              <a:t>Content, 450, </a:t>
            </a:r>
            <a:r>
              <a:rPr lang="en-US" dirty="0" err="1"/>
              <a:t>str|img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84"/>
        <p:cNvGrpSpPr/>
        <p:nvPr/>
      </p:nvGrpSpPr>
      <p:grpSpPr>
        <a:xfrm>
          <a:off x="0" y="0"/>
          <a:ext cx="0" cy="0"/>
          <a:chOff x="0" y="0"/>
          <a:chExt cx="0" cy="0"/>
        </a:xfrm>
      </p:grpSpPr>
      <p:sp>
        <p:nvSpPr>
          <p:cNvPr id="1048816" name="Google Shape;731;p40"/>
          <p:cNvSpPr/>
          <p:nvPr userDrawn="1"/>
        </p:nvSpPr>
        <p:spPr>
          <a:xfrm>
            <a:off x="-504220" y="-152791"/>
            <a:ext cx="3969835" cy="5651010"/>
          </a:xfrm>
          <a:custGeom>
            <a:avLst/>
            <a:gdLst/>
            <a:ahLst/>
            <a:cxnLst/>
            <a:rect l="l" t="t" r="r" b="b"/>
            <a:pathLst>
              <a:path w="7939669" h="11302020" extrusionOk="0">
                <a:moveTo>
                  <a:pt x="0" y="0"/>
                </a:moveTo>
                <a:lnTo>
                  <a:pt x="7939669" y="0"/>
                </a:lnTo>
                <a:lnTo>
                  <a:pt x="7939669" y="11302020"/>
                </a:lnTo>
                <a:lnTo>
                  <a:pt x="0" y="11302020"/>
                </a:lnTo>
                <a:lnTo>
                  <a:pt x="0" y="0"/>
                </a:lnTo>
                <a:close/>
              </a:path>
            </a:pathLst>
          </a:custGeom>
          <a:blipFill rotWithShape="1">
            <a:blip r:embed="rId2">
              <a:alphaModFix/>
            </a:blip>
            <a:stretch>
              <a:fillRect/>
            </a:stretch>
          </a:blipFill>
          <a:ln>
            <a:noFill/>
          </a:ln>
        </p:spPr>
        <p:txBody>
          <a:bodyPr/>
          <a:lstStyle/>
          <a:p>
            <a:endParaRPr lang="en-US"/>
          </a:p>
        </p:txBody>
      </p:sp>
      <p:sp>
        <p:nvSpPr>
          <p:cNvPr id="1048817" name="Google Shape;732;p40"/>
          <p:cNvSpPr/>
          <p:nvPr userDrawn="1"/>
        </p:nvSpPr>
        <p:spPr>
          <a:xfrm flipH="1">
            <a:off x="5847571" y="89327"/>
            <a:ext cx="3941399" cy="6005941"/>
          </a:xfrm>
          <a:custGeom>
            <a:avLst/>
            <a:gdLst/>
            <a:ahLst/>
            <a:cxnLst/>
            <a:rect l="l" t="t" r="r" b="b"/>
            <a:pathLst>
              <a:path w="7882797" h="12011881" extrusionOk="0">
                <a:moveTo>
                  <a:pt x="7882797" y="0"/>
                </a:moveTo>
                <a:lnTo>
                  <a:pt x="0" y="0"/>
                </a:lnTo>
                <a:lnTo>
                  <a:pt x="0" y="12011881"/>
                </a:lnTo>
                <a:lnTo>
                  <a:pt x="7882797" y="12011881"/>
                </a:lnTo>
                <a:lnTo>
                  <a:pt x="7882797" y="0"/>
                </a:lnTo>
                <a:close/>
              </a:path>
            </a:pathLst>
          </a:custGeom>
          <a:blipFill rotWithShape="1">
            <a:blip r:embed="rId3">
              <a:alphaModFix/>
            </a:blip>
            <a:stretch>
              <a:fillRect/>
            </a:stretch>
          </a:blipFill>
          <a:ln>
            <a:noFill/>
          </a:ln>
        </p:spPr>
        <p:txBody>
          <a:bodyPr/>
          <a:lstStyle/>
          <a:p>
            <a:endParaRPr lang="en-US"/>
          </a:p>
        </p:txBody>
      </p:sp>
      <p:grpSp>
        <p:nvGrpSpPr>
          <p:cNvPr id="128" name="Google Shape;733;p40"/>
          <p:cNvGrpSpPr/>
          <p:nvPr userDrawn="1"/>
        </p:nvGrpSpPr>
        <p:grpSpPr>
          <a:xfrm>
            <a:off x="7722453" y="200878"/>
            <a:ext cx="465210" cy="467295"/>
            <a:chOff x="1813" y="0"/>
            <a:chExt cx="809173" cy="812800"/>
          </a:xfrm>
        </p:grpSpPr>
        <p:sp>
          <p:nvSpPr>
            <p:cNvPr id="1048818" name="Google Shape;734;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19" name="Google Shape;735;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9" name="Google Shape;736;p40"/>
          <p:cNvGrpSpPr/>
          <p:nvPr userDrawn="1"/>
        </p:nvGrpSpPr>
        <p:grpSpPr>
          <a:xfrm>
            <a:off x="7864195" y="789846"/>
            <a:ext cx="225758" cy="226770"/>
            <a:chOff x="1813" y="0"/>
            <a:chExt cx="809173" cy="812800"/>
          </a:xfrm>
        </p:grpSpPr>
        <p:sp>
          <p:nvSpPr>
            <p:cNvPr id="1048820" name="Google Shape;737;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21" name="Google Shape;738;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0" name="Google Shape;739;p40"/>
          <p:cNvGrpSpPr/>
          <p:nvPr userDrawn="1"/>
        </p:nvGrpSpPr>
        <p:grpSpPr>
          <a:xfrm>
            <a:off x="8104952" y="1080051"/>
            <a:ext cx="167508" cy="168259"/>
            <a:chOff x="1813" y="0"/>
            <a:chExt cx="809173" cy="812800"/>
          </a:xfrm>
        </p:grpSpPr>
        <p:sp>
          <p:nvSpPr>
            <p:cNvPr id="1048822" name="Google Shape;740;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23" name="Google Shape;741;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1" name="Google Shape;742;p40"/>
          <p:cNvGrpSpPr/>
          <p:nvPr userDrawn="1"/>
        </p:nvGrpSpPr>
        <p:grpSpPr>
          <a:xfrm>
            <a:off x="8273405" y="499915"/>
            <a:ext cx="254342" cy="255482"/>
            <a:chOff x="1813" y="0"/>
            <a:chExt cx="809173" cy="812800"/>
          </a:xfrm>
        </p:grpSpPr>
        <p:sp>
          <p:nvSpPr>
            <p:cNvPr id="1048824" name="Google Shape;743;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25" name="Google Shape;744;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2" name="Google Shape;745;p40"/>
          <p:cNvGrpSpPr/>
          <p:nvPr userDrawn="1"/>
        </p:nvGrpSpPr>
        <p:grpSpPr>
          <a:xfrm>
            <a:off x="8273120" y="789846"/>
            <a:ext cx="127171" cy="127741"/>
            <a:chOff x="1813" y="0"/>
            <a:chExt cx="809173" cy="812800"/>
          </a:xfrm>
        </p:grpSpPr>
        <p:sp>
          <p:nvSpPr>
            <p:cNvPr id="1048826" name="Google Shape;746;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27" name="Google Shape;747;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828" name="Google Shape;748;p40"/>
          <p:cNvSpPr/>
          <p:nvPr userDrawn="1"/>
        </p:nvSpPr>
        <p:spPr>
          <a:xfrm>
            <a:off x="709984" y="166126"/>
            <a:ext cx="1226383" cy="1502921"/>
          </a:xfrm>
          <a:custGeom>
            <a:avLst/>
            <a:gdLst/>
            <a:ahLst/>
            <a:cxnLst/>
            <a:rect l="l" t="t" r="r" b="b"/>
            <a:pathLst>
              <a:path w="2452767" h="3005842" extrusionOk="0">
                <a:moveTo>
                  <a:pt x="0" y="0"/>
                </a:moveTo>
                <a:lnTo>
                  <a:pt x="2452767" y="0"/>
                </a:lnTo>
                <a:lnTo>
                  <a:pt x="2452767" y="3005842"/>
                </a:lnTo>
                <a:lnTo>
                  <a:pt x="0" y="3005842"/>
                </a:lnTo>
                <a:lnTo>
                  <a:pt x="0" y="0"/>
                </a:lnTo>
                <a:close/>
              </a:path>
            </a:pathLst>
          </a:custGeom>
          <a:blipFill rotWithShape="1">
            <a:blip r:embed="rId4">
              <a:alphaModFix/>
            </a:blip>
            <a:stretch>
              <a:fillRect/>
            </a:stretch>
          </a:blipFill>
          <a:ln>
            <a:noFill/>
          </a:ln>
        </p:spPr>
        <p:txBody>
          <a:bodyPr/>
          <a:lstStyle/>
          <a:p>
            <a:endParaRPr lang="en-US"/>
          </a:p>
        </p:txBody>
      </p:sp>
      <p:sp>
        <p:nvSpPr>
          <p:cNvPr id="1048829" name="Google Shape;749;p40"/>
          <p:cNvSpPr/>
          <p:nvPr userDrawn="1"/>
        </p:nvSpPr>
        <p:spPr>
          <a:xfrm rot="8036954">
            <a:off x="3071864" y="-692501"/>
            <a:ext cx="2456597" cy="2057400"/>
          </a:xfrm>
          <a:custGeom>
            <a:avLst/>
            <a:gdLst/>
            <a:ahLst/>
            <a:cxnLst/>
            <a:rect l="l" t="t" r="r" b="b"/>
            <a:pathLst>
              <a:path w="4913194" h="4114800" extrusionOk="0">
                <a:moveTo>
                  <a:pt x="0" y="0"/>
                </a:moveTo>
                <a:lnTo>
                  <a:pt x="4913194" y="0"/>
                </a:lnTo>
                <a:lnTo>
                  <a:pt x="4913194"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grpSp>
        <p:nvGrpSpPr>
          <p:cNvPr id="133" name="Google Shape;750;p40"/>
          <p:cNvGrpSpPr/>
          <p:nvPr userDrawn="1"/>
        </p:nvGrpSpPr>
        <p:grpSpPr>
          <a:xfrm>
            <a:off x="-141117" y="3523770"/>
            <a:ext cx="719392" cy="722617"/>
            <a:chOff x="1813" y="0"/>
            <a:chExt cx="809173" cy="812800"/>
          </a:xfrm>
        </p:grpSpPr>
        <p:sp>
          <p:nvSpPr>
            <p:cNvPr id="1048830" name="Google Shape;751;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31" name="Google Shape;752;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4" name="Google Shape;753;p40"/>
          <p:cNvGrpSpPr/>
          <p:nvPr userDrawn="1"/>
        </p:nvGrpSpPr>
        <p:grpSpPr>
          <a:xfrm>
            <a:off x="78070" y="4434539"/>
            <a:ext cx="349108" cy="350673"/>
            <a:chOff x="1813" y="0"/>
            <a:chExt cx="809173" cy="812800"/>
          </a:xfrm>
        </p:grpSpPr>
        <p:sp>
          <p:nvSpPr>
            <p:cNvPr id="1048832" name="Google Shape;754;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33" name="Google Shape;755;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5" name="Google Shape;756;p40"/>
          <p:cNvGrpSpPr/>
          <p:nvPr userDrawn="1"/>
        </p:nvGrpSpPr>
        <p:grpSpPr>
          <a:xfrm>
            <a:off x="450372" y="4883308"/>
            <a:ext cx="259031" cy="260193"/>
            <a:chOff x="1813" y="0"/>
            <a:chExt cx="809173" cy="812800"/>
          </a:xfrm>
        </p:grpSpPr>
        <p:sp>
          <p:nvSpPr>
            <p:cNvPr id="1048834" name="Google Shape;757;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35" name="Google Shape;758;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6" name="Google Shape;759;p40"/>
          <p:cNvGrpSpPr/>
          <p:nvPr userDrawn="1"/>
        </p:nvGrpSpPr>
        <p:grpSpPr>
          <a:xfrm>
            <a:off x="710865" y="3986194"/>
            <a:ext cx="393310" cy="395073"/>
            <a:chOff x="1813" y="0"/>
            <a:chExt cx="809173" cy="812800"/>
          </a:xfrm>
        </p:grpSpPr>
        <p:sp>
          <p:nvSpPr>
            <p:cNvPr id="1048836" name="Google Shape;760;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37" name="Google Shape;761;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7" name="Google Shape;762;p40"/>
          <p:cNvGrpSpPr/>
          <p:nvPr userDrawn="1"/>
        </p:nvGrpSpPr>
        <p:grpSpPr>
          <a:xfrm>
            <a:off x="710425" y="4434540"/>
            <a:ext cx="196655" cy="197536"/>
            <a:chOff x="1813" y="0"/>
            <a:chExt cx="809173" cy="812800"/>
          </a:xfrm>
        </p:grpSpPr>
        <p:sp>
          <p:nvSpPr>
            <p:cNvPr id="1048838" name="Google Shape;763;p4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8839" name="Google Shape;764;p4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86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48840" name="Google Shape;765;p40"/>
          <p:cNvSpPr/>
          <p:nvPr userDrawn="1"/>
        </p:nvSpPr>
        <p:spPr>
          <a:xfrm>
            <a:off x="7429283" y="4389552"/>
            <a:ext cx="529489" cy="526179"/>
          </a:xfrm>
          <a:custGeom>
            <a:avLst/>
            <a:gdLst/>
            <a:ahLst/>
            <a:cxnLst/>
            <a:rect l="l" t="t" r="r" b="b"/>
            <a:pathLst>
              <a:path w="1058978" h="1052359" extrusionOk="0">
                <a:moveTo>
                  <a:pt x="0" y="0"/>
                </a:moveTo>
                <a:lnTo>
                  <a:pt x="1058978" y="0"/>
                </a:lnTo>
                <a:lnTo>
                  <a:pt x="1058978" y="1052360"/>
                </a:lnTo>
                <a:lnTo>
                  <a:pt x="0" y="1052360"/>
                </a:lnTo>
                <a:lnTo>
                  <a:pt x="0" y="0"/>
                </a:lnTo>
                <a:close/>
              </a:path>
            </a:pathLst>
          </a:custGeom>
          <a:blipFill rotWithShape="1">
            <a:blip r:embed="rId6">
              <a:alphaModFix/>
            </a:blip>
            <a:stretch>
              <a:fillRect/>
            </a:stretch>
          </a:blipFill>
          <a:ln>
            <a:noFill/>
          </a:ln>
        </p:spPr>
        <p:txBody>
          <a:bodyPr/>
          <a:lstStyle/>
          <a:p>
            <a:endParaRPr lang="en-US"/>
          </a:p>
        </p:txBody>
      </p:sp>
      <p:sp>
        <p:nvSpPr>
          <p:cNvPr id="1048841" name="Google Shape;766;p40"/>
          <p:cNvSpPr/>
          <p:nvPr userDrawn="1"/>
        </p:nvSpPr>
        <p:spPr>
          <a:xfrm>
            <a:off x="7796744" y="3577043"/>
            <a:ext cx="817620" cy="812510"/>
          </a:xfrm>
          <a:custGeom>
            <a:avLst/>
            <a:gdLst/>
            <a:ahLst/>
            <a:cxnLst/>
            <a:rect l="l" t="t" r="r" b="b"/>
            <a:pathLst>
              <a:path w="1635239" h="1625019" extrusionOk="0">
                <a:moveTo>
                  <a:pt x="0" y="0"/>
                </a:moveTo>
                <a:lnTo>
                  <a:pt x="1635239" y="0"/>
                </a:lnTo>
                <a:lnTo>
                  <a:pt x="1635239" y="1625018"/>
                </a:lnTo>
                <a:lnTo>
                  <a:pt x="0" y="1625018"/>
                </a:lnTo>
                <a:lnTo>
                  <a:pt x="0" y="0"/>
                </a:lnTo>
                <a:close/>
              </a:path>
            </a:pathLst>
          </a:custGeom>
          <a:blipFill rotWithShape="1">
            <a:blip r:embed="rId6">
              <a:alphaModFix/>
            </a:blip>
            <a:stretch>
              <a:fillRect/>
            </a:stretch>
          </a:blipFill>
          <a:ln>
            <a:noFill/>
          </a:ln>
        </p:spPr>
        <p:txBody>
          <a:bodyPr/>
          <a:lstStyle/>
          <a:p>
            <a:endParaRPr lang="en-US"/>
          </a:p>
        </p:txBody>
      </p:sp>
      <p:sp>
        <p:nvSpPr>
          <p:cNvPr id="1048842" name="Google Shape;767;p40"/>
          <p:cNvSpPr/>
          <p:nvPr userDrawn="1"/>
        </p:nvSpPr>
        <p:spPr>
          <a:xfrm>
            <a:off x="8649942" y="3944429"/>
            <a:ext cx="977411" cy="971303"/>
          </a:xfrm>
          <a:custGeom>
            <a:avLst/>
            <a:gdLst/>
            <a:ahLst/>
            <a:cxnLst/>
            <a:rect l="l" t="t" r="r" b="b"/>
            <a:pathLst>
              <a:path w="1954822" h="1942605" extrusionOk="0">
                <a:moveTo>
                  <a:pt x="0" y="0"/>
                </a:moveTo>
                <a:lnTo>
                  <a:pt x="1954822" y="0"/>
                </a:lnTo>
                <a:lnTo>
                  <a:pt x="1954822" y="1942605"/>
                </a:lnTo>
                <a:lnTo>
                  <a:pt x="0" y="1942605"/>
                </a:lnTo>
                <a:lnTo>
                  <a:pt x="0" y="0"/>
                </a:lnTo>
                <a:close/>
              </a:path>
            </a:pathLst>
          </a:custGeom>
          <a:blipFill rotWithShape="1">
            <a:blip r:embed="rId6">
              <a:alphaModFix/>
            </a:blip>
            <a:stretch>
              <a:fillRect/>
            </a:stretch>
          </a:blipFill>
          <a:ln>
            <a:noFill/>
          </a:ln>
        </p:spPr>
        <p:txBody>
          <a:bodyPr/>
          <a:lstStyle/>
          <a:p>
            <a:endParaRPr lang="en-US"/>
          </a:p>
        </p:txBody>
      </p:sp>
      <p:sp>
        <p:nvSpPr>
          <p:cNvPr id="1048843" name="Google Shape;768;p40"/>
          <p:cNvSpPr/>
          <p:nvPr userDrawn="1"/>
        </p:nvSpPr>
        <p:spPr>
          <a:xfrm>
            <a:off x="4516939" y="4700344"/>
            <a:ext cx="368229" cy="365927"/>
          </a:xfrm>
          <a:custGeom>
            <a:avLst/>
            <a:gdLst/>
            <a:ahLst/>
            <a:cxnLst/>
            <a:rect l="l" t="t" r="r" b="b"/>
            <a:pathLst>
              <a:path w="736457" h="731854" extrusionOk="0">
                <a:moveTo>
                  <a:pt x="0" y="0"/>
                </a:moveTo>
                <a:lnTo>
                  <a:pt x="736457" y="0"/>
                </a:lnTo>
                <a:lnTo>
                  <a:pt x="736457" y="731854"/>
                </a:lnTo>
                <a:lnTo>
                  <a:pt x="0" y="731854"/>
                </a:lnTo>
                <a:lnTo>
                  <a:pt x="0" y="0"/>
                </a:lnTo>
                <a:close/>
              </a:path>
            </a:pathLst>
          </a:custGeom>
          <a:blipFill rotWithShape="1">
            <a:blip r:embed="rId6">
              <a:alphaModFix/>
            </a:blip>
            <a:stretch>
              <a:fillRect/>
            </a:stretch>
          </a:blipFill>
          <a:ln>
            <a:noFill/>
          </a:ln>
        </p:spPr>
        <p:txBody>
          <a:bodyPr/>
          <a:lstStyle/>
          <a:p>
            <a:endParaRPr lang="en-US"/>
          </a:p>
        </p:txBody>
      </p:sp>
      <p:sp>
        <p:nvSpPr>
          <p:cNvPr id="1048844" name="Google Shape;769;p40"/>
          <p:cNvSpPr/>
          <p:nvPr userDrawn="1"/>
        </p:nvSpPr>
        <p:spPr>
          <a:xfrm>
            <a:off x="4832305" y="4114950"/>
            <a:ext cx="498039" cy="494926"/>
          </a:xfrm>
          <a:custGeom>
            <a:avLst/>
            <a:gdLst/>
            <a:ahLst/>
            <a:cxnLst/>
            <a:rect l="l" t="t" r="r" b="b"/>
            <a:pathLst>
              <a:path w="996077" h="989852" extrusionOk="0">
                <a:moveTo>
                  <a:pt x="0" y="0"/>
                </a:moveTo>
                <a:lnTo>
                  <a:pt x="996077" y="0"/>
                </a:lnTo>
                <a:lnTo>
                  <a:pt x="996077" y="989852"/>
                </a:lnTo>
                <a:lnTo>
                  <a:pt x="0" y="989852"/>
                </a:lnTo>
                <a:lnTo>
                  <a:pt x="0" y="0"/>
                </a:lnTo>
                <a:close/>
              </a:path>
            </a:pathLst>
          </a:custGeom>
          <a:blipFill rotWithShape="1">
            <a:blip r:embed="rId6">
              <a:alphaModFix/>
            </a:blip>
            <a:stretch>
              <a:fillRect/>
            </a:stretch>
          </a:blipFill>
          <a:ln>
            <a:noFill/>
          </a:ln>
        </p:spPr>
        <p:txBody>
          <a:bodyPr/>
          <a:lstStyle/>
          <a:p>
            <a:endParaRPr lang="en-US"/>
          </a:p>
        </p:txBody>
      </p:sp>
      <p:sp>
        <p:nvSpPr>
          <p:cNvPr id="1048845" name="Google Shape;10;p2"/>
          <p:cNvSpPr txBox="1">
            <a:spLocks noGrp="1"/>
          </p:cNvSpPr>
          <p:nvPr>
            <p:ph type="ctrTitle" hasCustomPrompt="1"/>
          </p:nvPr>
        </p:nvSpPr>
        <p:spPr>
          <a:xfrm>
            <a:off x="1733508" y="1640809"/>
            <a:ext cx="5558832"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outro, 150, str</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4857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aytone One"/>
              <a:buChar char="●"/>
              <a:defRPr sz="1800">
                <a:solidFill>
                  <a:schemeClr val="dk2"/>
                </a:solidFill>
                <a:latin typeface="Paytone One"/>
                <a:ea typeface="Paytone One"/>
                <a:cs typeface="Paytone One"/>
                <a:sym typeface="Paytone One"/>
              </a:defRPr>
            </a:lvl1pPr>
            <a:lvl2pPr marL="914400" lvl="1" indent="-317500">
              <a:lnSpc>
                <a:spcPct val="115000"/>
              </a:lnSpc>
              <a:spcBef>
                <a:spcPts val="0"/>
              </a:spcBef>
              <a:spcAft>
                <a:spcPts val="0"/>
              </a:spcAft>
              <a:buClr>
                <a:schemeClr val="dk2"/>
              </a:buClr>
              <a:buSzPts val="1400"/>
              <a:buFont typeface="Paytone One"/>
              <a:buChar char="○"/>
              <a:defRPr>
                <a:solidFill>
                  <a:schemeClr val="dk2"/>
                </a:solidFill>
                <a:latin typeface="Paytone One"/>
                <a:ea typeface="Paytone One"/>
                <a:cs typeface="Paytone One"/>
                <a:sym typeface="Paytone One"/>
              </a:defRPr>
            </a:lvl2pPr>
            <a:lvl3pPr marL="1371600" lvl="2" indent="-317500">
              <a:lnSpc>
                <a:spcPct val="115000"/>
              </a:lnSpc>
              <a:spcBef>
                <a:spcPts val="0"/>
              </a:spcBef>
              <a:spcAft>
                <a:spcPts val="0"/>
              </a:spcAft>
              <a:buClr>
                <a:schemeClr val="dk2"/>
              </a:buClr>
              <a:buSzPts val="1400"/>
              <a:buFont typeface="Nunito Light"/>
              <a:buChar char="■"/>
              <a:defRPr>
                <a:solidFill>
                  <a:schemeClr val="dk2"/>
                </a:solidFill>
                <a:latin typeface="Nunito Light"/>
                <a:ea typeface="Nunito Light"/>
                <a:cs typeface="Nunito Light"/>
                <a:sym typeface="Nunito Light"/>
              </a:defRPr>
            </a:lvl3pPr>
            <a:lvl4pPr marL="1828800" lvl="3" indent="-317500">
              <a:lnSpc>
                <a:spcPct val="115000"/>
              </a:lnSpc>
              <a:spcBef>
                <a:spcPts val="0"/>
              </a:spcBef>
              <a:spcAft>
                <a:spcPts val="0"/>
              </a:spcAft>
              <a:buClr>
                <a:schemeClr val="dk2"/>
              </a:buClr>
              <a:buSzPts val="1400"/>
              <a:buFont typeface="Nunito Light"/>
              <a:buChar char="●"/>
              <a:defRPr>
                <a:solidFill>
                  <a:schemeClr val="dk2"/>
                </a:solidFill>
                <a:latin typeface="Nunito Light"/>
                <a:ea typeface="Nunito Light"/>
                <a:cs typeface="Nunito Light"/>
                <a:sym typeface="Nunito Light"/>
              </a:defRPr>
            </a:lvl4pPr>
            <a:lvl5pPr marL="2286000" lvl="4" indent="-317500">
              <a:lnSpc>
                <a:spcPct val="115000"/>
              </a:lnSpc>
              <a:spcBef>
                <a:spcPts val="0"/>
              </a:spcBef>
              <a:spcAft>
                <a:spcPts val="0"/>
              </a:spcAft>
              <a:buClr>
                <a:schemeClr val="dk2"/>
              </a:buClr>
              <a:buSzPts val="1400"/>
              <a:buFont typeface="Nunito Light"/>
              <a:buChar char="○"/>
              <a:defRPr>
                <a:solidFill>
                  <a:schemeClr val="dk2"/>
                </a:solidFill>
                <a:latin typeface="Nunito Light"/>
                <a:ea typeface="Nunito Light"/>
                <a:cs typeface="Nunito Light"/>
                <a:sym typeface="Nunito Light"/>
              </a:defRPr>
            </a:lvl5pPr>
            <a:lvl6pPr marL="2743200" lvl="5" indent="-317500">
              <a:lnSpc>
                <a:spcPct val="115000"/>
              </a:lnSpc>
              <a:spcBef>
                <a:spcPts val="0"/>
              </a:spcBef>
              <a:spcAft>
                <a:spcPts val="0"/>
              </a:spcAft>
              <a:buClr>
                <a:schemeClr val="dk2"/>
              </a:buClr>
              <a:buSzPts val="1400"/>
              <a:buFont typeface="Nunito Light"/>
              <a:buChar char="■"/>
              <a:defRPr>
                <a:solidFill>
                  <a:schemeClr val="dk2"/>
                </a:solidFill>
                <a:latin typeface="Nunito Light"/>
                <a:ea typeface="Nunito Light"/>
                <a:cs typeface="Nunito Light"/>
                <a:sym typeface="Nunito Light"/>
              </a:defRPr>
            </a:lvl6pPr>
            <a:lvl7pPr marL="3200400" lvl="6" indent="-317500">
              <a:lnSpc>
                <a:spcPct val="115000"/>
              </a:lnSpc>
              <a:spcBef>
                <a:spcPts val="0"/>
              </a:spcBef>
              <a:spcAft>
                <a:spcPts val="0"/>
              </a:spcAft>
              <a:buClr>
                <a:schemeClr val="dk2"/>
              </a:buClr>
              <a:buSzPts val="1400"/>
              <a:buFont typeface="Nunito Light"/>
              <a:buChar char="●"/>
              <a:defRPr>
                <a:solidFill>
                  <a:schemeClr val="dk2"/>
                </a:solidFill>
                <a:latin typeface="Nunito Light"/>
                <a:ea typeface="Nunito Light"/>
                <a:cs typeface="Nunito Light"/>
                <a:sym typeface="Nunito Light"/>
              </a:defRPr>
            </a:lvl7pPr>
            <a:lvl8pPr marL="3657600" lvl="7" indent="-317500">
              <a:lnSpc>
                <a:spcPct val="115000"/>
              </a:lnSpc>
              <a:spcBef>
                <a:spcPts val="0"/>
              </a:spcBef>
              <a:spcAft>
                <a:spcPts val="0"/>
              </a:spcAft>
              <a:buClr>
                <a:schemeClr val="dk2"/>
              </a:buClr>
              <a:buSzPts val="1400"/>
              <a:buFont typeface="Nunito Light"/>
              <a:buChar char="○"/>
              <a:defRPr>
                <a:solidFill>
                  <a:schemeClr val="dk2"/>
                </a:solidFill>
                <a:latin typeface="Nunito Light"/>
                <a:ea typeface="Nunito Light"/>
                <a:cs typeface="Nunito Light"/>
                <a:sym typeface="Nunito Light"/>
              </a:defRPr>
            </a:lvl8pPr>
            <a:lvl9pPr marL="4114800" lvl="8" indent="-317500">
              <a:lnSpc>
                <a:spcPct val="115000"/>
              </a:lnSpc>
              <a:spcBef>
                <a:spcPts val="0"/>
              </a:spcBef>
              <a:spcAft>
                <a:spcPts val="0"/>
              </a:spcAft>
              <a:buClr>
                <a:schemeClr val="dk2"/>
              </a:buClr>
              <a:buSzPts val="1400"/>
              <a:buFont typeface="Nunito Light"/>
              <a:buChar char="■"/>
              <a:defRPr>
                <a:solidFill>
                  <a:schemeClr val="dk2"/>
                </a:solidFill>
                <a:latin typeface="Nunito Light"/>
                <a:ea typeface="Nunito Light"/>
                <a:cs typeface="Nunito Light"/>
                <a:sym typeface="Nunito Light"/>
              </a:defRPr>
            </a:lvl9pPr>
          </a:lstStyle>
          <a:p>
            <a:endParaRPr/>
          </a:p>
        </p:txBody>
      </p:sp>
      <p:sp>
        <p:nvSpPr>
          <p:cNvPr id="104857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freestockpro?utm_source=ai_slide_maker&amp;utm_medium=referral" TargetMode="External"/><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hyperlink" Target="https://unsplash.com/photos/a-woman-in-a-white-shirt-holding-a-stethoscope-tE7_jvK-_YU?utm_source=ai_slide_maker&amp;utm_medium=referr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jaronnix?utm_source=ai_slide_maker&amp;utm_medium=referral" TargetMode="External"/><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hyperlink" Target="https://unsplash.com/photos/person-holding-black-and-white-microscope-7wWRXewYCH4?utm_source=ai_slide_maker&amp;utm_medium=referr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Title 1"/>
          <p:cNvSpPr>
            <a:spLocks noGrp="1"/>
          </p:cNvSpPr>
          <p:nvPr>
            <p:ph type="ctrTitle"/>
          </p:nvPr>
        </p:nvSpPr>
        <p:spPr/>
        <p:txBody>
          <a:bodyPr>
            <a:normAutofit/>
          </a:bodyPr>
          <a:lstStyle/>
          <a:p>
            <a:r>
              <a:rPr sz="3790" dirty="0" err="1"/>
              <a:t>Xavfli</a:t>
            </a:r>
            <a:r>
              <a:rPr sz="3790" dirty="0"/>
              <a:t> </a:t>
            </a:r>
            <a:r>
              <a:rPr sz="3790" dirty="0" err="1"/>
              <a:t>o'smalarga</a:t>
            </a:r>
            <a:r>
              <a:rPr sz="3790" dirty="0"/>
              <a:t> </a:t>
            </a:r>
            <a:r>
              <a:rPr sz="3790" dirty="0" err="1"/>
              <a:t>qarshi</a:t>
            </a:r>
            <a:r>
              <a:rPr sz="3790" dirty="0"/>
              <a:t> </a:t>
            </a:r>
            <a:r>
              <a:rPr sz="3790" dirty="0" err="1"/>
              <a:t>dori</a:t>
            </a:r>
            <a:r>
              <a:rPr sz="3790" dirty="0"/>
              <a:t> </a:t>
            </a:r>
            <a:r>
              <a:rPr sz="3790" dirty="0" err="1"/>
              <a:t>vositalari</a:t>
            </a:r>
            <a:endParaRPr sz="379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Title 1"/>
          <p:cNvSpPr>
            <a:spLocks noGrp="1"/>
          </p:cNvSpPr>
          <p:nvPr>
            <p:ph type="title"/>
          </p:nvPr>
        </p:nvSpPr>
        <p:spPr/>
        <p:txBody>
          <a:bodyPr/>
          <a:lstStyle/>
          <a:p>
            <a:r>
              <a:t>Foydalanilgan Adabiyotlar</a:t>
            </a:r>
          </a:p>
        </p:txBody>
      </p:sp>
      <p:sp>
        <p:nvSpPr>
          <p:cNvPr id="1048815" name="Text Placeholder 2"/>
          <p:cNvSpPr>
            <a:spLocks noGrp="1"/>
          </p:cNvSpPr>
          <p:nvPr>
            <p:ph type="body" idx="1"/>
          </p:nvPr>
        </p:nvSpPr>
        <p:spPr/>
        <p:txBody>
          <a:bodyPr/>
          <a:lstStyle/>
          <a:p>
            <a:r>
              <a:t>1. Akmalov, A. Xavfli o'smalarga qarshi dori vositalarining zamonaviy turlari. O'zbekiston Onkologiya Markazi, 2020.</a:t>
            </a:r>
          </a:p>
          <a:p>
            <a:r>
              <a:t>2. Islomov, B. Dori vositalarining ta'sir mexanizmlari va xavfsizlik choralari. Toshkent: Meditsina nashriyoti, 2019.</a:t>
            </a:r>
          </a:p>
          <a:p>
            <a:r>
              <a:t>3. Rahimov, D. Xavfli o'smalarga qarshi terapiyalar va klinik tadqiqotlar. O'zbekiston Tibbiyotjamiyati, 2021.</a:t>
            </a:r>
          </a:p>
          <a:p>
            <a:r>
              <a:t>4. Yuldashev, M. Antineoplastik dori vositalarining ishlash prinsiplari. Toshkent Universiteti Ilmiy Nashriyoti, 2018.</a:t>
            </a:r>
          </a:p>
          <a:p>
            <a:r>
              <a:t>5. Qodirov, S. O'sma bilan kurashishda dori vositalarining amaliy qo'llanilishi. O'zbekiston Sog'liqni Saqlash Vazirligi, 2022.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6" name="Title 1"/>
          <p:cNvSpPr>
            <a:spLocks noGrp="1"/>
          </p:cNvSpPr>
          <p:nvPr>
            <p:ph type="ctrTitle"/>
          </p:nvPr>
        </p:nvSpPr>
        <p:spPr/>
        <p:txBody>
          <a:bodyPr/>
          <a:lstStyle/>
          <a:p>
            <a:r>
              <a:t>E'tiboringiz uchun rahmat!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r>
              <a:t>Reja</a:t>
            </a:r>
          </a:p>
        </p:txBody>
      </p:sp>
      <p:sp>
        <p:nvSpPr>
          <p:cNvPr id="1048600" name="Text Placeholder 2"/>
          <p:cNvSpPr>
            <a:spLocks noGrp="1"/>
          </p:cNvSpPr>
          <p:nvPr>
            <p:ph type="body" sz="quarter" idx="10"/>
          </p:nvPr>
        </p:nvSpPr>
        <p:spPr/>
        <p:txBody>
          <a:bodyPr>
            <a:normAutofit fontScale="77500" lnSpcReduction="20000"/>
          </a:bodyPr>
          <a:lstStyle/>
          <a:p>
            <a:r>
              <a:t>Xavfli o'smalarga qarshi dori vositalarining asosiy turlari va funksiyalari</a:t>
            </a:r>
          </a:p>
        </p:txBody>
      </p:sp>
      <p:sp>
        <p:nvSpPr>
          <p:cNvPr id="1048601" name="Text Placeholder 3"/>
          <p:cNvSpPr>
            <a:spLocks noGrp="1"/>
          </p:cNvSpPr>
          <p:nvPr>
            <p:ph type="body" sz="quarter" idx="11"/>
          </p:nvPr>
        </p:nvSpPr>
        <p:spPr/>
        <p:txBody>
          <a:bodyPr>
            <a:normAutofit lnSpcReduction="10000"/>
          </a:bodyPr>
          <a:lstStyle/>
          <a:p>
            <a:r>
              <a:t>Dori vositalarining ishlash prinsipi va ta'sir mexanizmi</a:t>
            </a:r>
          </a:p>
        </p:txBody>
      </p:sp>
      <p:sp>
        <p:nvSpPr>
          <p:cNvPr id="1048602" name="Text Placeholder 4"/>
          <p:cNvSpPr>
            <a:spLocks noGrp="1"/>
          </p:cNvSpPr>
          <p:nvPr>
            <p:ph type="body" sz="quarter" idx="12"/>
          </p:nvPr>
        </p:nvSpPr>
        <p:spPr/>
        <p:txBody>
          <a:bodyPr>
            <a:normAutofit lnSpcReduction="10000"/>
          </a:bodyPr>
          <a:lstStyle/>
          <a:p>
            <a:r>
              <a:t>Amaliy qo'llanilishi va xavfsizlik choralari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sz="2260"/>
              <a:t>Xavfli o'smalarga qarshi dori vositalari turlari</a:t>
            </a:r>
          </a:p>
        </p:txBody>
      </p:sp>
      <p:sp>
        <p:nvSpPr>
          <p:cNvPr id="1048630" name="Text Placeholder 2"/>
          <p:cNvSpPr>
            <a:spLocks noGrp="1"/>
          </p:cNvSpPr>
          <p:nvPr>
            <p:ph type="body" sz="quarter" idx="10"/>
          </p:nvPr>
        </p:nvSpPr>
        <p:spPr/>
        <p:txBody>
          <a:bodyPr>
            <a:normAutofit fontScale="92500"/>
          </a:bodyPr>
          <a:lstStyle/>
          <a:p>
            <a:r>
              <a:rPr sz="1480"/>
              <a:t>Antineoplastik dori vositalari: Tumor va sarf qator kasalliklarni davolashda ishlatiladi. Ular hujayra tarqalishini to'xtatadi yoki sekinlashtiradi.</a:t>
            </a:r>
          </a:p>
        </p:txBody>
      </p:sp>
      <p:sp>
        <p:nvSpPr>
          <p:cNvPr id="1048631" name="Text Placeholder 3"/>
          <p:cNvSpPr>
            <a:spLocks noGrp="1"/>
          </p:cNvSpPr>
          <p:nvPr>
            <p:ph type="body" sz="quarter" idx="11"/>
          </p:nvPr>
        </p:nvSpPr>
        <p:spPr/>
        <p:txBody>
          <a:bodyPr>
            <a:normAutofit fontScale="92500"/>
          </a:bodyPr>
          <a:lstStyle/>
          <a:p>
            <a:r>
              <a:rPr sz="1440"/>
              <a:t>Antibakterial dori vositalari: Bakteriyalar bilan bog'liq infeksiyalarni yo'q qilish uchun qo'llaniladi. Penitsillin, streptomitsin kabi dori turlari misol bo'la oladi.</a:t>
            </a:r>
          </a:p>
        </p:txBody>
      </p:sp>
      <p:sp>
        <p:nvSpPr>
          <p:cNvPr id="1048632" name="Text Placeholder 4"/>
          <p:cNvSpPr>
            <a:spLocks noGrp="1"/>
          </p:cNvSpPr>
          <p:nvPr>
            <p:ph type="body" sz="quarter" idx="13"/>
          </p:nvPr>
        </p:nvSpPr>
        <p:spPr/>
        <p:txBody>
          <a:bodyPr/>
          <a:lstStyle/>
          <a:p>
            <a:r>
              <a:rPr sz="1510"/>
              <a:t>Antiviral dori vositalari: Viruslar bilan kurashishda qo'llaniladi. Gripp, HIV va boshqa virusli kasalliklarda muhim rol o'ynaydi.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
          <p:cNvSpPr>
            <a:spLocks noGrp="1"/>
          </p:cNvSpPr>
          <p:nvPr>
            <p:ph type="title"/>
          </p:nvPr>
        </p:nvSpPr>
        <p:spPr/>
        <p:txBody>
          <a:bodyPr/>
          <a:lstStyle/>
          <a:p>
            <a:r>
              <a:rPr sz="2490"/>
              <a:t>Xavfli o'smalarga qarshi dori vositalarining funksiyalari</a:t>
            </a:r>
          </a:p>
        </p:txBody>
      </p:sp>
      <p:sp>
        <p:nvSpPr>
          <p:cNvPr id="1048670" name="Text Placeholder 3"/>
          <p:cNvSpPr>
            <a:spLocks noGrp="1"/>
          </p:cNvSpPr>
          <p:nvPr>
            <p:ph type="body" sz="quarter" idx="11"/>
          </p:nvPr>
        </p:nvSpPr>
        <p:spPr>
          <a:xfrm>
            <a:off x="553338" y="3433823"/>
            <a:ext cx="2411954" cy="949136"/>
          </a:xfrm>
        </p:spPr>
        <p:txBody>
          <a:bodyPr/>
          <a:lstStyle/>
          <a:p>
            <a:r>
              <a:rPr sz="1639"/>
              <a:t>Dori vositalari o'sma hujayralarining biologik jarayonlarini bloklaydi, masalan, apoptoz yoki proliferatsiya.</a:t>
            </a:r>
          </a:p>
        </p:txBody>
      </p:sp>
      <p:sp>
        <p:nvSpPr>
          <p:cNvPr id="1048671" name="Text Placeholder 5"/>
          <p:cNvSpPr>
            <a:spLocks noGrp="1"/>
          </p:cNvSpPr>
          <p:nvPr>
            <p:ph type="body" sz="quarter" idx="13"/>
          </p:nvPr>
        </p:nvSpPr>
        <p:spPr>
          <a:xfrm>
            <a:off x="3284026" y="3754401"/>
            <a:ext cx="2603376" cy="621934"/>
          </a:xfrm>
        </p:spPr>
        <p:txBody>
          <a:bodyPr/>
          <a:lstStyle/>
          <a:p>
            <a:r>
              <a:rPr sz="1660"/>
              <a:t>Ular o'sma rivojlanishini to'xtatadi yoki kengayishini oldini oladi, masalan, angiogenezni bloklaydi.</a:t>
            </a:r>
          </a:p>
        </p:txBody>
      </p:sp>
      <p:sp>
        <p:nvSpPr>
          <p:cNvPr id="1048672" name="Text Placeholder 7"/>
          <p:cNvSpPr>
            <a:spLocks noGrp="1"/>
          </p:cNvSpPr>
          <p:nvPr>
            <p:ph type="body" sz="quarter" idx="15"/>
          </p:nvPr>
        </p:nvSpPr>
        <p:spPr>
          <a:xfrm>
            <a:off x="5887402" y="3750957"/>
            <a:ext cx="2842654" cy="314869"/>
          </a:xfrm>
        </p:spPr>
        <p:txBody>
          <a:bodyPr/>
          <a:lstStyle/>
          <a:p>
            <a:r>
              <a:rPr sz="1650"/>
              <a:t>Kuchli dorilar o'sma hujayralarining qon orqali boshqa organlarga tarqalishini oldini yoki kechiktiradi.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Placeholder 1" descr="image.jpg"/>
          <p:cNvPicPr>
            <a:picLocks noGrp="1" noChangeAspect="1"/>
          </p:cNvPicPr>
          <p:nvPr>
            <p:ph type="pic" sz="quarter" idx="21"/>
          </p:nvPr>
        </p:nvPicPr>
        <p:blipFill>
          <a:blip r:embed="rId2"/>
          <a:srcRect t="13837" b="13837"/>
          <a:stretch>
            <a:fillRect/>
          </a:stretch>
        </p:blipFill>
        <p:spPr/>
      </p:pic>
      <p:sp>
        <p:nvSpPr>
          <p:cNvPr id="1048698" name="Text Placeholder 2"/>
          <p:cNvSpPr>
            <a:spLocks noGrp="1"/>
          </p:cNvSpPr>
          <p:nvPr>
            <p:ph type="body" sz="quarter" idx="22"/>
          </p:nvPr>
        </p:nvSpPr>
        <p:spPr/>
        <p:txBody>
          <a:bodyPr/>
          <a:lstStyle/>
          <a:p>
            <a:r>
              <a:rPr sz="1540"/>
              <a:t>Dori vositalarining ishlash prinsiplari, ularning o'smalarga ta'sir qilish mexanizmlari va organizmga ta'siri haqida asosiy tushunchalar. Bu jarayonlar biologik faoliyat va farmakokinetika asosida tahlil qilinadi, bu esa o'smalarga qarshi dori ishlab chiqishda muhimdir.</a:t>
            </a:r>
          </a:p>
        </p:txBody>
      </p:sp>
      <p:sp>
        <p:nvSpPr>
          <p:cNvPr id="1048699" name="Text Placeholder 3"/>
          <p:cNvSpPr>
            <a:spLocks noGrp="1"/>
          </p:cNvSpPr>
          <p:nvPr>
            <p:ph type="body" sz="quarter" idx="23"/>
          </p:nvPr>
        </p:nvSpPr>
        <p:spPr/>
        <p:txBody>
          <a:bodyPr/>
          <a:lstStyle/>
          <a:p>
            <a:r>
              <a:rPr sz="2320"/>
              <a:t>Dori vositalarining ishlash prinsipi</a:t>
            </a:r>
          </a:p>
        </p:txBody>
      </p:sp>
      <p:sp>
        <p:nvSpPr>
          <p:cNvPr id="1048700" name="TextBox 4"/>
          <p:cNvSpPr txBox="1"/>
          <p:nvPr/>
        </p:nvSpPr>
        <p:spPr>
          <a:xfrm>
            <a:off x="4572992" y="4558915"/>
            <a:ext cx="2535883" cy="165100"/>
          </a:xfrm>
          <a:prstGeom prst="rect">
            <a:avLst/>
          </a:prstGeom>
          <a:solidFill>
            <a:srgbClr val="F5F3F2"/>
          </a:solidFill>
        </p:spPr>
        <p:txBody>
          <a:bodyPr wrap="none" lIns="0" tIns="0" rIns="0" bIns="0">
            <a:spAutoFit/>
          </a:bodyPr>
          <a:lstStyle/>
          <a:p>
            <a:pPr algn="ctr"/>
            <a:r>
              <a:rPr sz="1100"/>
              <a:t>Photo by </a:t>
            </a:r>
            <a:r>
              <a:rPr sz="1100">
                <a:hlinkClick r:id="rId3"/>
              </a:rPr>
              <a:t>Alexandr Podvalny</a:t>
            </a:r>
            <a:r>
              <a:rPr sz="1100"/>
              <a:t> on </a:t>
            </a:r>
            <a:r>
              <a:rPr sz="1100">
                <a:hlinkClick r:id="rId4"/>
              </a:rPr>
              <a:t>Unsplash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p>
            <a:r>
              <a:rPr sz="2350"/>
              <a:t>Ta'sir mexanizmi va jarayonlar</a:t>
            </a:r>
          </a:p>
        </p:txBody>
      </p:sp>
      <p:sp>
        <p:nvSpPr>
          <p:cNvPr id="1048731" name="Text Placeholder 2"/>
          <p:cNvSpPr>
            <a:spLocks noGrp="1"/>
          </p:cNvSpPr>
          <p:nvPr>
            <p:ph type="body" sz="quarter" idx="19"/>
          </p:nvPr>
        </p:nvSpPr>
        <p:spPr/>
        <p:txBody>
          <a:bodyPr/>
          <a:lstStyle/>
          <a:p>
            <a:r>
              <a:rPr sz="1739"/>
              <a:t>Dori vositalarining ta'sir mexanizmlari</a:t>
            </a:r>
          </a:p>
        </p:txBody>
      </p:sp>
      <p:sp>
        <p:nvSpPr>
          <p:cNvPr id="1048732" name="Text Placeholder 3"/>
          <p:cNvSpPr>
            <a:spLocks noGrp="1"/>
          </p:cNvSpPr>
          <p:nvPr>
            <p:ph type="body" sz="quarter" idx="20"/>
          </p:nvPr>
        </p:nvSpPr>
        <p:spPr/>
        <p:txBody>
          <a:bodyPr>
            <a:normAutofit fontScale="92908" lnSpcReduction="10000"/>
          </a:bodyPr>
          <a:lstStyle/>
          <a:p>
            <a:r>
              <a:rPr sz="1410"/>
              <a:t>Xavfli o'smalarga qarshi dori hujayralarda metabolik jarayonlarga ta'sir qiladi, masalan, DNAning sintezini to'xtatadi yoki oqsillarni bloklaydi.</a:t>
            </a:r>
          </a:p>
        </p:txBody>
      </p:sp>
      <p:sp>
        <p:nvSpPr>
          <p:cNvPr id="1048733" name="Text Placeholder 4"/>
          <p:cNvSpPr>
            <a:spLocks noGrp="1"/>
          </p:cNvSpPr>
          <p:nvPr>
            <p:ph type="body" sz="quarter" idx="21"/>
          </p:nvPr>
        </p:nvSpPr>
        <p:spPr/>
        <p:txBody>
          <a:bodyPr>
            <a:normAutofit fontScale="92754" lnSpcReduction="10000"/>
          </a:bodyPr>
          <a:lstStyle/>
          <a:p>
            <a:r>
              <a:rPr sz="1380"/>
              <a:t>Biologik dori vositalari immun tizimini faollashtiradi yoki modifikatsiya qiladi, masalan, monoklonal antikorlar va interferonlar orqali o'sma bilan kurashadi.</a:t>
            </a:r>
          </a:p>
        </p:txBody>
      </p:sp>
      <p:sp>
        <p:nvSpPr>
          <p:cNvPr id="1048734" name="Text Placeholder 5"/>
          <p:cNvSpPr>
            <a:spLocks noGrp="1"/>
          </p:cNvSpPr>
          <p:nvPr>
            <p:ph type="body" sz="quarter" idx="22"/>
          </p:nvPr>
        </p:nvSpPr>
        <p:spPr/>
        <p:txBody>
          <a:bodyPr/>
          <a:lstStyle/>
          <a:p>
            <a:r>
              <a:rPr sz="1700"/>
              <a:t>O'sma hujayralariga ta'sir qilish jarayonlari</a:t>
            </a:r>
          </a:p>
        </p:txBody>
      </p:sp>
      <p:sp>
        <p:nvSpPr>
          <p:cNvPr id="1048735" name="Text Placeholder 6"/>
          <p:cNvSpPr>
            <a:spLocks noGrp="1"/>
          </p:cNvSpPr>
          <p:nvPr>
            <p:ph type="body" sz="quarter" idx="23"/>
          </p:nvPr>
        </p:nvSpPr>
        <p:spPr/>
        <p:txBody>
          <a:bodyPr>
            <a:normAutofit fontScale="92754" lnSpcReduction="10000"/>
          </a:bodyPr>
          <a:lstStyle/>
          <a:p>
            <a:r>
              <a:rPr sz="1380"/>
              <a:t>Dori vositalari hujayra proliferatsiyasini to'xtatadi, apoptosisni boshlab yoki angiogenezni oldini oladi, shuning uchun o'sma rivojlanishini sekinlashtiradi.</a:t>
            </a:r>
          </a:p>
        </p:txBody>
      </p:sp>
      <p:sp>
        <p:nvSpPr>
          <p:cNvPr id="1048736" name="Text Placeholder 7"/>
          <p:cNvSpPr>
            <a:spLocks noGrp="1"/>
          </p:cNvSpPr>
          <p:nvPr>
            <p:ph type="body" sz="quarter" idx="24"/>
          </p:nvPr>
        </p:nvSpPr>
        <p:spPr/>
        <p:txBody>
          <a:bodyPr>
            <a:normAutofit fontScale="92857" lnSpcReduction="10000"/>
          </a:bodyPr>
          <a:lstStyle/>
          <a:p>
            <a:r>
              <a:rPr sz="1400"/>
              <a:t>Ular o'sma hujayralarining energiya va oziq moddalarini olish imkoniyatlarini buzadi, masalan, qon va limfa orqali oziq-ovqat manbalarini to'xtatadi.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sz="2400"/>
              <a:t>Amaliy qo'llanilishi</a:t>
            </a:r>
          </a:p>
        </p:txBody>
      </p:sp>
      <p:sp>
        <p:nvSpPr>
          <p:cNvPr id="1048746" name="Subtitle 2"/>
          <p:cNvSpPr>
            <a:spLocks noGrp="1"/>
          </p:cNvSpPr>
          <p:nvPr>
            <p:ph type="subTitle" idx="1"/>
          </p:nvPr>
        </p:nvSpPr>
        <p:spPr/>
        <p:txBody>
          <a:bodyPr/>
          <a:lstStyle/>
          <a:p>
            <a:r>
              <a:rPr sz="1530"/>
              <a:t>Xavfli o'smalarga qarshi dori vositalarining klinik amaliyotdagi qo'llanilishi va natijalari.</a:t>
            </a:r>
          </a:p>
        </p:txBody>
      </p:sp>
      <p:sp>
        <p:nvSpPr>
          <p:cNvPr id="1048747" name="Content Placeholder 3"/>
          <p:cNvSpPr>
            <a:spLocks noGrp="1"/>
          </p:cNvSpPr>
          <p:nvPr>
            <p:ph sz="quarter" idx="13"/>
          </p:nvPr>
        </p:nvSpPr>
        <p:spPr/>
        <p:txBody>
          <a:bodyPr/>
          <a:lstStyle/>
          <a:p>
            <a:r>
              <a:rPr sz="1700"/>
              <a:t>Xavfli o'smalarga qarshi dori vositalarining klinik qo'llanilishi keng tarqalgan. Ular melanoma va metastazlar kabi turli kasalliklarda ishlatiladi. Shaxsiy genetika profili asosida dori tanlovi natijasida muvaffaqiyatlar oshmoqda, hayot sifati yaxshilanmoqda.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Title 1"/>
          <p:cNvSpPr>
            <a:spLocks noGrp="1"/>
          </p:cNvSpPr>
          <p:nvPr>
            <p:ph type="title"/>
          </p:nvPr>
        </p:nvSpPr>
        <p:spPr/>
        <p:txBody>
          <a:bodyPr/>
          <a:lstStyle/>
          <a:p>
            <a:r>
              <a:rPr sz="2400"/>
              <a:t>Xavfsizlik choralari</a:t>
            </a:r>
          </a:p>
        </p:txBody>
      </p:sp>
      <p:sp>
        <p:nvSpPr>
          <p:cNvPr id="1048782" name="Text Placeholder 2"/>
          <p:cNvSpPr>
            <a:spLocks noGrp="1"/>
          </p:cNvSpPr>
          <p:nvPr>
            <p:ph type="body" sz="quarter" idx="17"/>
          </p:nvPr>
        </p:nvSpPr>
        <p:spPr/>
        <p:txBody>
          <a:bodyPr/>
          <a:lstStyle/>
          <a:p>
            <a:r>
              <a:rPr sz="1440"/>
              <a:t>Dori vositalarining xavfsizligi va monitoringi muhim. Doimiy nazorat va tahlil orqali xavf-xatarlarni aniqlash va oldini olish mumkin.</a:t>
            </a:r>
          </a:p>
        </p:txBody>
      </p:sp>
      <p:sp>
        <p:nvSpPr>
          <p:cNvPr id="1048783" name="Text Placeholder 3"/>
          <p:cNvSpPr>
            <a:spLocks noGrp="1"/>
          </p:cNvSpPr>
          <p:nvPr>
            <p:ph type="body" sz="quarter" idx="18"/>
          </p:nvPr>
        </p:nvSpPr>
        <p:spPr/>
        <p:txBody>
          <a:bodyPr/>
          <a:lstStyle/>
          <a:p>
            <a:r>
              <a:rPr sz="1450"/>
              <a:t>Dori qo'llashda ehtiyotkorlik, dozani va davrni to'g'ri belgilash muhim. Xatoliklar va noto'g'ri foydalanish xavfini kamaytiradi.</a:t>
            </a:r>
          </a:p>
        </p:txBody>
      </p:sp>
      <p:sp>
        <p:nvSpPr>
          <p:cNvPr id="1048784" name="Text Placeholder 4"/>
          <p:cNvSpPr>
            <a:spLocks noGrp="1"/>
          </p:cNvSpPr>
          <p:nvPr>
            <p:ph type="body" sz="quarter" idx="19"/>
          </p:nvPr>
        </p:nvSpPr>
        <p:spPr/>
        <p:txBody>
          <a:bodyPr>
            <a:normAutofit fontScale="92500"/>
          </a:bodyPr>
          <a:lstStyle/>
          <a:p>
            <a:r>
              <a:rPr sz="1410"/>
              <a:t>Xavfsizlik uchun xavfsizlik ko'rsatmalariga amal qilish, shaxsiy himoya vositalaridan foydalanish va favqulodda vaziyatlar uchun tayyorlik muhim.</a:t>
            </a:r>
          </a:p>
        </p:txBody>
      </p:sp>
      <p:pic>
        <p:nvPicPr>
          <p:cNvPr id="2097153" name="Picture Placeholder 5" descr="image.jpg"/>
          <p:cNvPicPr>
            <a:picLocks noGrp="1" noChangeAspect="1"/>
          </p:cNvPicPr>
          <p:nvPr>
            <p:ph type="pic" sz="quarter" idx="20"/>
          </p:nvPr>
        </p:nvPicPr>
        <p:blipFill>
          <a:blip r:embed="rId2"/>
          <a:srcRect t="359" b="359"/>
          <a:stretch>
            <a:fillRect/>
          </a:stretch>
        </p:blipFill>
        <p:spPr/>
      </p:pic>
      <p:sp>
        <p:nvSpPr>
          <p:cNvPr id="1048785" name="TextBox 6"/>
          <p:cNvSpPr txBox="1"/>
          <p:nvPr/>
        </p:nvSpPr>
        <p:spPr>
          <a:xfrm>
            <a:off x="6391843" y="4501719"/>
            <a:ext cx="1990328" cy="165100"/>
          </a:xfrm>
          <a:prstGeom prst="rect">
            <a:avLst/>
          </a:prstGeom>
          <a:solidFill>
            <a:srgbClr val="F5F3F2"/>
          </a:solidFill>
        </p:spPr>
        <p:txBody>
          <a:bodyPr wrap="none" lIns="0" tIns="0" rIns="0" bIns="0">
            <a:spAutoFit/>
          </a:bodyPr>
          <a:lstStyle/>
          <a:p>
            <a:pPr algn="ctr"/>
            <a:r>
              <a:rPr sz="1100"/>
              <a:t>Photo by </a:t>
            </a:r>
            <a:r>
              <a:rPr sz="1100">
                <a:hlinkClick r:id="rId3"/>
              </a:rPr>
              <a:t>Jaron Nix</a:t>
            </a:r>
            <a:r>
              <a:rPr sz="1100"/>
              <a:t> on </a:t>
            </a:r>
            <a:r>
              <a:rPr sz="1100">
                <a:hlinkClick r:id="rId4"/>
              </a:rPr>
              <a:t>Unsplash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Title 1"/>
          <p:cNvSpPr>
            <a:spLocks noGrp="1"/>
          </p:cNvSpPr>
          <p:nvPr>
            <p:ph type="title"/>
          </p:nvPr>
        </p:nvSpPr>
        <p:spPr/>
        <p:txBody>
          <a:bodyPr/>
          <a:lstStyle/>
          <a:p>
            <a:r>
              <a:rPr sz="2400"/>
              <a:t>Xulosa</a:t>
            </a:r>
          </a:p>
        </p:txBody>
      </p:sp>
      <p:sp>
        <p:nvSpPr>
          <p:cNvPr id="1048787" name="Text Placeholder 2"/>
          <p:cNvSpPr>
            <a:spLocks noGrp="1"/>
          </p:cNvSpPr>
          <p:nvPr>
            <p:ph type="body" sz="quarter" idx="10"/>
          </p:nvPr>
        </p:nvSpPr>
        <p:spPr/>
        <p:txBody>
          <a:bodyPr>
            <a:normAutofit fontScale="92500" lnSpcReduction="10000"/>
          </a:bodyPr>
          <a:lstStyle/>
          <a:p>
            <a:r>
              <a:rPr sz="1430"/>
              <a:t>Xavfli o'smalarga qarshi dori vositalarining asosiy turlari va klinik qo'llanilishi muhim. Ular o'sma o'sishini to'xtatishga yordam beradi, masalan, kimyoterapiya bilan birga.</a:t>
            </a:r>
          </a:p>
        </p:txBody>
      </p:sp>
      <p:sp>
        <p:nvSpPr>
          <p:cNvPr id="1048788" name="Text Placeholder 3"/>
          <p:cNvSpPr>
            <a:spLocks noGrp="1"/>
          </p:cNvSpPr>
          <p:nvPr>
            <p:ph type="body" sz="quarter" idx="11"/>
          </p:nvPr>
        </p:nvSpPr>
        <p:spPr/>
        <p:txBody>
          <a:bodyPr>
            <a:normAutofit fontScale="92500" lnSpcReduction="10000"/>
          </a:bodyPr>
          <a:lstStyle/>
          <a:p>
            <a:r>
              <a:rPr sz="1440"/>
              <a:t>Dori vositalarining ishlash prinsiplari va ta'sir mexanizmlari onkologiyada muhim. DNK sintezini blokirovka qiluvchi yoki immunoterapiya vositalari o'sma bilan kurashadi.</a:t>
            </a:r>
          </a:p>
        </p:txBody>
      </p:sp>
      <p:sp>
        <p:nvSpPr>
          <p:cNvPr id="1048789" name="Text Placeholder 4"/>
          <p:cNvSpPr>
            <a:spLocks noGrp="1"/>
          </p:cNvSpPr>
          <p:nvPr>
            <p:ph type="body" sz="quarter" idx="13"/>
          </p:nvPr>
        </p:nvSpPr>
        <p:spPr/>
        <p:txBody>
          <a:bodyPr>
            <a:normAutofit lnSpcReduction="10000"/>
          </a:bodyPr>
          <a:lstStyle/>
          <a:p>
            <a:r>
              <a:rPr sz="1420"/>
              <a:t>Foydalanishda xavfsizlik choralari va monitoring muhim. To'g'ri dozada qo'llash noxush ta'sirlar va muammolarni oldini oladi. Yangi dorilar uchun ilmiy izlanishlar davom etmoqda.</a:t>
            </a:r>
          </a:p>
        </p:txBody>
      </p:sp>
    </p:spTree>
  </p:cSld>
  <p:clrMapOvr>
    <a:masterClrMapping/>
  </p:clrMapOvr>
</p:sld>
</file>

<file path=ppt/theme/theme1.xml><?xml version="1.0" encoding="utf-8"?>
<a:theme xmlns:a="http://schemas.openxmlformats.org/drawingml/2006/main" name="Simple Light">
  <a:themeElements>
    <a:clrScheme name="Simple Light">
      <a:dk1>
        <a:srgbClr val="5763CF"/>
      </a:dk1>
      <a:lt1>
        <a:srgbClr val="F4BAD9"/>
      </a:lt1>
      <a:dk2>
        <a:srgbClr val="595959"/>
      </a:dk2>
      <a:lt2>
        <a:srgbClr val="FCEDF5"/>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568</Words>
  <Application>Microsoft Office PowerPoint</Application>
  <PresentationFormat>On-screen Show (16:9)</PresentationFormat>
  <Paragraphs>42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Paytone One</vt:lpstr>
      <vt:lpstr>Arial</vt:lpstr>
      <vt:lpstr>Amasis MT Pro Black</vt:lpstr>
      <vt:lpstr>Times New Roman</vt:lpstr>
      <vt:lpstr>Angsana New</vt:lpstr>
      <vt:lpstr>Calibri</vt:lpstr>
      <vt:lpstr>Montserrat</vt:lpstr>
      <vt:lpstr>Simple Light</vt:lpstr>
      <vt:lpstr>Xavfli o'smalarga qarshi dori vositalari</vt:lpstr>
      <vt:lpstr>Reja</vt:lpstr>
      <vt:lpstr>Xavfli o'smalarga qarshi dori vositalari turlari</vt:lpstr>
      <vt:lpstr>Xavfli o'smalarga qarshi dori vositalarining funksiyalari</vt:lpstr>
      <vt:lpstr>PowerPoint Presentation</vt:lpstr>
      <vt:lpstr>Ta'sir mexanizmi va jarayonlar</vt:lpstr>
      <vt:lpstr>Amaliy qo'llanilishi</vt:lpstr>
      <vt:lpstr>Xavfsizlik choralari</vt:lpstr>
      <vt:lpstr>Xulosa</vt:lpstr>
      <vt:lpstr>Foydalanilgan Adabiyotlar</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Xavfli o'smalarga qarshi dori vositalari  Hasanboyeva Sevaraxon</dc:title>
  <dc:creator>SM-M325F</dc:creator>
  <cp:lastModifiedBy>RavonRivojlanish@outlook.com</cp:lastModifiedBy>
  <cp:revision>4</cp:revision>
  <dcterms:created xsi:type="dcterms:W3CDTF">2025-05-14T17:21:13Z</dcterms:created>
  <dcterms:modified xsi:type="dcterms:W3CDTF">2026-04-21T06:01:54Z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0c853a0a73f54e14944c49b8f3bce7d4</vt:lpwstr>
  </property>
</Properties>
</file>