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77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46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1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18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80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05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55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371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97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550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3B5F8-712C-47B2-BC15-26914C3446FD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8D2BB-9718-4A60-9084-0AB722339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84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87735" y="133760"/>
            <a:ext cx="60622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 TA’LIM, FAN VA INNOVATSIYALAR 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VAZIRLIGI</a:t>
            </a:r>
            <a:endParaRPr lang="uz-Cyrl-UZ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143" y="936803"/>
            <a:ext cx="825768" cy="7882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66837" y="2176049"/>
            <a:ext cx="3396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SIRTQI TA’LIM FAKULTETI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3930" y="1775939"/>
            <a:ext cx="62317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DAVLAT IQTISODIYOT UNIVERSITETI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87735" y="3302921"/>
            <a:ext cx="63310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A Q D I M O T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27338" y="2800969"/>
            <a:ext cx="3583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SOLIQ VA SOLIQQA TORTISH </a:t>
            </a:r>
          </a:p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FANIDAN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3442" y="4543537"/>
            <a:ext cx="6468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:………………………………………………………………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71137" y="4937624"/>
            <a:ext cx="3031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Tayyorladi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SBHA-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talabasi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Kimsanov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Hechkimboy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71137" y="5885710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G‘.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Ruziyev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3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610226" y="505916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REJA:</a:t>
            </a:r>
            <a:endParaRPr lang="uz-Cyrl-UZ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64192" y="1784674"/>
            <a:ext cx="5057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</a:p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</a:p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</a:p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</a:p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FOYDALANILGAN ADABIYOTLAR RO‘YXATI</a:t>
            </a:r>
            <a:endParaRPr lang="uz-Cyrl-UZ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15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11099" y="441261"/>
            <a:ext cx="3313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1-reja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savoliga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uz-Cyrl-UZ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98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11099" y="441261"/>
            <a:ext cx="3211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2-reja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savoliga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uz-Cyrl-UZ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611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12957" y="210352"/>
            <a:ext cx="6681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FOYDALANILGAN ADABIYOTLAR RO‘YXATI</a:t>
            </a:r>
            <a:endParaRPr lang="uz-Cyrl-UZ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7459" y="1636892"/>
            <a:ext cx="4154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862774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74</Words>
  <Application>Microsoft Office PowerPoint</Application>
  <PresentationFormat>Широкоэкранный</PresentationFormat>
  <Paragraphs>26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2026-03-10T16:10:42Z</dcterms:created>
  <dcterms:modified xsi:type="dcterms:W3CDTF">2026-05-04T18:16:31Z</dcterms:modified>
</cp:coreProperties>
</file>