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65" r:id="rId4"/>
    <p:sldId id="266" r:id="rId5"/>
    <p:sldId id="267" r:id="rId6"/>
    <p:sldId id="269" r:id="rId7"/>
    <p:sldId id="268" r:id="rId8"/>
    <p:sldId id="27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62" autoAdjust="0"/>
    <p:restoredTop sz="94660"/>
  </p:normalViewPr>
  <p:slideViewPr>
    <p:cSldViewPr>
      <p:cViewPr>
        <p:scale>
          <a:sx n="66" d="100"/>
          <a:sy n="66" d="100"/>
        </p:scale>
        <p:origin x="-540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6A401-9677-47DC-A92F-33B56093D795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70CF7-D56A-4D33-B2E1-6147246277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217AC-1523-44C4-A99A-BB2178123016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B6FD5-C01F-4A58-B22B-161B9AB5D1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E8E22-9E17-451B-BE00-3FED4ED7AEFA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6D384-1A43-4227-91DC-8253B1BA00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7B3D4-8DE1-4E08-AA78-843164B710B8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B6FC8-0677-48B8-BBDF-33C74A6660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DCA69-7619-4EB5-AEB5-EA5AE8459B45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BFCDF-0022-4182-AF37-C0103C768B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B5DBC-EA47-4356-A555-81F3DD92AB64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48238-6434-432C-B8DA-BEB84E473A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BC309-2F1F-4184-AEB3-06DB03805A7E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EAA4A-00D2-4992-AF78-2FA0DC911E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7AB93-CF3D-464C-A6BD-EEDC5C5C2F0D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25237-22DC-4EB0-8FC6-EEBBA2C0BC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89970-D946-42D4-98BD-810F537A796F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A52C2-3151-4D12-89E3-578C90DA86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6249C-A5E3-41EE-B4F1-4EEF6CC249AB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9B88F-3BBA-47AD-A9F7-A9B386A241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C1499-F2CC-44F8-8BE9-EB2EAA10A90D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45F6E-6231-443F-877D-635CF91D69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68516DF-617B-48A4-B896-D1C81822C572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9696A8B-895D-4992-8769-8AA068C88C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15000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5" descr="maxresdefaul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ctangle 8"/>
          <p:cNvSpPr>
            <a:spLocks noChangeArrowheads="1"/>
          </p:cNvSpPr>
          <p:nvPr/>
        </p:nvSpPr>
        <p:spPr bwMode="auto">
          <a:xfrm>
            <a:off x="2843213" y="5849938"/>
            <a:ext cx="5834062" cy="10080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/>
              <a:t>“Sholg’om”ertagi</a:t>
            </a:r>
            <a:endParaRPr lang="ru-RU" sz="600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4338" name="Picture 4" descr="hohmodrom_Rep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0" y="0"/>
            <a:ext cx="3708400" cy="62071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“Sholg’om”ertagi</a:t>
            </a:r>
            <a:endParaRPr lang="ru-RU" sz="360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9" descr="Repka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10"/>
          <p:cNvSpPr>
            <a:spLocks noChangeArrowheads="1"/>
          </p:cNvSpPr>
          <p:nvPr/>
        </p:nvSpPr>
        <p:spPr bwMode="auto">
          <a:xfrm>
            <a:off x="5435600" y="6237288"/>
            <a:ext cx="3708400" cy="62071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“Sholg’om”ertagi</a:t>
            </a:r>
            <a:endParaRPr lang="ru-RU" sz="360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Repka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5435600" y="6237288"/>
            <a:ext cx="3708400" cy="62071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“Sholg’om”ertagi</a:t>
            </a:r>
            <a:endParaRPr lang="ru-RU" sz="360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 descr="1007942-i_0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0" y="6237288"/>
            <a:ext cx="3708400" cy="62071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“Sholg’om”ertagi</a:t>
            </a:r>
            <a:endParaRPr lang="ru-RU" sz="360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5435600" y="0"/>
            <a:ext cx="3708400" cy="62071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“Sholg’om”ertagi</a:t>
            </a:r>
            <a:endParaRPr lang="ru-RU" sz="360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 descr="repka_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6237288"/>
            <a:ext cx="3708400" cy="62071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“Sholg’om”ertagi</a:t>
            </a:r>
            <a:endParaRPr lang="ru-RU" sz="360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476375" y="4149725"/>
            <a:ext cx="6407150" cy="18002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/>
              <a:t>E’tiboringiz uchun </a:t>
            </a:r>
          </a:p>
          <a:p>
            <a:pPr algn="ctr"/>
            <a:r>
              <a:rPr lang="en-US" sz="6000"/>
              <a:t>rahmat!!!</a:t>
            </a:r>
            <a:endParaRPr lang="ru-RU" sz="600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18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Мамонтова Л.В.</dc:creator>
  <cp:lastModifiedBy>Admin</cp:lastModifiedBy>
  <cp:revision>32</cp:revision>
  <dcterms:created xsi:type="dcterms:W3CDTF">2014-08-01T15:46:59Z</dcterms:created>
  <dcterms:modified xsi:type="dcterms:W3CDTF">2020-10-13T08:40:52Z</dcterms:modified>
</cp:coreProperties>
</file>